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6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DAB-7A7A-AD42-8B03-D7E67589803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09/23/2013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E5D4-DCAC-D540-9299-BF7717C1E5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g_insign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29848" y="0"/>
            <a:ext cx="913904" cy="7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GSFC Space Science Mission Operations (SSMO) and Space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Rick Harman</a:t>
            </a:r>
          </a:p>
          <a:p>
            <a:r>
              <a:rPr lang="en-US" sz="1800" dirty="0" smtClean="0"/>
              <a:t>Space Science Mission Operations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3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79"/>
            <a:ext cx="8229600" cy="5601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SSMO Spacecraft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7612"/>
              </p:ext>
            </p:extLst>
          </p:nvPr>
        </p:nvGraphicFramePr>
        <p:xfrm>
          <a:off x="623888" y="1100138"/>
          <a:ext cx="787558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562600" imgH="5257800" progId="Word.Document.12">
                  <p:embed/>
                </p:oleObj>
              </mc:Choice>
              <mc:Fallback>
                <p:oleObj name="Document" r:id="rId3" imgW="5562600" imgH="525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1100138"/>
                        <a:ext cx="787558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99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SSMO Spacecraft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4205" y="2950308"/>
            <a:ext cx="351692" cy="3256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Oval 4"/>
          <p:cNvSpPr/>
          <p:nvPr/>
        </p:nvSpPr>
        <p:spPr>
          <a:xfrm>
            <a:off x="1002974" y="2624667"/>
            <a:ext cx="182359" cy="182359"/>
          </a:xfrm>
          <a:prstGeom prst="ellipse">
            <a:avLst/>
          </a:prstGeom>
          <a:gradFill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025" y="2396718"/>
            <a:ext cx="66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LRO, ARTEMIS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09897" y="3013072"/>
            <a:ext cx="664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GEO:  </a:t>
            </a:r>
            <a:r>
              <a:rPr lang="en-US" sz="800" i="1" dirty="0" smtClean="0"/>
              <a:t>SDO</a:t>
            </a:r>
            <a:endParaRPr lang="en-US" sz="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72605" y="3295543"/>
            <a:ext cx="6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LEO:  </a:t>
            </a:r>
            <a:r>
              <a:rPr lang="en-US" sz="800" i="1" dirty="0" smtClean="0"/>
              <a:t>AIM, Fermi, IRIS, RHESSI, Swift, TIMED</a:t>
            </a:r>
            <a:endParaRPr lang="en-US" sz="800" i="1" dirty="0"/>
          </a:p>
        </p:txBody>
      </p:sp>
      <p:sp>
        <p:nvSpPr>
          <p:cNvPr id="10" name="Oval 9"/>
          <p:cNvSpPr/>
          <p:nvPr/>
        </p:nvSpPr>
        <p:spPr>
          <a:xfrm>
            <a:off x="7144564" y="2484490"/>
            <a:ext cx="1266092" cy="1318195"/>
          </a:xfrm>
          <a:prstGeom prst="ellipse">
            <a:avLst/>
          </a:prstGeom>
          <a:gradFill>
            <a:gsLst>
              <a:gs pos="99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41833" y="3013072"/>
            <a:ext cx="794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L1:  </a:t>
            </a:r>
            <a:r>
              <a:rPr lang="en-US" sz="800" i="1" dirty="0" smtClean="0"/>
              <a:t>ACE, SOHO, WIND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820" y="3756324"/>
            <a:ext cx="664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HEO:  </a:t>
            </a:r>
            <a:r>
              <a:rPr lang="en-US" sz="800" i="1" dirty="0" smtClean="0"/>
              <a:t>THEMIS, IBEX, Van Allen</a:t>
            </a:r>
            <a:endParaRPr lang="en-US" sz="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48556" y="1911707"/>
            <a:ext cx="59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Stereo Behind</a:t>
            </a:r>
            <a:endParaRPr lang="en-US" sz="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48556" y="4171823"/>
            <a:ext cx="59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Stereo Ahead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21207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</a:rPr>
              <a:t>ACE Solar </a:t>
            </a:r>
            <a:r>
              <a:rPr lang="en-US" dirty="0">
                <a:latin typeface="Times New Roman" charset="0"/>
              </a:rPr>
              <a:t>Panel Degradation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 u="sng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D5F05C-F5F6-9642-B757-0EFCF498BC8E}" type="slidenum">
              <a:rPr lang="en-US" sz="1400" i="0" u="none"/>
              <a:pPr/>
              <a:t>4</a:t>
            </a:fld>
            <a:endParaRPr lang="en-US" sz="1400" i="0" u="non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915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9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Weather Effect on SDO 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200"/>
            <a:ext cx="9144000" cy="26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1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Weather Effects on LRO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21116" cy="3332747"/>
          </a:xfrm>
        </p:spPr>
        <p:txBody>
          <a:bodyPr/>
          <a:lstStyle/>
          <a:p>
            <a:r>
              <a:rPr lang="en-US" sz="1800" dirty="0" smtClean="0"/>
              <a:t>Cosmic Ray Telescope for the Effects of Radiation (</a:t>
            </a:r>
            <a:r>
              <a:rPr lang="en-US" sz="1800" dirty="0" err="1" smtClean="0"/>
              <a:t>CRaTER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January 23, 2012 &amp; January 27, 2012 (x class flare)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64" y="2382252"/>
            <a:ext cx="6202947" cy="43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SSMO Space Weather Now and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  Space Weather used to explain spacecraft anomalies and degradation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Integrate space weather observations and predictions into telemetry databases</a:t>
            </a:r>
          </a:p>
          <a:p>
            <a:pPr lvl="1"/>
            <a:r>
              <a:rPr lang="en-US" dirty="0" smtClean="0"/>
              <a:t>Better correlate which events correspond to which spacecraft anomalies</a:t>
            </a:r>
          </a:p>
          <a:p>
            <a:pPr lvl="1"/>
            <a:r>
              <a:rPr lang="en-US" dirty="0" smtClean="0"/>
              <a:t>In an ideal world, use this correlation to be proactive as </a:t>
            </a:r>
            <a:r>
              <a:rPr lang="en-US" i="1" dirty="0" smtClean="0"/>
              <a:t>necessary and desirable </a:t>
            </a:r>
            <a:r>
              <a:rPr lang="en-US" dirty="0" smtClean="0"/>
              <a:t>with the spacecraft (i.e. turn off hardware, change attitude,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Pass back information to design engineers to help future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6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178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GSFC Space Science Mission Operations (SSMO) and Space Weather</vt:lpstr>
      <vt:lpstr>SSMO Spacecraft</vt:lpstr>
      <vt:lpstr>SSMO Spacecraft</vt:lpstr>
      <vt:lpstr>ACE Solar Panel Degradation</vt:lpstr>
      <vt:lpstr>Space Weather Effect on SDO Hardware</vt:lpstr>
      <vt:lpstr>Space Weather Effects on LRO</vt:lpstr>
      <vt:lpstr>SSMO Space Weather Now and the Future</vt:lpstr>
    </vt:vector>
  </TitlesOfParts>
  <Company>NASA Goddard Space Flight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GSFC Space Science Mission Operations (SSMO) and Space Weather</dc:title>
  <dc:creator>Richard Harman</dc:creator>
  <cp:lastModifiedBy>Richard Harman</cp:lastModifiedBy>
  <cp:revision>13</cp:revision>
  <dcterms:created xsi:type="dcterms:W3CDTF">2013-09-18T17:16:50Z</dcterms:created>
  <dcterms:modified xsi:type="dcterms:W3CDTF">2013-09-23T15:12:21Z</dcterms:modified>
</cp:coreProperties>
</file>