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71" r:id="rId2"/>
    <p:sldId id="273" r:id="rId3"/>
    <p:sldId id="27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98"/>
    <p:restoredTop sz="61951"/>
  </p:normalViewPr>
  <p:slideViewPr>
    <p:cSldViewPr snapToGrid="0" snapToObjects="1">
      <p:cViewPr varScale="1">
        <p:scale>
          <a:sx n="127" d="100"/>
          <a:sy n="127" d="100"/>
        </p:scale>
        <p:origin x="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C87D5-C524-A249-A0B8-731996E990CB}" type="datetimeFigureOut">
              <a:rPr lang="en-US" smtClean="0"/>
              <a:t>3/28/17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9ACA2-FB2F-5842-882D-E7B45E83C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86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F037-BBD2-C744-A31A-8C31C91DF523}" type="datetimeFigureOut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D80D-DCBC-CD42-A44B-7F2B68D76A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F037-BBD2-C744-A31A-8C31C91DF523}" type="datetimeFigureOut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D80D-DCBC-CD42-A44B-7F2B68D76A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F037-BBD2-C744-A31A-8C31C91DF523}" type="datetimeFigureOut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D80D-DCBC-CD42-A44B-7F2B68D76A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F037-BBD2-C744-A31A-8C31C91DF523}" type="datetimeFigureOut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D80D-DCBC-CD42-A44B-7F2B68D76A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F037-BBD2-C744-A31A-8C31C91DF523}" type="datetimeFigureOut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D80D-DCBC-CD42-A44B-7F2B68D76A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F037-BBD2-C744-A31A-8C31C91DF523}" type="datetimeFigureOut">
              <a:rPr lang="en-US" smtClean="0"/>
              <a:t>3/28/17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D80D-DCBC-CD42-A44B-7F2B68D76A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F037-BBD2-C744-A31A-8C31C91DF523}" type="datetimeFigureOut">
              <a:rPr lang="en-US" smtClean="0"/>
              <a:t>3/28/17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D80D-DCBC-CD42-A44B-7F2B68D76A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F037-BBD2-C744-A31A-8C31C91DF523}" type="datetimeFigureOut">
              <a:rPr lang="en-US" smtClean="0"/>
              <a:t>3/28/17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D80D-DCBC-CD42-A44B-7F2B68D76A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F037-BBD2-C744-A31A-8C31C91DF523}" type="datetimeFigureOut">
              <a:rPr lang="en-US" smtClean="0"/>
              <a:t>3/28/17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D80D-DCBC-CD42-A44B-7F2B68D76A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F037-BBD2-C744-A31A-8C31C91DF523}" type="datetimeFigureOut">
              <a:rPr lang="en-US" smtClean="0"/>
              <a:t>3/28/17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D80D-DCBC-CD42-A44B-7F2B68D76A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F037-BBD2-C744-A31A-8C31C91DF523}" type="datetimeFigureOut">
              <a:rPr lang="en-US" smtClean="0"/>
              <a:t>3/28/17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D80D-DCBC-CD42-A44B-7F2B68D76A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BF037-BBD2-C744-A31A-8C31C91DF523}" type="datetimeFigureOut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0D80D-DCBC-CD42-A44B-7F2B68D76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0" y="-163284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/>
              <a:t>Summary of Session Discussion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663060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latin typeface="+mj-lt"/>
              </a:rPr>
              <a:t>1st CCMC-International Meeting: International CCMC-LWS Working Meeting 3-7 April 2017</a:t>
            </a:r>
            <a:endParaRPr lang="en-US" sz="1200" i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958" y="894303"/>
            <a:ext cx="8330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altLang="x-none" dirty="0"/>
              <a:t>You have 5 minutes for the presentation. Try to summarize the outcome (essence) of the session discussion </a:t>
            </a:r>
            <a:r>
              <a:rPr lang="mr-IN" altLang="x-none" dirty="0"/>
              <a:t>–</a:t>
            </a:r>
            <a:r>
              <a:rPr lang="en-US" altLang="x-none" dirty="0"/>
              <a:t> it should not not be just a series of excerpts  from different contributors.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79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0" y="-163284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1750"/>
              </a:spcBef>
            </a:pPr>
            <a:r>
              <a:rPr lang="en-GB" altLang="x-none" sz="3600" dirty="0">
                <a:solidFill>
                  <a:srgbClr val="000000"/>
                </a:solidFill>
              </a:rPr>
              <a:t>Interaction with Other Teams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63060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latin typeface="+mj-lt"/>
              </a:rPr>
              <a:t>1st CCMC-International Meeting: International CCMC-LWS Working Meeting 3-7 April 2017</a:t>
            </a:r>
            <a:endParaRPr lang="en-US" sz="1200" i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958" y="894303"/>
            <a:ext cx="8330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altLang="x-none" dirty="0"/>
              <a:t>Please try to describe interactions with other teams before and during the meeting on the related </a:t>
            </a:r>
            <a:r>
              <a:rPr lang="en-US" altLang="x-none" dirty="0" smtClean="0"/>
              <a:t>topics, or describe desired future interactions.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7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0" y="-163284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1750"/>
              </a:spcBef>
            </a:pPr>
            <a:r>
              <a:rPr lang="en-GB" altLang="x-none" sz="3600" dirty="0">
                <a:solidFill>
                  <a:srgbClr val="000000"/>
                </a:solidFill>
              </a:rPr>
              <a:t>Issues or Problems Impeding Progress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63060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latin typeface="+mj-lt"/>
              </a:rPr>
              <a:t>1st CCMC-International Meeting: International CCMC-LWS Working Meeting 3-7 April 2017</a:t>
            </a:r>
            <a:endParaRPr lang="en-US" sz="1200" i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958" y="894303"/>
            <a:ext cx="8330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altLang="x-none" dirty="0"/>
              <a:t>Please try to address issues and/or problems impeding progress.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233661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1750"/>
              </a:spcBef>
            </a:pPr>
            <a:r>
              <a:rPr lang="en-GB" altLang="x-none" sz="3600" dirty="0" smtClean="0">
                <a:solidFill>
                  <a:srgbClr val="000000"/>
                </a:solidFill>
              </a:rPr>
              <a:t>Team plans for the rest of the week</a:t>
            </a:r>
            <a:endParaRPr lang="en-GB" altLang="x-none" sz="36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3336053"/>
            <a:ext cx="9144000" cy="10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91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1744</TotalTime>
  <Words>123</Words>
  <Application>Microsoft Macintosh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Mangal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MLM</dc:creator>
  <cp:lastModifiedBy>MLM</cp:lastModifiedBy>
  <cp:revision>57</cp:revision>
  <cp:lastPrinted>2016-11-12T18:15:53Z</cp:lastPrinted>
  <dcterms:created xsi:type="dcterms:W3CDTF">2016-11-12T15:41:14Z</dcterms:created>
  <dcterms:modified xsi:type="dcterms:W3CDTF">2017-03-28T22:39:45Z</dcterms:modified>
</cp:coreProperties>
</file>