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Ope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gKEmYNzaFkgPKMR4KYZCb+oIgn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OpenSans-bold.fntdata"/><Relationship Id="rId14" Type="http://schemas.openxmlformats.org/officeDocument/2006/relationships/font" Target="fonts/OpenSans-regular.fntdata"/><Relationship Id="rId17" Type="http://schemas.openxmlformats.org/officeDocument/2006/relationships/font" Target="fonts/OpenSans-boldItalic.fntdata"/><Relationship Id="rId16" Type="http://schemas.openxmlformats.org/officeDocument/2006/relationships/font" Target="fonts/OpenSans-italic.fntdata"/><Relationship Id="rId1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9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Light">
  <p:cSld name="Title Slide 1 Ligh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67"/>
            <a:ext cx="12189624" cy="685666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1"/>
          <p:cNvSpPr txBox="1"/>
          <p:nvPr>
            <p:ph type="ctrTitle"/>
          </p:nvPr>
        </p:nvSpPr>
        <p:spPr>
          <a:xfrm>
            <a:off x="685800" y="2324100"/>
            <a:ext cx="9144000" cy="1572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" type="subTitle"/>
          </p:nvPr>
        </p:nvSpPr>
        <p:spPr>
          <a:xfrm>
            <a:off x="685800" y="403860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11"/>
          <p:cNvSpPr txBox="1"/>
          <p:nvPr>
            <p:ph idx="2" type="body"/>
          </p:nvPr>
        </p:nvSpPr>
        <p:spPr>
          <a:xfrm>
            <a:off x="685800" y="4876800"/>
            <a:ext cx="54102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009" y="95382"/>
            <a:ext cx="3178301" cy="1309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 Light">
  <p:cSld name="Title Slide 4 Ligh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75" y="667"/>
            <a:ext cx="12189624" cy="685666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>
            <p:ph type="ctrTitle"/>
          </p:nvPr>
        </p:nvSpPr>
        <p:spPr>
          <a:xfrm>
            <a:off x="4267200" y="3886201"/>
            <a:ext cx="69723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1" type="subTitle"/>
          </p:nvPr>
        </p:nvSpPr>
        <p:spPr>
          <a:xfrm>
            <a:off x="4267200" y="4495800"/>
            <a:ext cx="6972300" cy="571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4" name="Google Shape;114;p20"/>
          <p:cNvSpPr txBox="1"/>
          <p:nvPr>
            <p:ph idx="2" type="body"/>
          </p:nvPr>
        </p:nvSpPr>
        <p:spPr>
          <a:xfrm>
            <a:off x="4267200" y="5067300"/>
            <a:ext cx="4010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0"/>
          <p:cNvSpPr/>
          <p:nvPr>
            <p:ph idx="3" type="pic"/>
          </p:nvPr>
        </p:nvSpPr>
        <p:spPr>
          <a:xfrm>
            <a:off x="1" y="0"/>
            <a:ext cx="4063999" cy="344028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6" name="Google Shape;116;p20"/>
          <p:cNvSpPr/>
          <p:nvPr>
            <p:ph idx="4" type="pic"/>
          </p:nvPr>
        </p:nvSpPr>
        <p:spPr>
          <a:xfrm>
            <a:off x="4064000" y="0"/>
            <a:ext cx="4061625" cy="344028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7" name="Google Shape;117;p20"/>
          <p:cNvSpPr/>
          <p:nvPr>
            <p:ph idx="5" type="pic"/>
          </p:nvPr>
        </p:nvSpPr>
        <p:spPr>
          <a:xfrm>
            <a:off x="8125625" y="0"/>
            <a:ext cx="4066375" cy="344028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cxnSp>
        <p:nvCxnSpPr>
          <p:cNvPr id="118" name="Google Shape;118;p20"/>
          <p:cNvCxnSpPr/>
          <p:nvPr/>
        </p:nvCxnSpPr>
        <p:spPr>
          <a:xfrm>
            <a:off x="3778686" y="3886200"/>
            <a:ext cx="0" cy="232410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475" y="3411128"/>
            <a:ext cx="3030108" cy="19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5 Dark">
  <p:cSld name="Title Slide 5 Dark">
    <p:bg>
      <p:bgPr>
        <a:solidFill>
          <a:schemeClr val="accen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" y="667"/>
            <a:ext cx="12189624" cy="685666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/>
          <p:nvPr/>
        </p:nvSpPr>
        <p:spPr>
          <a:xfrm>
            <a:off x="0" y="4361627"/>
            <a:ext cx="12192000" cy="2499360"/>
          </a:xfrm>
          <a:prstGeom prst="rect">
            <a:avLst/>
          </a:prstGeom>
          <a:gradFill>
            <a:gsLst>
              <a:gs pos="0">
                <a:srgbClr val="001639">
                  <a:alpha val="0"/>
                </a:srgbClr>
              </a:gs>
              <a:gs pos="100000">
                <a:srgbClr val="001639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1"/>
          <p:cNvSpPr txBox="1"/>
          <p:nvPr>
            <p:ph type="ctrTitle"/>
          </p:nvPr>
        </p:nvSpPr>
        <p:spPr>
          <a:xfrm>
            <a:off x="4191000" y="1028700"/>
            <a:ext cx="6819900" cy="1482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338" y="532082"/>
            <a:ext cx="3271029" cy="21396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21"/>
          <p:cNvCxnSpPr/>
          <p:nvPr/>
        </p:nvCxnSpPr>
        <p:spPr>
          <a:xfrm>
            <a:off x="4191000" y="3855309"/>
            <a:ext cx="68199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4191000" y="3976706"/>
            <a:ext cx="6819900" cy="2233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30" name="Google Shape;130;p21"/>
          <p:cNvCxnSpPr/>
          <p:nvPr/>
        </p:nvCxnSpPr>
        <p:spPr>
          <a:xfrm>
            <a:off x="4191000" y="3855309"/>
            <a:ext cx="68199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" name="Google Shape;131;p21"/>
          <p:cNvCxnSpPr/>
          <p:nvPr/>
        </p:nvCxnSpPr>
        <p:spPr>
          <a:xfrm>
            <a:off x="4191000" y="3855309"/>
            <a:ext cx="6819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2" type="subTitle"/>
          </p:nvPr>
        </p:nvSpPr>
        <p:spPr>
          <a:xfrm>
            <a:off x="4191001" y="2514600"/>
            <a:ext cx="681990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9BAEB"/>
              </a:buClr>
              <a:buSzPts val="1600"/>
              <a:buNone/>
              <a:defRPr b="1" sz="1600">
                <a:solidFill>
                  <a:srgbClr val="89BAEB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21"/>
          <p:cNvSpPr txBox="1"/>
          <p:nvPr>
            <p:ph idx="3" type="body"/>
          </p:nvPr>
        </p:nvSpPr>
        <p:spPr>
          <a:xfrm>
            <a:off x="4191000" y="2860102"/>
            <a:ext cx="6819900" cy="79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BAEB"/>
              </a:buClr>
              <a:buSzPts val="1200"/>
              <a:buNone/>
              <a:defRPr sz="1200">
                <a:solidFill>
                  <a:srgbClr val="89BAEB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1"/>
          <p:cNvSpPr txBox="1"/>
          <p:nvPr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11100 Johns Hopkins Road </a:t>
            </a:r>
            <a:b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Laurel, MD 20723-6099</a:t>
            </a:r>
            <a:endParaRPr/>
          </a:p>
        </p:txBody>
      </p:sp>
      <p:cxnSp>
        <p:nvCxnSpPr>
          <p:cNvPr id="135" name="Google Shape;135;p21"/>
          <p:cNvCxnSpPr/>
          <p:nvPr/>
        </p:nvCxnSpPr>
        <p:spPr>
          <a:xfrm>
            <a:off x="1082518" y="2387995"/>
            <a:ext cx="2210142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69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5 Light">
  <p:cSld name="Title Slide 5 Ligh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2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75" y="667"/>
            <a:ext cx="12189624" cy="685666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>
            <p:ph type="ctrTitle"/>
          </p:nvPr>
        </p:nvSpPr>
        <p:spPr>
          <a:xfrm>
            <a:off x="4191000" y="1028700"/>
            <a:ext cx="68199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2" name="Google Shape;1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338" y="532082"/>
            <a:ext cx="3271029" cy="21396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22"/>
          <p:cNvCxnSpPr/>
          <p:nvPr/>
        </p:nvCxnSpPr>
        <p:spPr>
          <a:xfrm>
            <a:off x="4191000" y="3855309"/>
            <a:ext cx="6819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4191000" y="3976706"/>
            <a:ext cx="6819900" cy="2233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2" type="subTitle"/>
          </p:nvPr>
        </p:nvSpPr>
        <p:spPr>
          <a:xfrm>
            <a:off x="4191001" y="2514601"/>
            <a:ext cx="6819900" cy="354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6" name="Google Shape;146;p22"/>
          <p:cNvSpPr txBox="1"/>
          <p:nvPr>
            <p:ph idx="3" type="body"/>
          </p:nvPr>
        </p:nvSpPr>
        <p:spPr>
          <a:xfrm>
            <a:off x="4191000" y="2869555"/>
            <a:ext cx="6819900" cy="79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22"/>
          <p:cNvSpPr txBox="1"/>
          <p:nvPr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11100 Johns Hopkins Road </a:t>
            </a:r>
            <a:br>
              <a:rPr lang="en-US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Laurel, MD 20723-6099</a:t>
            </a:r>
            <a:endParaRPr/>
          </a:p>
        </p:txBody>
      </p:sp>
      <p:cxnSp>
        <p:nvCxnSpPr>
          <p:cNvPr id="148" name="Google Shape;148;p22"/>
          <p:cNvCxnSpPr/>
          <p:nvPr/>
        </p:nvCxnSpPr>
        <p:spPr>
          <a:xfrm>
            <a:off x="1082518" y="2387995"/>
            <a:ext cx="2210142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69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and Content">
  <p:cSld name="Title, Subtitle, and Conten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457200" y="412735"/>
            <a:ext cx="1127760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952500" y="1485900"/>
            <a:ext cx="10287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-"/>
              <a:defRPr/>
            </a:lvl2pPr>
            <a:lvl3pPr indent="-32003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2" type="body"/>
          </p:nvPr>
        </p:nvSpPr>
        <p:spPr>
          <a:xfrm>
            <a:off x="457200" y="795015"/>
            <a:ext cx="11277600" cy="386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96B0"/>
              </a:buClr>
              <a:buSzPts val="2000"/>
              <a:buNone/>
              <a:defRPr sz="2000">
                <a:solidFill>
                  <a:srgbClr val="8296B0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-"/>
              <a:defRPr/>
            </a:lvl2pPr>
            <a:lvl3pPr indent="-32003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3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3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3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-Column">
  <p:cSld name="Two-Column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952500" y="1181100"/>
            <a:ext cx="4953000" cy="4176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-"/>
              <a:defRPr/>
            </a:lvl2pPr>
            <a:lvl3pPr indent="-32003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24"/>
          <p:cNvSpPr txBox="1"/>
          <p:nvPr>
            <p:ph idx="2" type="body"/>
          </p:nvPr>
        </p:nvSpPr>
        <p:spPr>
          <a:xfrm>
            <a:off x="952500" y="5548312"/>
            <a:ext cx="10286999" cy="661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/>
            </a:lvl2pPr>
            <a:lvl3pPr indent="-228600" lvl="2" marL="1371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3pPr>
            <a:lvl4pPr indent="-228600" lvl="3" marL="1828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4pPr>
            <a:lvl5pPr indent="-228600" lvl="4" marL="22860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24"/>
          <p:cNvSpPr txBox="1"/>
          <p:nvPr>
            <p:ph idx="3" type="body"/>
          </p:nvPr>
        </p:nvSpPr>
        <p:spPr>
          <a:xfrm>
            <a:off x="6286501" y="1181100"/>
            <a:ext cx="4952998" cy="4176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-"/>
              <a:defRPr/>
            </a:lvl2pPr>
            <a:lvl3pPr indent="-32003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24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4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4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-Column, Subtitle">
  <p:cSld name="Two-Column, Subtitle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952500" y="1485900"/>
            <a:ext cx="4953000" cy="38714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-"/>
              <a:defRPr/>
            </a:lvl2pPr>
            <a:lvl3pPr indent="-32003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25"/>
          <p:cNvSpPr txBox="1"/>
          <p:nvPr>
            <p:ph idx="2" type="body"/>
          </p:nvPr>
        </p:nvSpPr>
        <p:spPr>
          <a:xfrm>
            <a:off x="952500" y="5548312"/>
            <a:ext cx="10286999" cy="661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/>
            </a:lvl2pPr>
            <a:lvl3pPr indent="-228600" lvl="2" marL="1371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3pPr>
            <a:lvl4pPr indent="-228600" lvl="3" marL="1828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4pPr>
            <a:lvl5pPr indent="-228600" lvl="4" marL="22860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25"/>
          <p:cNvSpPr txBox="1"/>
          <p:nvPr>
            <p:ph idx="3" type="body"/>
          </p:nvPr>
        </p:nvSpPr>
        <p:spPr>
          <a:xfrm>
            <a:off x="6286501" y="1485900"/>
            <a:ext cx="4952998" cy="38714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-"/>
              <a:defRPr/>
            </a:lvl2pPr>
            <a:lvl3pPr indent="-32003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25"/>
          <p:cNvSpPr txBox="1"/>
          <p:nvPr>
            <p:ph type="title"/>
          </p:nvPr>
        </p:nvSpPr>
        <p:spPr>
          <a:xfrm>
            <a:off x="457200" y="419100"/>
            <a:ext cx="1127760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5"/>
          <p:cNvSpPr txBox="1"/>
          <p:nvPr>
            <p:ph idx="4" type="body"/>
          </p:nvPr>
        </p:nvSpPr>
        <p:spPr>
          <a:xfrm>
            <a:off x="457200" y="801380"/>
            <a:ext cx="11277600" cy="37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96B0"/>
              </a:buClr>
              <a:buSzPts val="2000"/>
              <a:buNone/>
              <a:defRPr sz="2000">
                <a:solidFill>
                  <a:srgbClr val="8296B0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-"/>
              <a:defRPr/>
            </a:lvl2pPr>
            <a:lvl3pPr indent="-32003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25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5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5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Comparison">
  <p:cSld name="Chart Comparison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6"/>
          <p:cNvSpPr/>
          <p:nvPr>
            <p:ph idx="2" type="chart"/>
          </p:nvPr>
        </p:nvSpPr>
        <p:spPr>
          <a:xfrm>
            <a:off x="952500" y="1181100"/>
            <a:ext cx="4953000" cy="4176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Font typeface="Courier New"/>
              <a:buChar char="o"/>
              <a:defRPr b="0" i="0" sz="1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26"/>
          <p:cNvSpPr/>
          <p:nvPr>
            <p:ph idx="3" type="chart"/>
          </p:nvPr>
        </p:nvSpPr>
        <p:spPr>
          <a:xfrm>
            <a:off x="6286501" y="1181100"/>
            <a:ext cx="4953000" cy="4176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Font typeface="Courier New"/>
              <a:buChar char="o"/>
              <a:defRPr b="0" i="0" sz="1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1602236" y="5548312"/>
            <a:ext cx="3653528" cy="661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/>
            </a:lvl2pPr>
            <a:lvl3pPr indent="-228600" lvl="2" marL="1371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3pPr>
            <a:lvl4pPr indent="-228600" lvl="3" marL="1828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4pPr>
            <a:lvl5pPr indent="-228600" lvl="4" marL="22860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26"/>
          <p:cNvSpPr txBox="1"/>
          <p:nvPr>
            <p:ph idx="4" type="body"/>
          </p:nvPr>
        </p:nvSpPr>
        <p:spPr>
          <a:xfrm>
            <a:off x="6936237" y="5548312"/>
            <a:ext cx="3653528" cy="661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/>
            </a:lvl2pPr>
            <a:lvl3pPr indent="-228600" lvl="2" marL="1371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3pPr>
            <a:lvl4pPr indent="-228600" lvl="3" marL="1828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4pPr>
            <a:lvl5pPr indent="-228600" lvl="4" marL="22860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26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6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6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Comparison, Subtitle">
  <p:cSld name="Chart Comparison, Subtitle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/>
          <p:nvPr>
            <p:ph idx="2" type="chart"/>
          </p:nvPr>
        </p:nvSpPr>
        <p:spPr>
          <a:xfrm>
            <a:off x="952500" y="1485900"/>
            <a:ext cx="4953000" cy="38719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Font typeface="Courier New"/>
              <a:buChar char="o"/>
              <a:defRPr b="0" i="0" sz="1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27"/>
          <p:cNvSpPr/>
          <p:nvPr>
            <p:ph idx="3" type="chart"/>
          </p:nvPr>
        </p:nvSpPr>
        <p:spPr>
          <a:xfrm>
            <a:off x="6286501" y="1485900"/>
            <a:ext cx="4953000" cy="38719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Font typeface="Courier New"/>
              <a:buChar char="o"/>
              <a:defRPr b="0" i="0" sz="1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1602236" y="5548312"/>
            <a:ext cx="3653528" cy="661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/>
            </a:lvl2pPr>
            <a:lvl3pPr indent="-228600" lvl="2" marL="1371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3pPr>
            <a:lvl4pPr indent="-228600" lvl="3" marL="1828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4pPr>
            <a:lvl5pPr indent="-228600" lvl="4" marL="22860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27"/>
          <p:cNvSpPr txBox="1"/>
          <p:nvPr>
            <p:ph idx="4" type="body"/>
          </p:nvPr>
        </p:nvSpPr>
        <p:spPr>
          <a:xfrm>
            <a:off x="6936237" y="5548312"/>
            <a:ext cx="3653528" cy="661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/>
            </a:lvl2pPr>
            <a:lvl3pPr indent="-228600" lvl="2" marL="1371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3pPr>
            <a:lvl4pPr indent="-228600" lvl="3" marL="1828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4pPr>
            <a:lvl5pPr indent="-228600" lvl="4" marL="22860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27"/>
          <p:cNvSpPr txBox="1"/>
          <p:nvPr>
            <p:ph type="title"/>
          </p:nvPr>
        </p:nvSpPr>
        <p:spPr>
          <a:xfrm>
            <a:off x="457200" y="419100"/>
            <a:ext cx="1127760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7"/>
          <p:cNvSpPr txBox="1"/>
          <p:nvPr>
            <p:ph idx="5" type="body"/>
          </p:nvPr>
        </p:nvSpPr>
        <p:spPr>
          <a:xfrm>
            <a:off x="457200" y="801380"/>
            <a:ext cx="11277600" cy="37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96B0"/>
              </a:buClr>
              <a:buSzPts val="2000"/>
              <a:buNone/>
              <a:defRPr sz="2000">
                <a:solidFill>
                  <a:srgbClr val="8296B0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-"/>
              <a:defRPr/>
            </a:lvl2pPr>
            <a:lvl3pPr indent="-32003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27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7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7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-Column Feature">
  <p:cSld name="Three-Column Feature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>
            <p:ph idx="1" type="body"/>
          </p:nvPr>
        </p:nvSpPr>
        <p:spPr>
          <a:xfrm>
            <a:off x="952544" y="3924301"/>
            <a:ext cx="2988364" cy="12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28"/>
          <p:cNvSpPr txBox="1"/>
          <p:nvPr>
            <p:ph idx="2" type="body"/>
          </p:nvPr>
        </p:nvSpPr>
        <p:spPr>
          <a:xfrm>
            <a:off x="952500" y="3619500"/>
            <a:ext cx="298840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28"/>
          <p:cNvSpPr txBox="1"/>
          <p:nvPr>
            <p:ph idx="3" type="body"/>
          </p:nvPr>
        </p:nvSpPr>
        <p:spPr>
          <a:xfrm>
            <a:off x="4606154" y="3924301"/>
            <a:ext cx="2979692" cy="12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28"/>
          <p:cNvSpPr txBox="1"/>
          <p:nvPr>
            <p:ph idx="4" type="body"/>
          </p:nvPr>
        </p:nvSpPr>
        <p:spPr>
          <a:xfrm>
            <a:off x="4606109" y="3619500"/>
            <a:ext cx="297973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28"/>
          <p:cNvSpPr txBox="1"/>
          <p:nvPr>
            <p:ph idx="5" type="body"/>
          </p:nvPr>
        </p:nvSpPr>
        <p:spPr>
          <a:xfrm>
            <a:off x="8256050" y="3924301"/>
            <a:ext cx="298345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28"/>
          <p:cNvSpPr txBox="1"/>
          <p:nvPr>
            <p:ph idx="6" type="body"/>
          </p:nvPr>
        </p:nvSpPr>
        <p:spPr>
          <a:xfrm>
            <a:off x="8257327" y="3619500"/>
            <a:ext cx="298217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99" name="Google Shape;199;p28"/>
          <p:cNvCxnSpPr/>
          <p:nvPr/>
        </p:nvCxnSpPr>
        <p:spPr>
          <a:xfrm>
            <a:off x="4277927" y="1181100"/>
            <a:ext cx="0" cy="40005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0" name="Google Shape;200;p28"/>
          <p:cNvCxnSpPr/>
          <p:nvPr/>
        </p:nvCxnSpPr>
        <p:spPr>
          <a:xfrm>
            <a:off x="7920948" y="1181100"/>
            <a:ext cx="0" cy="40005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1" name="Google Shape;201;p28"/>
          <p:cNvSpPr/>
          <p:nvPr>
            <p:ph idx="7" type="pic"/>
          </p:nvPr>
        </p:nvSpPr>
        <p:spPr>
          <a:xfrm>
            <a:off x="952500" y="1181100"/>
            <a:ext cx="2988409" cy="22289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2" name="Google Shape;202;p28"/>
          <p:cNvSpPr/>
          <p:nvPr>
            <p:ph idx="8" type="pic"/>
          </p:nvPr>
        </p:nvSpPr>
        <p:spPr>
          <a:xfrm>
            <a:off x="4606105" y="1181100"/>
            <a:ext cx="2979737" cy="22289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3" name="Google Shape;203;p28"/>
          <p:cNvSpPr/>
          <p:nvPr>
            <p:ph idx="9" type="pic"/>
          </p:nvPr>
        </p:nvSpPr>
        <p:spPr>
          <a:xfrm>
            <a:off x="8257323" y="1181100"/>
            <a:ext cx="2982177" cy="22289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4" name="Google Shape;204;p28"/>
          <p:cNvSpPr txBox="1"/>
          <p:nvPr>
            <p:ph type="title"/>
          </p:nvPr>
        </p:nvSpPr>
        <p:spPr>
          <a:xfrm>
            <a:off x="457200" y="419100"/>
            <a:ext cx="11277600" cy="76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28"/>
          <p:cNvSpPr txBox="1"/>
          <p:nvPr>
            <p:ph idx="13" type="body"/>
          </p:nvPr>
        </p:nvSpPr>
        <p:spPr>
          <a:xfrm>
            <a:off x="952500" y="5548312"/>
            <a:ext cx="10286999" cy="661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/>
            </a:lvl2pPr>
            <a:lvl3pPr indent="-228600" lvl="2" marL="1371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3pPr>
            <a:lvl4pPr indent="-228600" lvl="3" marL="1828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4pPr>
            <a:lvl5pPr indent="-228600" lvl="4" marL="22860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28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8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28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-Column Feature, Subtitle">
  <p:cSld name="Three-Column Feature, Subtitle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>
            <p:ph idx="1" type="body"/>
          </p:nvPr>
        </p:nvSpPr>
        <p:spPr>
          <a:xfrm>
            <a:off x="952544" y="4229101"/>
            <a:ext cx="2988364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29"/>
          <p:cNvSpPr txBox="1"/>
          <p:nvPr>
            <p:ph idx="2" type="body"/>
          </p:nvPr>
        </p:nvSpPr>
        <p:spPr>
          <a:xfrm>
            <a:off x="952500" y="3924300"/>
            <a:ext cx="298840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29"/>
          <p:cNvSpPr txBox="1"/>
          <p:nvPr>
            <p:ph idx="3" type="body"/>
          </p:nvPr>
        </p:nvSpPr>
        <p:spPr>
          <a:xfrm>
            <a:off x="4606154" y="4229101"/>
            <a:ext cx="2979692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29"/>
          <p:cNvSpPr txBox="1"/>
          <p:nvPr>
            <p:ph idx="4" type="body"/>
          </p:nvPr>
        </p:nvSpPr>
        <p:spPr>
          <a:xfrm>
            <a:off x="4606109" y="3924300"/>
            <a:ext cx="297973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29"/>
          <p:cNvSpPr txBox="1"/>
          <p:nvPr>
            <p:ph idx="5" type="body"/>
          </p:nvPr>
        </p:nvSpPr>
        <p:spPr>
          <a:xfrm>
            <a:off x="8256050" y="4229101"/>
            <a:ext cx="298345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29"/>
          <p:cNvSpPr txBox="1"/>
          <p:nvPr>
            <p:ph idx="6" type="body"/>
          </p:nvPr>
        </p:nvSpPr>
        <p:spPr>
          <a:xfrm>
            <a:off x="8257327" y="3924300"/>
            <a:ext cx="298217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6" name="Google Shape;216;p29"/>
          <p:cNvCxnSpPr/>
          <p:nvPr/>
        </p:nvCxnSpPr>
        <p:spPr>
          <a:xfrm>
            <a:off x="4277927" y="1485900"/>
            <a:ext cx="0" cy="36957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29"/>
          <p:cNvCxnSpPr/>
          <p:nvPr/>
        </p:nvCxnSpPr>
        <p:spPr>
          <a:xfrm>
            <a:off x="7920948" y="1485900"/>
            <a:ext cx="0" cy="36957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8" name="Google Shape;218;p29"/>
          <p:cNvSpPr/>
          <p:nvPr>
            <p:ph idx="7" type="pic"/>
          </p:nvPr>
        </p:nvSpPr>
        <p:spPr>
          <a:xfrm>
            <a:off x="952500" y="1485899"/>
            <a:ext cx="2988409" cy="2231136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19" name="Google Shape;219;p29"/>
          <p:cNvSpPr/>
          <p:nvPr>
            <p:ph idx="8" type="pic"/>
          </p:nvPr>
        </p:nvSpPr>
        <p:spPr>
          <a:xfrm>
            <a:off x="4606105" y="1485900"/>
            <a:ext cx="2979737" cy="22289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20" name="Google Shape;220;p29"/>
          <p:cNvSpPr/>
          <p:nvPr>
            <p:ph idx="9" type="pic"/>
          </p:nvPr>
        </p:nvSpPr>
        <p:spPr>
          <a:xfrm>
            <a:off x="8257323" y="1485900"/>
            <a:ext cx="2982177" cy="22289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21" name="Google Shape;221;p29"/>
          <p:cNvSpPr txBox="1"/>
          <p:nvPr>
            <p:ph type="title"/>
          </p:nvPr>
        </p:nvSpPr>
        <p:spPr>
          <a:xfrm>
            <a:off x="457200" y="419100"/>
            <a:ext cx="1127760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9"/>
          <p:cNvSpPr txBox="1"/>
          <p:nvPr>
            <p:ph idx="13" type="body"/>
          </p:nvPr>
        </p:nvSpPr>
        <p:spPr>
          <a:xfrm>
            <a:off x="457200" y="801380"/>
            <a:ext cx="11277600" cy="37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96B0"/>
              </a:buClr>
              <a:buSzPts val="2000"/>
              <a:buNone/>
              <a:defRPr sz="2000">
                <a:solidFill>
                  <a:srgbClr val="8296B0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-"/>
              <a:defRPr/>
            </a:lvl2pPr>
            <a:lvl3pPr indent="-32003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29"/>
          <p:cNvSpPr txBox="1"/>
          <p:nvPr>
            <p:ph idx="14" type="body"/>
          </p:nvPr>
        </p:nvSpPr>
        <p:spPr>
          <a:xfrm>
            <a:off x="952500" y="5548314"/>
            <a:ext cx="10286999" cy="661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/>
            </a:lvl2pPr>
            <a:lvl3pPr indent="-228600" lvl="2" marL="1371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3pPr>
            <a:lvl4pPr indent="-228600" lvl="3" marL="1828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4pPr>
            <a:lvl5pPr indent="-228600" lvl="4" marL="22860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29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29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9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" type="body"/>
          </p:nvPr>
        </p:nvSpPr>
        <p:spPr>
          <a:xfrm>
            <a:off x="952500" y="1179514"/>
            <a:ext cx="10287000" cy="5030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-"/>
              <a:defRPr/>
            </a:lvl2pPr>
            <a:lvl3pPr indent="-32003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-Column Feature">
  <p:cSld name="Four-Column Feature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idx="1" type="body"/>
          </p:nvPr>
        </p:nvSpPr>
        <p:spPr>
          <a:xfrm>
            <a:off x="952544" y="3938459"/>
            <a:ext cx="2301354" cy="1243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23F4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30"/>
          <p:cNvSpPr txBox="1"/>
          <p:nvPr>
            <p:ph idx="2" type="body"/>
          </p:nvPr>
        </p:nvSpPr>
        <p:spPr>
          <a:xfrm>
            <a:off x="952501" y="3633658"/>
            <a:ext cx="2301386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" name="Google Shape;230;p30"/>
          <p:cNvSpPr txBox="1"/>
          <p:nvPr>
            <p:ph idx="3" type="body"/>
          </p:nvPr>
        </p:nvSpPr>
        <p:spPr>
          <a:xfrm>
            <a:off x="3592038" y="3938459"/>
            <a:ext cx="2332240" cy="1243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23F4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30"/>
          <p:cNvSpPr txBox="1"/>
          <p:nvPr>
            <p:ph idx="4" type="body"/>
          </p:nvPr>
        </p:nvSpPr>
        <p:spPr>
          <a:xfrm>
            <a:off x="3591980" y="3633658"/>
            <a:ext cx="2332272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30"/>
          <p:cNvSpPr txBox="1"/>
          <p:nvPr>
            <p:ph idx="5" type="body"/>
          </p:nvPr>
        </p:nvSpPr>
        <p:spPr>
          <a:xfrm>
            <a:off x="6260210" y="3938459"/>
            <a:ext cx="2302372" cy="1243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23F4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30"/>
          <p:cNvSpPr txBox="1"/>
          <p:nvPr>
            <p:ph idx="6" type="body"/>
          </p:nvPr>
        </p:nvSpPr>
        <p:spPr>
          <a:xfrm>
            <a:off x="6262343" y="3633658"/>
            <a:ext cx="2301386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30"/>
          <p:cNvSpPr/>
          <p:nvPr>
            <p:ph idx="7" type="pic"/>
          </p:nvPr>
        </p:nvSpPr>
        <p:spPr>
          <a:xfrm>
            <a:off x="952500" y="1185550"/>
            <a:ext cx="2301389" cy="22289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35" name="Google Shape;235;p30"/>
          <p:cNvSpPr/>
          <p:nvPr>
            <p:ph idx="8" type="pic"/>
          </p:nvPr>
        </p:nvSpPr>
        <p:spPr>
          <a:xfrm>
            <a:off x="3591975" y="1185550"/>
            <a:ext cx="2332275" cy="22289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36" name="Google Shape;236;p30"/>
          <p:cNvSpPr/>
          <p:nvPr>
            <p:ph idx="9" type="pic"/>
          </p:nvPr>
        </p:nvSpPr>
        <p:spPr>
          <a:xfrm>
            <a:off x="6262335" y="1185550"/>
            <a:ext cx="2301389" cy="22289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37" name="Google Shape;237;p30"/>
          <p:cNvSpPr txBox="1"/>
          <p:nvPr>
            <p:ph type="title"/>
          </p:nvPr>
        </p:nvSpPr>
        <p:spPr>
          <a:xfrm>
            <a:off x="457200" y="419100"/>
            <a:ext cx="11277600" cy="76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0"/>
          <p:cNvSpPr txBox="1"/>
          <p:nvPr>
            <p:ph idx="13" type="body"/>
          </p:nvPr>
        </p:nvSpPr>
        <p:spPr>
          <a:xfrm>
            <a:off x="8899761" y="3938459"/>
            <a:ext cx="2338690" cy="1243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23F4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30"/>
          <p:cNvSpPr txBox="1"/>
          <p:nvPr>
            <p:ph idx="14" type="body"/>
          </p:nvPr>
        </p:nvSpPr>
        <p:spPr>
          <a:xfrm>
            <a:off x="8901816" y="3633658"/>
            <a:ext cx="2337688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" name="Google Shape;240;p30"/>
          <p:cNvSpPr/>
          <p:nvPr>
            <p:ph idx="15" type="pic"/>
          </p:nvPr>
        </p:nvSpPr>
        <p:spPr>
          <a:xfrm>
            <a:off x="8901808" y="1185550"/>
            <a:ext cx="2337691" cy="22289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41" name="Google Shape;241;p30"/>
          <p:cNvSpPr txBox="1"/>
          <p:nvPr>
            <p:ph idx="16" type="body"/>
          </p:nvPr>
        </p:nvSpPr>
        <p:spPr>
          <a:xfrm>
            <a:off x="952500" y="5548312"/>
            <a:ext cx="10286999" cy="661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/>
            </a:lvl2pPr>
            <a:lvl3pPr indent="-228600" lvl="2" marL="1371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3pPr>
            <a:lvl4pPr indent="-228600" lvl="3" marL="1828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4pPr>
            <a:lvl5pPr indent="-228600" lvl="4" marL="22860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" name="Google Shape;242;p30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30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30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-Column Feature, Subtitle">
  <p:cSld name="Four-Column Feature, Subtitle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/>
          <p:nvPr>
            <p:ph idx="1" type="body"/>
          </p:nvPr>
        </p:nvSpPr>
        <p:spPr>
          <a:xfrm>
            <a:off x="952544" y="4216231"/>
            <a:ext cx="2301354" cy="965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23F4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31"/>
          <p:cNvSpPr txBox="1"/>
          <p:nvPr>
            <p:ph idx="2" type="body"/>
          </p:nvPr>
        </p:nvSpPr>
        <p:spPr>
          <a:xfrm>
            <a:off x="952501" y="3911430"/>
            <a:ext cx="2301386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p31"/>
          <p:cNvSpPr txBox="1"/>
          <p:nvPr>
            <p:ph idx="3" type="body"/>
          </p:nvPr>
        </p:nvSpPr>
        <p:spPr>
          <a:xfrm>
            <a:off x="3592038" y="4216231"/>
            <a:ext cx="2332240" cy="965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23F4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31"/>
          <p:cNvSpPr txBox="1"/>
          <p:nvPr>
            <p:ph idx="4" type="body"/>
          </p:nvPr>
        </p:nvSpPr>
        <p:spPr>
          <a:xfrm>
            <a:off x="3591980" y="3911430"/>
            <a:ext cx="2332272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p31"/>
          <p:cNvSpPr txBox="1"/>
          <p:nvPr>
            <p:ph idx="5" type="body"/>
          </p:nvPr>
        </p:nvSpPr>
        <p:spPr>
          <a:xfrm>
            <a:off x="6260210" y="4216231"/>
            <a:ext cx="2302372" cy="965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23F4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1" name="Google Shape;251;p31"/>
          <p:cNvSpPr txBox="1"/>
          <p:nvPr>
            <p:ph idx="6" type="body"/>
          </p:nvPr>
        </p:nvSpPr>
        <p:spPr>
          <a:xfrm>
            <a:off x="6262343" y="3911430"/>
            <a:ext cx="2301386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2" name="Google Shape;252;p31"/>
          <p:cNvSpPr/>
          <p:nvPr>
            <p:ph idx="7" type="pic"/>
          </p:nvPr>
        </p:nvSpPr>
        <p:spPr>
          <a:xfrm>
            <a:off x="952500" y="1485900"/>
            <a:ext cx="2301389" cy="22289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3" name="Google Shape;253;p31"/>
          <p:cNvSpPr/>
          <p:nvPr>
            <p:ph idx="8" type="pic"/>
          </p:nvPr>
        </p:nvSpPr>
        <p:spPr>
          <a:xfrm>
            <a:off x="3591975" y="1485900"/>
            <a:ext cx="2332275" cy="22289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4" name="Google Shape;254;p31"/>
          <p:cNvSpPr/>
          <p:nvPr>
            <p:ph idx="9" type="pic"/>
          </p:nvPr>
        </p:nvSpPr>
        <p:spPr>
          <a:xfrm>
            <a:off x="6262335" y="1485900"/>
            <a:ext cx="2301389" cy="22289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5" name="Google Shape;255;p31"/>
          <p:cNvSpPr txBox="1"/>
          <p:nvPr>
            <p:ph idx="13" type="body"/>
          </p:nvPr>
        </p:nvSpPr>
        <p:spPr>
          <a:xfrm>
            <a:off x="8899761" y="4216231"/>
            <a:ext cx="2338690" cy="965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23F4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" name="Google Shape;256;p31"/>
          <p:cNvSpPr txBox="1"/>
          <p:nvPr>
            <p:ph idx="14" type="body"/>
          </p:nvPr>
        </p:nvSpPr>
        <p:spPr>
          <a:xfrm>
            <a:off x="8901816" y="3911430"/>
            <a:ext cx="2337688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p31"/>
          <p:cNvSpPr/>
          <p:nvPr>
            <p:ph idx="15" type="pic"/>
          </p:nvPr>
        </p:nvSpPr>
        <p:spPr>
          <a:xfrm>
            <a:off x="8901808" y="1485900"/>
            <a:ext cx="2337691" cy="22289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8" name="Google Shape;258;p31"/>
          <p:cNvSpPr txBox="1"/>
          <p:nvPr>
            <p:ph type="title"/>
          </p:nvPr>
        </p:nvSpPr>
        <p:spPr>
          <a:xfrm>
            <a:off x="457200" y="419100"/>
            <a:ext cx="1127760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31"/>
          <p:cNvSpPr txBox="1"/>
          <p:nvPr>
            <p:ph idx="16" type="body"/>
          </p:nvPr>
        </p:nvSpPr>
        <p:spPr>
          <a:xfrm>
            <a:off x="457200" y="801380"/>
            <a:ext cx="11277600" cy="37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96B0"/>
              </a:buClr>
              <a:buSzPts val="2000"/>
              <a:buNone/>
              <a:defRPr sz="2000">
                <a:solidFill>
                  <a:srgbClr val="8296B0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-"/>
              <a:defRPr/>
            </a:lvl2pPr>
            <a:lvl3pPr indent="-32003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p31"/>
          <p:cNvSpPr txBox="1"/>
          <p:nvPr>
            <p:ph idx="17" type="body"/>
          </p:nvPr>
        </p:nvSpPr>
        <p:spPr>
          <a:xfrm>
            <a:off x="952500" y="5548312"/>
            <a:ext cx="10286999" cy="661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/>
            </a:lvl2pPr>
            <a:lvl3pPr indent="-228600" lvl="2" marL="1371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3pPr>
            <a:lvl4pPr indent="-228600" lvl="3" marL="1828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4pPr>
            <a:lvl5pPr indent="-228600" lvl="4" marL="22860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31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31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31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allery">
  <p:cSld name="Image Gallery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/>
          <p:nvPr>
            <p:ph idx="1" type="body"/>
          </p:nvPr>
        </p:nvSpPr>
        <p:spPr>
          <a:xfrm>
            <a:off x="952500" y="2829927"/>
            <a:ext cx="2456925" cy="258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b="0" sz="1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6" name="Google Shape;266;p32"/>
          <p:cNvSpPr/>
          <p:nvPr>
            <p:ph idx="2" type="pic"/>
          </p:nvPr>
        </p:nvSpPr>
        <p:spPr>
          <a:xfrm>
            <a:off x="952500" y="1181100"/>
            <a:ext cx="2456925" cy="151326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67" name="Google Shape;267;p32"/>
          <p:cNvSpPr txBox="1"/>
          <p:nvPr>
            <p:ph idx="3" type="body"/>
          </p:nvPr>
        </p:nvSpPr>
        <p:spPr>
          <a:xfrm>
            <a:off x="3581400" y="2829927"/>
            <a:ext cx="2446337" cy="258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b="0" sz="1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p32"/>
          <p:cNvSpPr/>
          <p:nvPr>
            <p:ph idx="4" type="pic"/>
          </p:nvPr>
        </p:nvSpPr>
        <p:spPr>
          <a:xfrm>
            <a:off x="3577696" y="1181100"/>
            <a:ext cx="2446337" cy="151326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69" name="Google Shape;269;p32"/>
          <p:cNvSpPr txBox="1"/>
          <p:nvPr>
            <p:ph idx="5" type="body"/>
          </p:nvPr>
        </p:nvSpPr>
        <p:spPr>
          <a:xfrm>
            <a:off x="6181726" y="2829927"/>
            <a:ext cx="2446337" cy="258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b="0" sz="1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" name="Google Shape;270;p32"/>
          <p:cNvSpPr/>
          <p:nvPr>
            <p:ph idx="6" type="pic"/>
          </p:nvPr>
        </p:nvSpPr>
        <p:spPr>
          <a:xfrm>
            <a:off x="6185429" y="1181100"/>
            <a:ext cx="2446337" cy="151326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1" name="Google Shape;271;p32"/>
          <p:cNvSpPr txBox="1"/>
          <p:nvPr>
            <p:ph idx="7" type="body"/>
          </p:nvPr>
        </p:nvSpPr>
        <p:spPr>
          <a:xfrm>
            <a:off x="8793163" y="2829927"/>
            <a:ext cx="2446337" cy="258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b="0" sz="1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" name="Google Shape;272;p32"/>
          <p:cNvSpPr/>
          <p:nvPr>
            <p:ph idx="8" type="pic"/>
          </p:nvPr>
        </p:nvSpPr>
        <p:spPr>
          <a:xfrm>
            <a:off x="8793163" y="1181100"/>
            <a:ext cx="2446337" cy="151326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3" name="Google Shape;273;p32"/>
          <p:cNvSpPr txBox="1"/>
          <p:nvPr>
            <p:ph idx="9" type="body"/>
          </p:nvPr>
        </p:nvSpPr>
        <p:spPr>
          <a:xfrm>
            <a:off x="952500" y="5183771"/>
            <a:ext cx="2456925" cy="258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b="0" sz="1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" name="Google Shape;274;p32"/>
          <p:cNvSpPr/>
          <p:nvPr>
            <p:ph idx="13" type="pic"/>
          </p:nvPr>
        </p:nvSpPr>
        <p:spPr>
          <a:xfrm>
            <a:off x="952500" y="3543300"/>
            <a:ext cx="2456925" cy="150491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5" name="Google Shape;275;p32"/>
          <p:cNvSpPr txBox="1"/>
          <p:nvPr>
            <p:ph idx="14" type="body"/>
          </p:nvPr>
        </p:nvSpPr>
        <p:spPr>
          <a:xfrm>
            <a:off x="3581400" y="5183771"/>
            <a:ext cx="2446337" cy="258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b="0" sz="1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32"/>
          <p:cNvSpPr/>
          <p:nvPr>
            <p:ph idx="15" type="pic"/>
          </p:nvPr>
        </p:nvSpPr>
        <p:spPr>
          <a:xfrm>
            <a:off x="3577696" y="3543300"/>
            <a:ext cx="2446337" cy="150491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7" name="Google Shape;277;p32"/>
          <p:cNvSpPr txBox="1"/>
          <p:nvPr>
            <p:ph idx="16" type="body"/>
          </p:nvPr>
        </p:nvSpPr>
        <p:spPr>
          <a:xfrm>
            <a:off x="6181726" y="5183771"/>
            <a:ext cx="2446337" cy="258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b="0" sz="1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" name="Google Shape;278;p32"/>
          <p:cNvSpPr/>
          <p:nvPr>
            <p:ph idx="17" type="pic"/>
          </p:nvPr>
        </p:nvSpPr>
        <p:spPr>
          <a:xfrm>
            <a:off x="6185429" y="3543300"/>
            <a:ext cx="2446337" cy="150491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9" name="Google Shape;279;p32"/>
          <p:cNvSpPr txBox="1"/>
          <p:nvPr>
            <p:ph idx="18" type="body"/>
          </p:nvPr>
        </p:nvSpPr>
        <p:spPr>
          <a:xfrm>
            <a:off x="8793163" y="5183771"/>
            <a:ext cx="2446337" cy="258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b="0" sz="1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" name="Google Shape;280;p32"/>
          <p:cNvSpPr/>
          <p:nvPr>
            <p:ph idx="19" type="pic"/>
          </p:nvPr>
        </p:nvSpPr>
        <p:spPr>
          <a:xfrm>
            <a:off x="8793163" y="3543300"/>
            <a:ext cx="2446337" cy="150491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1" name="Google Shape;281;p32"/>
          <p:cNvSpPr txBox="1"/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32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32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32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allery, Subtitle">
  <p:cSld name="Image Gallery, Subtitle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 txBox="1"/>
          <p:nvPr>
            <p:ph idx="1" type="body"/>
          </p:nvPr>
        </p:nvSpPr>
        <p:spPr>
          <a:xfrm>
            <a:off x="952500" y="3134727"/>
            <a:ext cx="2456925" cy="258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b="0" sz="1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7" name="Google Shape;287;p33"/>
          <p:cNvSpPr/>
          <p:nvPr>
            <p:ph idx="2" type="pic"/>
          </p:nvPr>
        </p:nvSpPr>
        <p:spPr>
          <a:xfrm>
            <a:off x="952500" y="1485900"/>
            <a:ext cx="2456925" cy="151326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8" name="Google Shape;288;p33"/>
          <p:cNvSpPr txBox="1"/>
          <p:nvPr>
            <p:ph idx="3" type="body"/>
          </p:nvPr>
        </p:nvSpPr>
        <p:spPr>
          <a:xfrm>
            <a:off x="3581400" y="3134727"/>
            <a:ext cx="2446337" cy="258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b="0" sz="1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33"/>
          <p:cNvSpPr/>
          <p:nvPr>
            <p:ph idx="4" type="pic"/>
          </p:nvPr>
        </p:nvSpPr>
        <p:spPr>
          <a:xfrm>
            <a:off x="3577696" y="1485900"/>
            <a:ext cx="2446337" cy="151326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90" name="Google Shape;290;p33"/>
          <p:cNvSpPr txBox="1"/>
          <p:nvPr>
            <p:ph idx="5" type="body"/>
          </p:nvPr>
        </p:nvSpPr>
        <p:spPr>
          <a:xfrm>
            <a:off x="6181726" y="3134727"/>
            <a:ext cx="2446337" cy="258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b="0" sz="1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p33"/>
          <p:cNvSpPr/>
          <p:nvPr>
            <p:ph idx="6" type="pic"/>
          </p:nvPr>
        </p:nvSpPr>
        <p:spPr>
          <a:xfrm>
            <a:off x="6185429" y="1485900"/>
            <a:ext cx="2446337" cy="151326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92" name="Google Shape;292;p33"/>
          <p:cNvSpPr txBox="1"/>
          <p:nvPr>
            <p:ph idx="7" type="body"/>
          </p:nvPr>
        </p:nvSpPr>
        <p:spPr>
          <a:xfrm>
            <a:off x="8793163" y="3134727"/>
            <a:ext cx="2446337" cy="258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b="0" sz="1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" name="Google Shape;293;p33"/>
          <p:cNvSpPr/>
          <p:nvPr>
            <p:ph idx="8" type="pic"/>
          </p:nvPr>
        </p:nvSpPr>
        <p:spPr>
          <a:xfrm>
            <a:off x="8793163" y="1485900"/>
            <a:ext cx="2446337" cy="151326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94" name="Google Shape;294;p33"/>
          <p:cNvSpPr txBox="1"/>
          <p:nvPr>
            <p:ph idx="9" type="body"/>
          </p:nvPr>
        </p:nvSpPr>
        <p:spPr>
          <a:xfrm>
            <a:off x="952500" y="5488571"/>
            <a:ext cx="2456925" cy="258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b="0" sz="1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" name="Google Shape;295;p33"/>
          <p:cNvSpPr/>
          <p:nvPr>
            <p:ph idx="13" type="pic"/>
          </p:nvPr>
        </p:nvSpPr>
        <p:spPr>
          <a:xfrm>
            <a:off x="952500" y="3848100"/>
            <a:ext cx="2456925" cy="150491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96" name="Google Shape;296;p33"/>
          <p:cNvSpPr txBox="1"/>
          <p:nvPr>
            <p:ph idx="14" type="body"/>
          </p:nvPr>
        </p:nvSpPr>
        <p:spPr>
          <a:xfrm>
            <a:off x="3581400" y="5488571"/>
            <a:ext cx="2446337" cy="258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b="0" sz="1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7" name="Google Shape;297;p33"/>
          <p:cNvSpPr/>
          <p:nvPr>
            <p:ph idx="15" type="pic"/>
          </p:nvPr>
        </p:nvSpPr>
        <p:spPr>
          <a:xfrm>
            <a:off x="3577696" y="3848100"/>
            <a:ext cx="2446337" cy="150491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98" name="Google Shape;298;p33"/>
          <p:cNvSpPr txBox="1"/>
          <p:nvPr>
            <p:ph idx="16" type="body"/>
          </p:nvPr>
        </p:nvSpPr>
        <p:spPr>
          <a:xfrm>
            <a:off x="6181726" y="5488571"/>
            <a:ext cx="2446337" cy="258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b="0" sz="1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" name="Google Shape;299;p33"/>
          <p:cNvSpPr/>
          <p:nvPr>
            <p:ph idx="17" type="pic"/>
          </p:nvPr>
        </p:nvSpPr>
        <p:spPr>
          <a:xfrm>
            <a:off x="6185429" y="3848100"/>
            <a:ext cx="2446337" cy="150491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00" name="Google Shape;300;p33"/>
          <p:cNvSpPr txBox="1"/>
          <p:nvPr>
            <p:ph idx="18" type="body"/>
          </p:nvPr>
        </p:nvSpPr>
        <p:spPr>
          <a:xfrm>
            <a:off x="8793163" y="5488571"/>
            <a:ext cx="2446337" cy="258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b="0" sz="1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 b="1" sz="16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" name="Google Shape;301;p33"/>
          <p:cNvSpPr/>
          <p:nvPr>
            <p:ph idx="19" type="pic"/>
          </p:nvPr>
        </p:nvSpPr>
        <p:spPr>
          <a:xfrm>
            <a:off x="8793163" y="3848100"/>
            <a:ext cx="2446337" cy="150491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02" name="Google Shape;302;p33"/>
          <p:cNvSpPr txBox="1"/>
          <p:nvPr>
            <p:ph type="title"/>
          </p:nvPr>
        </p:nvSpPr>
        <p:spPr>
          <a:xfrm>
            <a:off x="457200" y="419100"/>
            <a:ext cx="1127760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33"/>
          <p:cNvSpPr txBox="1"/>
          <p:nvPr>
            <p:ph idx="20" type="body"/>
          </p:nvPr>
        </p:nvSpPr>
        <p:spPr>
          <a:xfrm>
            <a:off x="457200" y="801380"/>
            <a:ext cx="11277600" cy="37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96B0"/>
              </a:buClr>
              <a:buSzPts val="2000"/>
              <a:buNone/>
              <a:defRPr sz="2000">
                <a:solidFill>
                  <a:srgbClr val="8296B0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-"/>
              <a:defRPr/>
            </a:lvl2pPr>
            <a:lvl3pPr indent="-32003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4" name="Google Shape;304;p33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33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33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4"/>
          <p:cNvPicPr preferRelativeResize="0"/>
          <p:nvPr/>
        </p:nvPicPr>
        <p:blipFill rotWithShape="1">
          <a:blip r:embed="rId2">
            <a:alphaModFix/>
          </a:blip>
          <a:srcRect b="5203" l="0" r="0" t="0"/>
          <a:stretch/>
        </p:blipFill>
        <p:spPr>
          <a:xfrm>
            <a:off x="817" y="1459"/>
            <a:ext cx="12187996" cy="649901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4"/>
          <p:cNvSpPr txBox="1"/>
          <p:nvPr>
            <p:ph type="title"/>
          </p:nvPr>
        </p:nvSpPr>
        <p:spPr>
          <a:xfrm>
            <a:off x="685800" y="11811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34"/>
          <p:cNvSpPr txBox="1"/>
          <p:nvPr>
            <p:ph idx="1" type="body"/>
          </p:nvPr>
        </p:nvSpPr>
        <p:spPr>
          <a:xfrm>
            <a:off x="685798" y="2437483"/>
            <a:ext cx="9145706" cy="5013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1" name="Google Shape;311;p34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34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34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3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Image">
  <p:cSld name="Section Header with Image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5"/>
          <p:cNvPicPr preferRelativeResize="0"/>
          <p:nvPr/>
        </p:nvPicPr>
        <p:blipFill rotWithShape="1">
          <a:blip r:embed="rId2">
            <a:alphaModFix/>
          </a:blip>
          <a:srcRect b="5203" l="0" r="0" t="0"/>
          <a:stretch/>
        </p:blipFill>
        <p:spPr>
          <a:xfrm>
            <a:off x="817" y="1459"/>
            <a:ext cx="12187996" cy="649901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5"/>
          <p:cNvSpPr txBox="1"/>
          <p:nvPr>
            <p:ph type="title"/>
          </p:nvPr>
        </p:nvSpPr>
        <p:spPr>
          <a:xfrm>
            <a:off x="685800" y="3825129"/>
            <a:ext cx="91440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35"/>
          <p:cNvSpPr txBox="1"/>
          <p:nvPr>
            <p:ph idx="1" type="body"/>
          </p:nvPr>
        </p:nvSpPr>
        <p:spPr>
          <a:xfrm>
            <a:off x="685800" y="4415475"/>
            <a:ext cx="9144000" cy="499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8" name="Google Shape;318;p35"/>
          <p:cNvSpPr/>
          <p:nvPr>
            <p:ph idx="2" type="pic"/>
          </p:nvPr>
        </p:nvSpPr>
        <p:spPr>
          <a:xfrm>
            <a:off x="0" y="-9053"/>
            <a:ext cx="12192000" cy="34417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19" name="Google Shape;319;p35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35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35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3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out with Image 1">
  <p:cSld name="Callout with Image 1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6"/>
          <p:cNvSpPr/>
          <p:nvPr>
            <p:ph idx="2" type="pic"/>
          </p:nvPr>
        </p:nvSpPr>
        <p:spPr>
          <a:xfrm>
            <a:off x="4229100" y="0"/>
            <a:ext cx="7962900" cy="6500474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24" name="Google Shape;324;p36"/>
          <p:cNvSpPr txBox="1"/>
          <p:nvPr>
            <p:ph idx="1" type="body"/>
          </p:nvPr>
        </p:nvSpPr>
        <p:spPr>
          <a:xfrm>
            <a:off x="457200" y="2705100"/>
            <a:ext cx="3225800" cy="2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36"/>
          <p:cNvSpPr txBox="1"/>
          <p:nvPr>
            <p:ph idx="3" type="body"/>
          </p:nvPr>
        </p:nvSpPr>
        <p:spPr>
          <a:xfrm>
            <a:off x="457200" y="419100"/>
            <a:ext cx="32258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6" name="Google Shape;326;p36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36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36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out with Image 2">
  <p:cSld name="Callout with Image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7"/>
          <p:cNvSpPr/>
          <p:nvPr>
            <p:ph idx="2" type="pic"/>
          </p:nvPr>
        </p:nvSpPr>
        <p:spPr>
          <a:xfrm>
            <a:off x="4229100" y="0"/>
            <a:ext cx="7962900" cy="6500474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37"/>
          <p:cNvSpPr txBox="1"/>
          <p:nvPr>
            <p:ph idx="1" type="body"/>
          </p:nvPr>
        </p:nvSpPr>
        <p:spPr>
          <a:xfrm>
            <a:off x="457200" y="2705100"/>
            <a:ext cx="3225800" cy="2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37"/>
          <p:cNvSpPr txBox="1"/>
          <p:nvPr>
            <p:ph idx="3" type="body"/>
          </p:nvPr>
        </p:nvSpPr>
        <p:spPr>
          <a:xfrm>
            <a:off x="457200" y="419100"/>
            <a:ext cx="32258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33" name="Google Shape;333;p37"/>
          <p:cNvCxnSpPr/>
          <p:nvPr/>
        </p:nvCxnSpPr>
        <p:spPr>
          <a:xfrm rot="10800000">
            <a:off x="4229100" y="1"/>
            <a:ext cx="0" cy="6500473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4" name="Google Shape;334;p37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37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37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Bleed Image with Caption">
  <p:cSld name="Full-Bleed Image with Caption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"/>
          <p:cNvSpPr/>
          <p:nvPr>
            <p:ph idx="2" type="pic"/>
          </p:nvPr>
        </p:nvSpPr>
        <p:spPr>
          <a:xfrm>
            <a:off x="0" y="1"/>
            <a:ext cx="12192000" cy="650047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39" name="Google Shape;339;p38"/>
          <p:cNvSpPr txBox="1"/>
          <p:nvPr>
            <p:ph idx="1" type="body"/>
          </p:nvPr>
        </p:nvSpPr>
        <p:spPr>
          <a:xfrm>
            <a:off x="8089900" y="5462403"/>
            <a:ext cx="3644900" cy="7478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274300" lIns="365750" spcFirstLastPara="1" rIns="365750" wrap="square" tIns="2743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0" name="Google Shape;340;p38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38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38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9"/>
          <p:cNvSpPr txBox="1"/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39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39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39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Light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3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75" y="667"/>
            <a:ext cx="12189624" cy="685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6163" y="1371600"/>
            <a:ext cx="5479673" cy="3584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 Only">
  <p:cSld name="Title and Subtitle Only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0"/>
          <p:cNvSpPr txBox="1"/>
          <p:nvPr>
            <p:ph type="title"/>
          </p:nvPr>
        </p:nvSpPr>
        <p:spPr>
          <a:xfrm>
            <a:off x="457200" y="419100"/>
            <a:ext cx="1127760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40"/>
          <p:cNvSpPr txBox="1"/>
          <p:nvPr>
            <p:ph idx="1" type="body"/>
          </p:nvPr>
        </p:nvSpPr>
        <p:spPr>
          <a:xfrm>
            <a:off x="457200" y="801380"/>
            <a:ext cx="11277600" cy="37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96B0"/>
              </a:buClr>
              <a:buSzPts val="2000"/>
              <a:buNone/>
              <a:defRPr sz="2000">
                <a:solidFill>
                  <a:srgbClr val="8296B0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-"/>
              <a:defRPr/>
            </a:lvl2pPr>
            <a:lvl3pPr indent="-32003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1" name="Google Shape;351;p40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40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40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Black">
  <p:cSld name="Video Black">
    <p:bg>
      <p:bgPr>
        <a:solidFill>
          <a:schemeClr val="dk1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1"/>
          <p:cNvSpPr/>
          <p:nvPr/>
        </p:nvSpPr>
        <p:spPr>
          <a:xfrm>
            <a:off x="0" y="6500488"/>
            <a:ext cx="12192000" cy="3566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6" name="Google Shape;356;p41"/>
          <p:cNvCxnSpPr/>
          <p:nvPr/>
        </p:nvCxnSpPr>
        <p:spPr>
          <a:xfrm>
            <a:off x="0" y="6500488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7" name="Google Shape;357;p41"/>
          <p:cNvCxnSpPr/>
          <p:nvPr/>
        </p:nvCxnSpPr>
        <p:spPr>
          <a:xfrm>
            <a:off x="11428508" y="6604000"/>
            <a:ext cx="0" cy="155141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8" name="Google Shape;35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9703" y="6565216"/>
            <a:ext cx="212200" cy="228116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1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41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41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2" name="Google Shape;362;p41"/>
          <p:cNvSpPr/>
          <p:nvPr>
            <p:ph idx="2" type="media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96B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Font typeface="Courier New"/>
              <a:buChar char="o"/>
              <a:defRPr b="0" i="0" sz="1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2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42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42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ad Chart with Title 2">
  <p:cSld name="Quad Chart with Title 2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3"/>
          <p:cNvSpPr txBox="1"/>
          <p:nvPr>
            <p:ph type="title"/>
          </p:nvPr>
        </p:nvSpPr>
        <p:spPr>
          <a:xfrm>
            <a:off x="457200" y="419100"/>
            <a:ext cx="11277600" cy="3897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69" name="Google Shape;369;p43"/>
          <p:cNvCxnSpPr/>
          <p:nvPr/>
        </p:nvCxnSpPr>
        <p:spPr>
          <a:xfrm>
            <a:off x="6096000" y="887620"/>
            <a:ext cx="0" cy="5612417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43"/>
          <p:cNvCxnSpPr/>
          <p:nvPr/>
        </p:nvCxnSpPr>
        <p:spPr>
          <a:xfrm>
            <a:off x="0" y="3695999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1" name="Google Shape;371;p43"/>
          <p:cNvCxnSpPr/>
          <p:nvPr/>
        </p:nvCxnSpPr>
        <p:spPr>
          <a:xfrm>
            <a:off x="0" y="88442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2" name="Google Shape;372;p43"/>
          <p:cNvSpPr txBox="1"/>
          <p:nvPr>
            <p:ph idx="1" type="body"/>
          </p:nvPr>
        </p:nvSpPr>
        <p:spPr>
          <a:xfrm>
            <a:off x="457200" y="1447875"/>
            <a:ext cx="5295900" cy="121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400"/>
              <a:buChar char="•"/>
              <a:defRPr sz="1400">
                <a:solidFill>
                  <a:srgbClr val="323F4F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200"/>
              <a:buChar char="-"/>
              <a:defRPr sz="1200">
                <a:solidFill>
                  <a:srgbClr val="323F4F"/>
                </a:solidFill>
              </a:defRPr>
            </a:lvl2pPr>
            <a:lvl3pPr indent="-2895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960"/>
              <a:buChar char="▪"/>
              <a:defRPr sz="1200">
                <a:solidFill>
                  <a:srgbClr val="323F4F"/>
                </a:solidFill>
              </a:defRPr>
            </a:lvl3pPr>
            <a:lvl4pPr indent="-28956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960"/>
              <a:buChar char="o"/>
              <a:defRPr sz="1200">
                <a:solidFill>
                  <a:srgbClr val="323F4F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200"/>
              <a:buChar char="•"/>
              <a:defRPr sz="1200">
                <a:solidFill>
                  <a:srgbClr val="323F4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3" name="Google Shape;373;p43"/>
          <p:cNvSpPr txBox="1"/>
          <p:nvPr>
            <p:ph idx="2" type="body"/>
          </p:nvPr>
        </p:nvSpPr>
        <p:spPr>
          <a:xfrm>
            <a:off x="457200" y="1154384"/>
            <a:ext cx="5295900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4" name="Google Shape;374;p43"/>
          <p:cNvSpPr txBox="1"/>
          <p:nvPr>
            <p:ph idx="3" type="body"/>
          </p:nvPr>
        </p:nvSpPr>
        <p:spPr>
          <a:xfrm>
            <a:off x="457200" y="4295396"/>
            <a:ext cx="5295899" cy="121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400"/>
              <a:buChar char="•"/>
              <a:defRPr sz="1400">
                <a:solidFill>
                  <a:srgbClr val="323F4F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200"/>
              <a:buChar char="-"/>
              <a:defRPr sz="1200">
                <a:solidFill>
                  <a:srgbClr val="323F4F"/>
                </a:solidFill>
              </a:defRPr>
            </a:lvl2pPr>
            <a:lvl3pPr indent="-2895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960"/>
              <a:buChar char="▪"/>
              <a:defRPr sz="1200">
                <a:solidFill>
                  <a:srgbClr val="323F4F"/>
                </a:solidFill>
              </a:defRPr>
            </a:lvl3pPr>
            <a:lvl4pPr indent="-28956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960"/>
              <a:buChar char="o"/>
              <a:defRPr sz="1200">
                <a:solidFill>
                  <a:srgbClr val="323F4F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200"/>
              <a:buChar char="•"/>
              <a:defRPr sz="1200">
                <a:solidFill>
                  <a:srgbClr val="323F4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5" name="Google Shape;375;p43"/>
          <p:cNvSpPr txBox="1"/>
          <p:nvPr>
            <p:ph idx="4" type="body"/>
          </p:nvPr>
        </p:nvSpPr>
        <p:spPr>
          <a:xfrm>
            <a:off x="457200" y="4001905"/>
            <a:ext cx="5295900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6" name="Google Shape;376;p43"/>
          <p:cNvSpPr txBox="1"/>
          <p:nvPr>
            <p:ph idx="5" type="body"/>
          </p:nvPr>
        </p:nvSpPr>
        <p:spPr>
          <a:xfrm>
            <a:off x="6442617" y="1444158"/>
            <a:ext cx="5292183" cy="121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400"/>
              <a:buChar char="•"/>
              <a:defRPr sz="1400">
                <a:solidFill>
                  <a:srgbClr val="323F4F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200"/>
              <a:buChar char="-"/>
              <a:defRPr sz="1200">
                <a:solidFill>
                  <a:srgbClr val="323F4F"/>
                </a:solidFill>
              </a:defRPr>
            </a:lvl2pPr>
            <a:lvl3pPr indent="-2895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960"/>
              <a:buChar char="▪"/>
              <a:defRPr sz="1200">
                <a:solidFill>
                  <a:srgbClr val="323F4F"/>
                </a:solidFill>
              </a:defRPr>
            </a:lvl3pPr>
            <a:lvl4pPr indent="-28956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960"/>
              <a:buChar char="o"/>
              <a:defRPr sz="1200">
                <a:solidFill>
                  <a:srgbClr val="323F4F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200"/>
              <a:buChar char="•"/>
              <a:defRPr sz="1200">
                <a:solidFill>
                  <a:srgbClr val="323F4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7" name="Google Shape;377;p43"/>
          <p:cNvSpPr txBox="1"/>
          <p:nvPr>
            <p:ph idx="6" type="body"/>
          </p:nvPr>
        </p:nvSpPr>
        <p:spPr>
          <a:xfrm>
            <a:off x="6442616" y="1150667"/>
            <a:ext cx="5292183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8" name="Google Shape;378;p43"/>
          <p:cNvSpPr txBox="1"/>
          <p:nvPr>
            <p:ph idx="7" type="body"/>
          </p:nvPr>
        </p:nvSpPr>
        <p:spPr>
          <a:xfrm>
            <a:off x="6438900" y="4291679"/>
            <a:ext cx="5295900" cy="121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400"/>
              <a:buChar char="•"/>
              <a:defRPr sz="1400">
                <a:solidFill>
                  <a:srgbClr val="323F4F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200"/>
              <a:buChar char="-"/>
              <a:defRPr sz="1200">
                <a:solidFill>
                  <a:srgbClr val="323F4F"/>
                </a:solidFill>
              </a:defRPr>
            </a:lvl2pPr>
            <a:lvl3pPr indent="-2895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960"/>
              <a:buChar char="▪"/>
              <a:defRPr sz="1200">
                <a:solidFill>
                  <a:srgbClr val="323F4F"/>
                </a:solidFill>
              </a:defRPr>
            </a:lvl3pPr>
            <a:lvl4pPr indent="-28956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960"/>
              <a:buChar char="o"/>
              <a:defRPr sz="1200">
                <a:solidFill>
                  <a:srgbClr val="323F4F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200"/>
              <a:buChar char="•"/>
              <a:defRPr sz="1200">
                <a:solidFill>
                  <a:srgbClr val="323F4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9" name="Google Shape;379;p43"/>
          <p:cNvSpPr txBox="1"/>
          <p:nvPr>
            <p:ph idx="8" type="body"/>
          </p:nvPr>
        </p:nvSpPr>
        <p:spPr>
          <a:xfrm>
            <a:off x="6438900" y="3998188"/>
            <a:ext cx="5295900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0" name="Google Shape;380;p43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43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43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ad Chart 2">
  <p:cSld name="Quad Chart 2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4" name="Google Shape;384;p44"/>
          <p:cNvCxnSpPr/>
          <p:nvPr/>
        </p:nvCxnSpPr>
        <p:spPr>
          <a:xfrm>
            <a:off x="6096000" y="0"/>
            <a:ext cx="0" cy="6499225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5" name="Google Shape;385;p44"/>
          <p:cNvCxnSpPr/>
          <p:nvPr/>
        </p:nvCxnSpPr>
        <p:spPr>
          <a:xfrm>
            <a:off x="0" y="325508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6" name="Google Shape;386;p44"/>
          <p:cNvSpPr txBox="1"/>
          <p:nvPr>
            <p:ph idx="1" type="body"/>
          </p:nvPr>
        </p:nvSpPr>
        <p:spPr>
          <a:xfrm>
            <a:off x="457200" y="712591"/>
            <a:ext cx="5295900" cy="121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400"/>
              <a:buChar char="•"/>
              <a:defRPr sz="1400">
                <a:solidFill>
                  <a:srgbClr val="323F4F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200"/>
              <a:buChar char="-"/>
              <a:defRPr sz="1200">
                <a:solidFill>
                  <a:srgbClr val="323F4F"/>
                </a:solidFill>
              </a:defRPr>
            </a:lvl2pPr>
            <a:lvl3pPr indent="-2895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960"/>
              <a:buChar char="▪"/>
              <a:defRPr sz="1200">
                <a:solidFill>
                  <a:srgbClr val="323F4F"/>
                </a:solidFill>
              </a:defRPr>
            </a:lvl3pPr>
            <a:lvl4pPr indent="-28956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960"/>
              <a:buChar char="o"/>
              <a:defRPr sz="1200">
                <a:solidFill>
                  <a:srgbClr val="323F4F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200"/>
              <a:buChar char="•"/>
              <a:defRPr sz="1200">
                <a:solidFill>
                  <a:srgbClr val="323F4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7" name="Google Shape;387;p44"/>
          <p:cNvSpPr txBox="1"/>
          <p:nvPr>
            <p:ph idx="2" type="body"/>
          </p:nvPr>
        </p:nvSpPr>
        <p:spPr>
          <a:xfrm>
            <a:off x="457200" y="419100"/>
            <a:ext cx="5296821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8" name="Google Shape;388;p44"/>
          <p:cNvSpPr txBox="1"/>
          <p:nvPr>
            <p:ph idx="3" type="body"/>
          </p:nvPr>
        </p:nvSpPr>
        <p:spPr>
          <a:xfrm>
            <a:off x="457201" y="3880422"/>
            <a:ext cx="5295899" cy="121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400"/>
              <a:buChar char="•"/>
              <a:defRPr sz="1400">
                <a:solidFill>
                  <a:srgbClr val="323F4F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200"/>
              <a:buChar char="-"/>
              <a:defRPr sz="1200">
                <a:solidFill>
                  <a:srgbClr val="323F4F"/>
                </a:solidFill>
              </a:defRPr>
            </a:lvl2pPr>
            <a:lvl3pPr indent="-2895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960"/>
              <a:buChar char="▪"/>
              <a:defRPr sz="1200">
                <a:solidFill>
                  <a:srgbClr val="323F4F"/>
                </a:solidFill>
              </a:defRPr>
            </a:lvl3pPr>
            <a:lvl4pPr indent="-28956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960"/>
              <a:buChar char="o"/>
              <a:defRPr sz="1200">
                <a:solidFill>
                  <a:srgbClr val="323F4F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200"/>
              <a:buChar char="•"/>
              <a:defRPr sz="1200">
                <a:solidFill>
                  <a:srgbClr val="323F4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9" name="Google Shape;389;p44"/>
          <p:cNvSpPr txBox="1"/>
          <p:nvPr>
            <p:ph idx="4" type="body"/>
          </p:nvPr>
        </p:nvSpPr>
        <p:spPr>
          <a:xfrm>
            <a:off x="457199" y="3586931"/>
            <a:ext cx="5295901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0" name="Google Shape;390;p44"/>
          <p:cNvSpPr txBox="1"/>
          <p:nvPr>
            <p:ph idx="5" type="body"/>
          </p:nvPr>
        </p:nvSpPr>
        <p:spPr>
          <a:xfrm>
            <a:off x="6438900" y="712591"/>
            <a:ext cx="5295900" cy="121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400"/>
              <a:buChar char="•"/>
              <a:defRPr sz="1400">
                <a:solidFill>
                  <a:srgbClr val="323F4F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200"/>
              <a:buChar char="-"/>
              <a:defRPr sz="1200">
                <a:solidFill>
                  <a:srgbClr val="323F4F"/>
                </a:solidFill>
              </a:defRPr>
            </a:lvl2pPr>
            <a:lvl3pPr indent="-2895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960"/>
              <a:buChar char="▪"/>
              <a:defRPr sz="1200">
                <a:solidFill>
                  <a:srgbClr val="323F4F"/>
                </a:solidFill>
              </a:defRPr>
            </a:lvl3pPr>
            <a:lvl4pPr indent="-28956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960"/>
              <a:buChar char="o"/>
              <a:defRPr sz="1200">
                <a:solidFill>
                  <a:srgbClr val="323F4F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200"/>
              <a:buChar char="•"/>
              <a:defRPr sz="1200">
                <a:solidFill>
                  <a:srgbClr val="323F4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44"/>
          <p:cNvSpPr txBox="1"/>
          <p:nvPr>
            <p:ph idx="6" type="body"/>
          </p:nvPr>
        </p:nvSpPr>
        <p:spPr>
          <a:xfrm>
            <a:off x="6438901" y="419100"/>
            <a:ext cx="5293104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44"/>
          <p:cNvSpPr txBox="1"/>
          <p:nvPr>
            <p:ph idx="7" type="body"/>
          </p:nvPr>
        </p:nvSpPr>
        <p:spPr>
          <a:xfrm>
            <a:off x="6438900" y="3876705"/>
            <a:ext cx="5295900" cy="121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400"/>
              <a:buChar char="•"/>
              <a:defRPr sz="1400">
                <a:solidFill>
                  <a:srgbClr val="323F4F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200"/>
              <a:buChar char="-"/>
              <a:defRPr sz="1200">
                <a:solidFill>
                  <a:srgbClr val="323F4F"/>
                </a:solidFill>
              </a:defRPr>
            </a:lvl2pPr>
            <a:lvl3pPr indent="-2895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960"/>
              <a:buChar char="▪"/>
              <a:defRPr sz="1200">
                <a:solidFill>
                  <a:srgbClr val="323F4F"/>
                </a:solidFill>
              </a:defRPr>
            </a:lvl3pPr>
            <a:lvl4pPr indent="-28956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960"/>
              <a:buChar char="o"/>
              <a:defRPr sz="1200">
                <a:solidFill>
                  <a:srgbClr val="323F4F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200"/>
              <a:buChar char="•"/>
              <a:defRPr sz="1200">
                <a:solidFill>
                  <a:srgbClr val="323F4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3" name="Google Shape;393;p44"/>
          <p:cNvSpPr txBox="1"/>
          <p:nvPr>
            <p:ph idx="8" type="body"/>
          </p:nvPr>
        </p:nvSpPr>
        <p:spPr>
          <a:xfrm>
            <a:off x="6438901" y="3583214"/>
            <a:ext cx="5293104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80"/>
              <a:buNone/>
              <a:defRPr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4" name="Google Shape;394;p44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44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44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Dark">
  <p:cSld name="End Dark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5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45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45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1" name="Google Shape;401;p45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56163" y="1371600"/>
            <a:ext cx="5479673" cy="358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" y="667"/>
            <a:ext cx="12189624" cy="6856664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5"/>
          <p:cNvSpPr/>
          <p:nvPr/>
        </p:nvSpPr>
        <p:spPr>
          <a:xfrm>
            <a:off x="-1" y="4358640"/>
            <a:ext cx="12192000" cy="2499360"/>
          </a:xfrm>
          <a:prstGeom prst="rect">
            <a:avLst/>
          </a:prstGeom>
          <a:gradFill>
            <a:gsLst>
              <a:gs pos="0">
                <a:srgbClr val="001639">
                  <a:alpha val="0"/>
                </a:srgbClr>
              </a:gs>
              <a:gs pos="100000">
                <a:srgbClr val="001639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5" name="Google Shape;40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56163" y="1371600"/>
            <a:ext cx="5479673" cy="3584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Dark">
  <p:cSld name="Title Slide 1 Dar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74" y="0"/>
            <a:ext cx="12189624" cy="685666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4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rgbClr val="001639">
                  <a:alpha val="0"/>
                </a:srgbClr>
              </a:gs>
              <a:gs pos="100000">
                <a:srgbClr val="001639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4"/>
          <p:cNvSpPr txBox="1"/>
          <p:nvPr>
            <p:ph type="ctrTitle"/>
          </p:nvPr>
        </p:nvSpPr>
        <p:spPr>
          <a:xfrm>
            <a:off x="685800" y="2324100"/>
            <a:ext cx="9144000" cy="1572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" type="subTitle"/>
          </p:nvPr>
        </p:nvSpPr>
        <p:spPr>
          <a:xfrm>
            <a:off x="685800" y="4038600"/>
            <a:ext cx="9144000" cy="837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9BAEB"/>
              </a:buClr>
              <a:buSzPts val="2400"/>
              <a:buNone/>
              <a:defRPr b="1" sz="2400">
                <a:solidFill>
                  <a:srgbClr val="89BAEB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6" name="Google Shape;46;p14"/>
          <p:cNvSpPr txBox="1"/>
          <p:nvPr>
            <p:ph idx="2" type="body"/>
          </p:nvPr>
        </p:nvSpPr>
        <p:spPr>
          <a:xfrm>
            <a:off x="685800" y="4876800"/>
            <a:ext cx="54102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BAEB"/>
              </a:buClr>
              <a:buSzPts val="1400"/>
              <a:buNone/>
              <a:defRPr sz="1400">
                <a:solidFill>
                  <a:srgbClr val="89BAEB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7" name="Google Shape;4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009" y="95382"/>
            <a:ext cx="3178301" cy="1309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Dark">
  <p:cSld name="Title Slide 2 Dar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" name="Google Shape;5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74" y="0"/>
            <a:ext cx="12189624" cy="685666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5"/>
          <p:cNvSpPr/>
          <p:nvPr/>
        </p:nvSpPr>
        <p:spPr>
          <a:xfrm>
            <a:off x="1" y="4358640"/>
            <a:ext cx="12192000" cy="2499360"/>
          </a:xfrm>
          <a:prstGeom prst="rect">
            <a:avLst/>
          </a:prstGeom>
          <a:gradFill>
            <a:gsLst>
              <a:gs pos="0">
                <a:srgbClr val="001639">
                  <a:alpha val="0"/>
                </a:srgbClr>
              </a:gs>
              <a:gs pos="100000">
                <a:srgbClr val="001639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5"/>
          <p:cNvSpPr txBox="1"/>
          <p:nvPr>
            <p:ph type="ctrTitle"/>
          </p:nvPr>
        </p:nvSpPr>
        <p:spPr>
          <a:xfrm>
            <a:off x="685800" y="2324100"/>
            <a:ext cx="5410200" cy="1572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" type="subTitle"/>
          </p:nvPr>
        </p:nvSpPr>
        <p:spPr>
          <a:xfrm>
            <a:off x="685800" y="4038600"/>
            <a:ext cx="5410200" cy="837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9BAEB"/>
              </a:buClr>
              <a:buSzPts val="2400"/>
              <a:buNone/>
              <a:defRPr b="1" sz="2400">
                <a:solidFill>
                  <a:srgbClr val="89BAEB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6" name="Google Shape;56;p15"/>
          <p:cNvSpPr/>
          <p:nvPr>
            <p:ph idx="2" type="pic"/>
          </p:nvPr>
        </p:nvSpPr>
        <p:spPr>
          <a:xfrm>
            <a:off x="6858001" y="566530"/>
            <a:ext cx="5334000" cy="573488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pic>
        <p:nvPicPr>
          <p:cNvPr id="57" name="Google Shape;5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009" y="95382"/>
            <a:ext cx="3178301" cy="130990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/>
          <p:nvPr>
            <p:ph idx="3" type="body"/>
          </p:nvPr>
        </p:nvSpPr>
        <p:spPr>
          <a:xfrm>
            <a:off x="685800" y="4876800"/>
            <a:ext cx="54102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BAEB"/>
              </a:buClr>
              <a:buSzPts val="1400"/>
              <a:buNone/>
              <a:defRPr sz="1400">
                <a:solidFill>
                  <a:srgbClr val="89BAEB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3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Light">
  <p:cSld name="Title Slide 2 Ligh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67"/>
            <a:ext cx="12189624" cy="685666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6"/>
          <p:cNvSpPr txBox="1"/>
          <p:nvPr>
            <p:ph type="ctrTitle"/>
          </p:nvPr>
        </p:nvSpPr>
        <p:spPr>
          <a:xfrm>
            <a:off x="685800" y="2324100"/>
            <a:ext cx="5410200" cy="1572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subTitle"/>
          </p:nvPr>
        </p:nvSpPr>
        <p:spPr>
          <a:xfrm>
            <a:off x="685800" y="4038600"/>
            <a:ext cx="5410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6" name="Google Shape;66;p16"/>
          <p:cNvSpPr/>
          <p:nvPr>
            <p:ph idx="2" type="pic"/>
          </p:nvPr>
        </p:nvSpPr>
        <p:spPr>
          <a:xfrm>
            <a:off x="6858001" y="570368"/>
            <a:ext cx="5334000" cy="5721790"/>
          </a:xfrm>
          <a:prstGeom prst="rect">
            <a:avLst/>
          </a:prstGeom>
          <a:solidFill>
            <a:srgbClr val="D8D8D8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67" name="Google Shape;6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009" y="95382"/>
            <a:ext cx="3178301" cy="130990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/>
          <p:nvPr>
            <p:ph idx="3" type="body"/>
          </p:nvPr>
        </p:nvSpPr>
        <p:spPr>
          <a:xfrm>
            <a:off x="685800" y="4876800"/>
            <a:ext cx="54102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 Dark">
  <p:cSld name="Title Slide 3 Dar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" y="667"/>
            <a:ext cx="12189624" cy="685666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rgbClr val="001639">
                  <a:alpha val="0"/>
                </a:srgbClr>
              </a:gs>
              <a:gs pos="100000">
                <a:srgbClr val="001639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 txBox="1"/>
          <p:nvPr>
            <p:ph type="ctrTitle"/>
          </p:nvPr>
        </p:nvSpPr>
        <p:spPr>
          <a:xfrm>
            <a:off x="4267200" y="3886201"/>
            <a:ext cx="69723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subTitle"/>
          </p:nvPr>
        </p:nvSpPr>
        <p:spPr>
          <a:xfrm>
            <a:off x="4267200" y="4495800"/>
            <a:ext cx="6972300" cy="571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9BAEB"/>
              </a:buClr>
              <a:buSzPts val="2400"/>
              <a:buNone/>
              <a:defRPr b="1" sz="2400">
                <a:solidFill>
                  <a:srgbClr val="89BAEB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267200" y="5067300"/>
            <a:ext cx="4010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BAEB"/>
              </a:buClr>
              <a:buSzPts val="1400"/>
              <a:buNone/>
              <a:defRPr sz="1400">
                <a:solidFill>
                  <a:srgbClr val="89BAEB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7"/>
          <p:cNvSpPr/>
          <p:nvPr>
            <p:ph idx="3" type="pic"/>
          </p:nvPr>
        </p:nvSpPr>
        <p:spPr>
          <a:xfrm>
            <a:off x="0" y="0"/>
            <a:ext cx="12192000" cy="3440288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cxnSp>
        <p:nvCxnSpPr>
          <p:cNvPr id="79" name="Google Shape;79;p17"/>
          <p:cNvCxnSpPr/>
          <p:nvPr/>
        </p:nvCxnSpPr>
        <p:spPr>
          <a:xfrm>
            <a:off x="3778686" y="3886200"/>
            <a:ext cx="0" cy="2324100"/>
          </a:xfrm>
          <a:prstGeom prst="straightConnector1">
            <a:avLst/>
          </a:prstGeom>
          <a:noFill/>
          <a:ln cap="flat" cmpd="sng" w="9525">
            <a:solidFill>
              <a:srgbClr val="1F6AB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475" y="3411128"/>
            <a:ext cx="3030109" cy="1982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 Light">
  <p:cSld name="Title Slide 3 Ligh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67"/>
            <a:ext cx="12189624" cy="685666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>
            <p:ph type="ctrTitle"/>
          </p:nvPr>
        </p:nvSpPr>
        <p:spPr>
          <a:xfrm>
            <a:off x="4267200" y="3886201"/>
            <a:ext cx="69723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" type="subTitle"/>
          </p:nvPr>
        </p:nvSpPr>
        <p:spPr>
          <a:xfrm>
            <a:off x="4267200" y="4495800"/>
            <a:ext cx="6972300" cy="571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8" name="Google Shape;88;p18"/>
          <p:cNvSpPr txBox="1"/>
          <p:nvPr>
            <p:ph idx="2" type="body"/>
          </p:nvPr>
        </p:nvSpPr>
        <p:spPr>
          <a:xfrm>
            <a:off x="4267200" y="5067300"/>
            <a:ext cx="4010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8"/>
          <p:cNvSpPr/>
          <p:nvPr>
            <p:ph idx="3" type="pic"/>
          </p:nvPr>
        </p:nvSpPr>
        <p:spPr>
          <a:xfrm>
            <a:off x="0" y="0"/>
            <a:ext cx="12192000" cy="34402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cxnSp>
        <p:nvCxnSpPr>
          <p:cNvPr id="90" name="Google Shape;90;p18"/>
          <p:cNvCxnSpPr/>
          <p:nvPr/>
        </p:nvCxnSpPr>
        <p:spPr>
          <a:xfrm>
            <a:off x="3778686" y="3886200"/>
            <a:ext cx="0" cy="23241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475" y="3411128"/>
            <a:ext cx="3030108" cy="19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 Dark">
  <p:cSld name="Title Slide 4 Dark">
    <p:bg>
      <p:bgPr>
        <a:solidFill>
          <a:schemeClr val="accen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9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" y="667"/>
            <a:ext cx="12189624" cy="685666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rgbClr val="001639">
                  <a:alpha val="0"/>
                </a:srgbClr>
              </a:gs>
              <a:gs pos="100000">
                <a:srgbClr val="001639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9"/>
          <p:cNvSpPr txBox="1"/>
          <p:nvPr>
            <p:ph type="ctrTitle"/>
          </p:nvPr>
        </p:nvSpPr>
        <p:spPr>
          <a:xfrm>
            <a:off x="4267200" y="3886201"/>
            <a:ext cx="69723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subTitle"/>
          </p:nvPr>
        </p:nvSpPr>
        <p:spPr>
          <a:xfrm>
            <a:off x="4267200" y="4495800"/>
            <a:ext cx="6972300" cy="571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9BAEB"/>
              </a:buClr>
              <a:buSzPts val="2400"/>
              <a:buNone/>
              <a:defRPr b="1" sz="2400">
                <a:solidFill>
                  <a:srgbClr val="89BAEB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44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4267200" y="5067300"/>
            <a:ext cx="4010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BAEB"/>
              </a:buClr>
              <a:buSzPts val="1400"/>
              <a:buNone/>
              <a:defRPr sz="1400">
                <a:solidFill>
                  <a:srgbClr val="89BAEB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9"/>
          <p:cNvSpPr/>
          <p:nvPr>
            <p:ph idx="3" type="pic"/>
          </p:nvPr>
        </p:nvSpPr>
        <p:spPr>
          <a:xfrm>
            <a:off x="-2370" y="0"/>
            <a:ext cx="4063997" cy="3440287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103" name="Google Shape;103;p19"/>
          <p:cNvSpPr/>
          <p:nvPr>
            <p:ph idx="4" type="pic"/>
          </p:nvPr>
        </p:nvSpPr>
        <p:spPr>
          <a:xfrm>
            <a:off x="4061628" y="0"/>
            <a:ext cx="4063996" cy="3440287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104" name="Google Shape;104;p19"/>
          <p:cNvSpPr/>
          <p:nvPr>
            <p:ph idx="5" type="pic"/>
          </p:nvPr>
        </p:nvSpPr>
        <p:spPr>
          <a:xfrm>
            <a:off x="8125625" y="0"/>
            <a:ext cx="4066376" cy="3440287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cxnSp>
        <p:nvCxnSpPr>
          <p:cNvPr id="105" name="Google Shape;105;p19"/>
          <p:cNvCxnSpPr/>
          <p:nvPr/>
        </p:nvCxnSpPr>
        <p:spPr>
          <a:xfrm>
            <a:off x="3778686" y="3886200"/>
            <a:ext cx="0" cy="2324100"/>
          </a:xfrm>
          <a:prstGeom prst="straightConnector1">
            <a:avLst/>
          </a:prstGeom>
          <a:noFill/>
          <a:ln cap="flat" cmpd="sng" w="9525">
            <a:solidFill>
              <a:srgbClr val="1F6AB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475" y="3411128"/>
            <a:ext cx="3030109" cy="1982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6499798"/>
            <a:ext cx="12192000" cy="3566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10"/>
          <p:cNvCxnSpPr/>
          <p:nvPr/>
        </p:nvCxnSpPr>
        <p:spPr>
          <a:xfrm>
            <a:off x="0" y="6500474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" name="Google Shape;12;p10"/>
          <p:cNvSpPr txBox="1"/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952500" y="1181100"/>
            <a:ext cx="10287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988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88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280"/>
              <a:buFont typeface="Courier New"/>
              <a:buChar char="o"/>
              <a:defRPr b="0" i="0" sz="1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0"/>
          <p:cNvCxnSpPr/>
          <p:nvPr/>
        </p:nvCxnSpPr>
        <p:spPr>
          <a:xfrm>
            <a:off x="11424239" y="6604000"/>
            <a:ext cx="0" cy="155141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" name="Google Shape;18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57200" y="6566791"/>
            <a:ext cx="210893" cy="22670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64">
          <p15:clr>
            <a:srgbClr val="F26B43"/>
          </p15:clr>
        </p15:guide>
        <p15:guide id="2" pos="288">
          <p15:clr>
            <a:srgbClr val="F26B43"/>
          </p15:clr>
        </p15:guide>
        <p15:guide id="3" pos="7392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936">
          <p15:clr>
            <a:srgbClr val="F26B43"/>
          </p15:clr>
        </p15:guide>
        <p15:guide id="7" pos="600">
          <p15:clr>
            <a:srgbClr val="F26B43"/>
          </p15:clr>
        </p15:guide>
        <p15:guide id="8" pos="7080">
          <p15:clr>
            <a:srgbClr val="F26B43"/>
          </p15:clr>
        </p15:guide>
        <p15:guide id="9" pos="4056">
          <p15:clr>
            <a:srgbClr val="F26B43"/>
          </p15:clr>
        </p15:guide>
        <p15:guide id="10" pos="3624">
          <p15:clr>
            <a:srgbClr val="F26B43"/>
          </p15:clr>
        </p15:guide>
        <p15:guide id="11" orient="horz" pos="7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gif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ithub.com/alexchartier/raytrac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"/>
          <p:cNvSpPr txBox="1"/>
          <p:nvPr>
            <p:ph type="ctrTitle"/>
          </p:nvPr>
        </p:nvSpPr>
        <p:spPr>
          <a:xfrm>
            <a:off x="685800" y="2324100"/>
            <a:ext cx="9144000" cy="1572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Open Sans"/>
              <a:buNone/>
            </a:pPr>
            <a:r>
              <a:rPr i="0" lang="en-US">
                <a:latin typeface="Open Sans"/>
                <a:ea typeface="Open Sans"/>
                <a:cs typeface="Open Sans"/>
                <a:sym typeface="Open Sans"/>
              </a:rPr>
              <a:t>Using Amateur Radio Links to Test Ionospheric Models</a:t>
            </a:r>
            <a:endParaRPr/>
          </a:p>
        </p:txBody>
      </p:sp>
      <p:sp>
        <p:nvSpPr>
          <p:cNvPr id="412" name="Google Shape;412;p1"/>
          <p:cNvSpPr txBox="1"/>
          <p:nvPr>
            <p:ph idx="1" type="subTitle"/>
          </p:nvPr>
        </p:nvSpPr>
        <p:spPr>
          <a:xfrm>
            <a:off x="685800" y="403860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US"/>
              <a:t>CCMC Workshop 2024</a:t>
            </a:r>
            <a:endParaRPr/>
          </a:p>
        </p:txBody>
      </p:sp>
      <p:sp>
        <p:nvSpPr>
          <p:cNvPr id="413" name="Google Shape;413;p1"/>
          <p:cNvSpPr txBox="1"/>
          <p:nvPr>
            <p:ph idx="2" type="body"/>
          </p:nvPr>
        </p:nvSpPr>
        <p:spPr>
          <a:xfrm>
            <a:off x="685800" y="4728307"/>
            <a:ext cx="6254262" cy="1719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b="1" lang="en-US"/>
              <a:t>A.T. Chartier</a:t>
            </a:r>
            <a:r>
              <a:rPr b="1" baseline="30000" lang="en-US"/>
              <a:t>1</a:t>
            </a:r>
            <a:r>
              <a:rPr lang="en-US"/>
              <a:t>, J. Steele</a:t>
            </a:r>
            <a:r>
              <a:rPr baseline="30000" lang="en-US"/>
              <a:t>1</a:t>
            </a:r>
            <a:r>
              <a:rPr lang="en-US"/>
              <a:t>, G. Sugar</a:t>
            </a:r>
            <a:r>
              <a:rPr baseline="30000" lang="en-US"/>
              <a:t>1,2</a:t>
            </a:r>
            <a:r>
              <a:rPr lang="en-US"/>
              <a:t>, D. R. Themens</a:t>
            </a:r>
            <a:r>
              <a:rPr baseline="30000" lang="en-US"/>
              <a:t>3</a:t>
            </a:r>
            <a:r>
              <a:rPr lang="en-US"/>
              <a:t>, S.K. Vines</a:t>
            </a:r>
            <a:r>
              <a:rPr baseline="30000" lang="en-US"/>
              <a:t>1</a:t>
            </a:r>
            <a:r>
              <a:rPr lang="en-US"/>
              <a:t>, J.D. Huba</a:t>
            </a:r>
            <a:r>
              <a:rPr baseline="30000" lang="en-US"/>
              <a:t>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baseline="30000" lang="en-US"/>
              <a:t>1</a:t>
            </a:r>
            <a:r>
              <a:rPr lang="en-US"/>
              <a:t>Johns Hopkins Applied Physics Lab, Laurel, Maryland, USA.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baseline="30000" lang="en-US"/>
              <a:t>2</a:t>
            </a:r>
            <a:r>
              <a:rPr lang="en-US"/>
              <a:t>Now at SpaceX, 1 Rocket Road, Hawthorne, CA 90250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baseline="30000" lang="en-US"/>
              <a:t>3</a:t>
            </a:r>
            <a:r>
              <a:rPr lang="en-US"/>
              <a:t>Department of Physics, University of New Brunswick, Fredericton, New Brunswick, Canada.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baseline="30000" lang="en-US"/>
              <a:t>4</a:t>
            </a:r>
            <a:r>
              <a:rPr lang="en-US"/>
              <a:t>Syntek Technologies, Fairfax, VA, USA</a:t>
            </a:r>
            <a:endParaRPr/>
          </a:p>
        </p:txBody>
      </p:sp>
      <p:sp>
        <p:nvSpPr>
          <p:cNvPr id="414" name="Google Shape;414;p1"/>
          <p:cNvSpPr txBox="1"/>
          <p:nvPr/>
        </p:nvSpPr>
        <p:spPr>
          <a:xfrm>
            <a:off x="7995140" y="5110704"/>
            <a:ext cx="3928636" cy="14773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Acknowledge NASA 80NSSC21K1557. CSA 21SUSTCHAI. Thanks to Hams for WSPRNet, UMass Lowell GIRO for Digisonde data, MIT for the GPS data, Australian DST for PHaRLAP raytracer</a:t>
            </a:r>
            <a:endParaRPr sz="200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"/>
          <p:cNvSpPr txBox="1"/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420" name="Google Shape;420;p2"/>
          <p:cNvSpPr txBox="1"/>
          <p:nvPr>
            <p:ph idx="1" type="body"/>
          </p:nvPr>
        </p:nvSpPr>
        <p:spPr>
          <a:xfrm>
            <a:off x="950138" y="1759439"/>
            <a:ext cx="10333558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400"/>
              <a:buChar char="•"/>
            </a:pPr>
            <a:r>
              <a:rPr b="1" lang="en-US" sz="2400"/>
              <a:t>WSPRnet data</a:t>
            </a:r>
            <a:endParaRPr/>
          </a:p>
          <a:p>
            <a:pPr indent="-246062" lvl="1" marL="69373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2000"/>
              <a:buChar char="-"/>
            </a:pPr>
            <a:r>
              <a:rPr b="1" lang="en-US" sz="2000"/>
              <a:t>2024 eclipse case study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400"/>
              <a:buNone/>
            </a:pPr>
            <a:r>
              <a:t/>
            </a:r>
            <a:endParaRPr b="1" sz="24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400"/>
              <a:buChar char="•"/>
            </a:pPr>
            <a:r>
              <a:rPr b="1" lang="en-US" sz="2400"/>
              <a:t>Homing raytracing analysis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400"/>
              <a:buNone/>
            </a:pPr>
            <a:r>
              <a:t/>
            </a:r>
            <a:endParaRPr b="1" sz="24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400"/>
              <a:buChar char="•"/>
            </a:pPr>
            <a:r>
              <a:rPr b="1" lang="en-US" sz="2400"/>
              <a:t>Code availability</a:t>
            </a:r>
            <a:endParaRPr sz="2400"/>
          </a:p>
          <a:p>
            <a:pPr indent="0" lvl="1" marL="4476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</a:pPr>
            <a:r>
              <a:t/>
            </a:r>
            <a:endParaRPr/>
          </a:p>
          <a:p>
            <a:pPr indent="0" lvl="1" marL="4476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</a:pPr>
            <a:r>
              <a:t/>
            </a:r>
            <a:endParaRPr/>
          </a:p>
          <a:p>
            <a:pPr indent="0" lvl="1" marL="4476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21" name="Google Shape;421;p2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 June 2024</a:t>
            </a:r>
            <a:endParaRPr/>
          </a:p>
        </p:txBody>
      </p:sp>
      <p:sp>
        <p:nvSpPr>
          <p:cNvPr id="422" name="Google Shape;422;p2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"/>
          <p:cNvSpPr txBox="1"/>
          <p:nvPr>
            <p:ph type="title"/>
          </p:nvPr>
        </p:nvSpPr>
        <p:spPr>
          <a:xfrm>
            <a:off x="457200" y="419099"/>
            <a:ext cx="11277600" cy="2101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>
                <a:solidFill>
                  <a:srgbClr val="FF0000"/>
                </a:solidFill>
              </a:rPr>
              <a:t>W</a:t>
            </a:r>
            <a:r>
              <a:rPr b="0" lang="en-US"/>
              <a:t>eak </a:t>
            </a:r>
            <a:br>
              <a:rPr b="0" lang="en-US"/>
            </a:br>
            <a:r>
              <a:rPr lang="en-US">
                <a:solidFill>
                  <a:srgbClr val="FF0000"/>
                </a:solidFill>
              </a:rPr>
              <a:t>S</a:t>
            </a:r>
            <a:r>
              <a:rPr b="0" lang="en-US"/>
              <a:t>ignal </a:t>
            </a:r>
            <a:br>
              <a:rPr b="0" lang="en-US"/>
            </a:br>
            <a:r>
              <a:rPr lang="en-US">
                <a:solidFill>
                  <a:srgbClr val="FF0000"/>
                </a:solidFill>
              </a:rPr>
              <a:t>P</a:t>
            </a:r>
            <a:r>
              <a:rPr b="0" lang="en-US"/>
              <a:t>ropagation </a:t>
            </a:r>
            <a:br>
              <a:rPr b="0" lang="en-US"/>
            </a:br>
            <a:r>
              <a:rPr lang="en-US">
                <a:solidFill>
                  <a:srgbClr val="FF0000"/>
                </a:solidFill>
              </a:rPr>
              <a:t>R</a:t>
            </a:r>
            <a:r>
              <a:rPr b="0" lang="en-US"/>
              <a:t>eporter</a:t>
            </a:r>
            <a:endParaRPr/>
          </a:p>
        </p:txBody>
      </p:sp>
      <p:sp>
        <p:nvSpPr>
          <p:cNvPr id="429" name="Google Shape;429;p3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 June 2024</a:t>
            </a:r>
            <a:endParaRPr/>
          </a:p>
        </p:txBody>
      </p:sp>
      <p:sp>
        <p:nvSpPr>
          <p:cNvPr id="430" name="Google Shape;430;p3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2" name="Google Shape;432;p3"/>
          <p:cNvPicPr preferRelativeResize="0"/>
          <p:nvPr/>
        </p:nvPicPr>
        <p:blipFill rotWithShape="1">
          <a:blip r:embed="rId3">
            <a:alphaModFix/>
          </a:blip>
          <a:srcRect b="17924" l="-102" r="101" t="219"/>
          <a:stretch/>
        </p:blipFill>
        <p:spPr>
          <a:xfrm>
            <a:off x="3864984" y="2175890"/>
            <a:ext cx="8255454" cy="4364339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"/>
          <p:cNvSpPr txBox="1"/>
          <p:nvPr/>
        </p:nvSpPr>
        <p:spPr>
          <a:xfrm>
            <a:off x="10685397" y="2523090"/>
            <a:ext cx="12955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Band (m)</a:t>
            </a:r>
            <a:endParaRPr/>
          </a:p>
        </p:txBody>
      </p:sp>
      <p:sp>
        <p:nvSpPr>
          <p:cNvPr id="434" name="Google Shape;434;p3"/>
          <p:cNvSpPr txBox="1"/>
          <p:nvPr/>
        </p:nvSpPr>
        <p:spPr>
          <a:xfrm>
            <a:off x="3999506" y="419099"/>
            <a:ext cx="1127760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WSPR protocol logs amateur radio ‘links’, including: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Transmitter location	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Receiver location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Frequency</a:t>
            </a:r>
            <a:endParaRPr/>
          </a:p>
        </p:txBody>
      </p:sp>
      <p:sp>
        <p:nvSpPr>
          <p:cNvPr id="435" name="Google Shape;435;p3"/>
          <p:cNvSpPr txBox="1"/>
          <p:nvPr/>
        </p:nvSpPr>
        <p:spPr>
          <a:xfrm>
            <a:off x="206734" y="4140887"/>
            <a:ext cx="447430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Figure shows one day of WSPR links: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Max 10k links/band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&gt;250-km great circle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160 – 15 m bands (~2 – 20 MHz)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3869" y="1881341"/>
            <a:ext cx="6568131" cy="381911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"/>
          <p:cNvSpPr txBox="1"/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WSPR shows effects of 2024 eclipse</a:t>
            </a:r>
            <a:endParaRPr/>
          </a:p>
        </p:txBody>
      </p:sp>
      <p:pic>
        <p:nvPicPr>
          <p:cNvPr id="442" name="Google Shape;442;p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7195" t="0"/>
          <a:stretch/>
        </p:blipFill>
        <p:spPr>
          <a:xfrm>
            <a:off x="522381" y="3627971"/>
            <a:ext cx="5069596" cy="315276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 June 2024</a:t>
            </a:r>
            <a:endParaRPr/>
          </a:p>
        </p:txBody>
      </p:sp>
      <p:sp>
        <p:nvSpPr>
          <p:cNvPr id="444" name="Google Shape;444;p4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5" name="Google Shape;445;p4"/>
          <p:cNvSpPr txBox="1"/>
          <p:nvPr/>
        </p:nvSpPr>
        <p:spPr>
          <a:xfrm>
            <a:off x="457200" y="1098469"/>
            <a:ext cx="5780598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F-layer ionosphere is almost always dense enough to reflect 160-m band (~2 MHz)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At low power, D/E-region absorption is the limiting factor -&gt; 160-m links are most commonly received at night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2024 eclipse provided a low-absorption channel supporting 160-m propagation</a:t>
            </a:r>
            <a:endParaRPr/>
          </a:p>
        </p:txBody>
      </p:sp>
      <p:sp>
        <p:nvSpPr>
          <p:cNvPr id="446" name="Google Shape;446;p4"/>
          <p:cNvSpPr/>
          <p:nvPr/>
        </p:nvSpPr>
        <p:spPr>
          <a:xfrm>
            <a:off x="4317558" y="5468841"/>
            <a:ext cx="691763" cy="970059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"/>
          <p:cNvSpPr txBox="1"/>
          <p:nvPr/>
        </p:nvSpPr>
        <p:spPr>
          <a:xfrm>
            <a:off x="3510501" y="4850412"/>
            <a:ext cx="212774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Eclipse-related propagation</a:t>
            </a:r>
            <a:endParaRPr/>
          </a:p>
        </p:txBody>
      </p:sp>
      <p:sp>
        <p:nvSpPr>
          <p:cNvPr id="448" name="Google Shape;448;p4"/>
          <p:cNvSpPr txBox="1"/>
          <p:nvPr/>
        </p:nvSpPr>
        <p:spPr>
          <a:xfrm>
            <a:off x="1284778" y="3743882"/>
            <a:ext cx="22257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2X usual traffic on 8 April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"/>
          <p:cNvSpPr txBox="1"/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Testing models with WSPR data</a:t>
            </a:r>
            <a:endParaRPr/>
          </a:p>
        </p:txBody>
      </p:sp>
      <p:sp>
        <p:nvSpPr>
          <p:cNvPr id="454" name="Google Shape;454;p5"/>
          <p:cNvSpPr txBox="1"/>
          <p:nvPr>
            <p:ph idx="1" type="body"/>
          </p:nvPr>
        </p:nvSpPr>
        <p:spPr>
          <a:xfrm>
            <a:off x="952500" y="1179514"/>
            <a:ext cx="10288657" cy="5030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000"/>
              <a:buChar char="•"/>
            </a:pPr>
            <a:r>
              <a:rPr lang="en-US"/>
              <a:t>Raytracers (e.g. PHaRLAP) calculate signal propagation through model ionospheres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000"/>
              <a:buChar char="•"/>
            </a:pPr>
            <a:r>
              <a:rPr lang="en-US"/>
              <a:t>Homing algorithm (developed for this project) uses optimized iterative search over ray azimuth/elevation to find </a:t>
            </a:r>
            <a:r>
              <a:rPr b="1" lang="en-US"/>
              <a:t>point-to-point solutions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</a:pPr>
            <a:r>
              <a:t/>
            </a:r>
            <a:endParaRPr b="1"/>
          </a:p>
          <a:p>
            <a:pPr indent="-101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55" name="Google Shape;455;p5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 June 2024</a:t>
            </a:r>
            <a:endParaRPr/>
          </a:p>
        </p:txBody>
      </p:sp>
      <p:sp>
        <p:nvSpPr>
          <p:cNvPr id="456" name="Google Shape;456;p5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5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8" name="Google Shape;45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5924" y="3257585"/>
            <a:ext cx="7322189" cy="3363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T GUI Az-El Plot - GNU Radio" id="459" name="Google Shape;459;p5"/>
          <p:cNvPicPr preferRelativeResize="0"/>
          <p:nvPr/>
        </p:nvPicPr>
        <p:blipFill rotWithShape="1">
          <a:blip r:embed="rId4">
            <a:alphaModFix/>
          </a:blip>
          <a:srcRect b="11757" l="9576" r="7950" t="18221"/>
          <a:stretch/>
        </p:blipFill>
        <p:spPr>
          <a:xfrm>
            <a:off x="629796" y="3292108"/>
            <a:ext cx="3422646" cy="335562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5"/>
          <p:cNvSpPr txBox="1"/>
          <p:nvPr/>
        </p:nvSpPr>
        <p:spPr>
          <a:xfrm>
            <a:off x="146778" y="2891998"/>
            <a:ext cx="410240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Azimuth/Elevation search space</a:t>
            </a:r>
            <a:endParaRPr/>
          </a:p>
        </p:txBody>
      </p:sp>
      <p:sp>
        <p:nvSpPr>
          <p:cNvPr id="461" name="Google Shape;461;p5"/>
          <p:cNvSpPr txBox="1"/>
          <p:nvPr/>
        </p:nvSpPr>
        <p:spPr>
          <a:xfrm>
            <a:off x="4473512" y="2881770"/>
            <a:ext cx="32751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Rays ‘home’ from A to B</a:t>
            </a:r>
            <a:endParaRPr/>
          </a:p>
        </p:txBody>
      </p:sp>
      <p:sp>
        <p:nvSpPr>
          <p:cNvPr id="462" name="Google Shape;462;p5"/>
          <p:cNvSpPr txBox="1"/>
          <p:nvPr/>
        </p:nvSpPr>
        <p:spPr>
          <a:xfrm>
            <a:off x="8640005" y="2857475"/>
            <a:ext cx="30525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Output ionogram</a:t>
            </a:r>
            <a:endParaRPr b="1" sz="200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"/>
          <p:cNvSpPr txBox="1"/>
          <p:nvPr/>
        </p:nvSpPr>
        <p:spPr>
          <a:xfrm>
            <a:off x="4512185" y="4389111"/>
            <a:ext cx="37061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464" name="Google Shape;464;p5"/>
          <p:cNvSpPr txBox="1"/>
          <p:nvPr/>
        </p:nvSpPr>
        <p:spPr>
          <a:xfrm>
            <a:off x="6462665" y="3228945"/>
            <a:ext cx="37061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465" name="Google Shape;465;p5"/>
          <p:cNvCxnSpPr/>
          <p:nvPr/>
        </p:nvCxnSpPr>
        <p:spPr>
          <a:xfrm>
            <a:off x="0" y="2852528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6" name="Google Shape;466;p5"/>
          <p:cNvCxnSpPr/>
          <p:nvPr/>
        </p:nvCxnSpPr>
        <p:spPr>
          <a:xfrm rot="10800000">
            <a:off x="4282313" y="2852528"/>
            <a:ext cx="0" cy="3768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7" name="Google Shape;467;p5"/>
          <p:cNvCxnSpPr/>
          <p:nvPr/>
        </p:nvCxnSpPr>
        <p:spPr>
          <a:xfrm rot="10800000">
            <a:off x="7645052" y="2852528"/>
            <a:ext cx="0" cy="3768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8" name="Google Shape;468;p5"/>
          <p:cNvPicPr preferRelativeResize="0"/>
          <p:nvPr/>
        </p:nvPicPr>
        <p:blipFill rotWithShape="1">
          <a:blip r:embed="rId5">
            <a:alphaModFix/>
          </a:blip>
          <a:srcRect b="0" l="0" r="0" t="2318"/>
          <a:stretch/>
        </p:blipFill>
        <p:spPr>
          <a:xfrm>
            <a:off x="6647972" y="5886224"/>
            <a:ext cx="1992033" cy="947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4" name="Google Shape;47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0526" y="347839"/>
            <a:ext cx="6426707" cy="6184642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6"/>
          <p:cNvSpPr txBox="1"/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Testing models with WSPR data</a:t>
            </a:r>
            <a:endParaRPr/>
          </a:p>
        </p:txBody>
      </p:sp>
      <p:sp>
        <p:nvSpPr>
          <p:cNvPr id="476" name="Google Shape;476;p6"/>
          <p:cNvSpPr txBox="1"/>
          <p:nvPr>
            <p:ph idx="1" type="body"/>
          </p:nvPr>
        </p:nvSpPr>
        <p:spPr>
          <a:xfrm>
            <a:off x="926310" y="1971508"/>
            <a:ext cx="3880782" cy="5030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solidFill>
                  <a:schemeClr val="lt1"/>
                </a:solidFill>
              </a:rPr>
              <a:t>#1 Grab list of point-to-point HF links from WSPRnet database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solidFill>
                  <a:schemeClr val="lt1"/>
                </a:solidFill>
              </a:rPr>
              <a:t>#2 Pull out the links between 500-2000 km great circle distance (likely single hop)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solidFill>
                  <a:schemeClr val="lt1"/>
                </a:solidFill>
              </a:rPr>
              <a:t>#3 Use homing raytracing to test whether SAMI3 predicts the observed propagation paths</a:t>
            </a:r>
            <a:endParaRPr/>
          </a:p>
        </p:txBody>
      </p:sp>
      <p:sp>
        <p:nvSpPr>
          <p:cNvPr id="477" name="Google Shape;477;p6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 June 2024</a:t>
            </a:r>
            <a:endParaRPr/>
          </a:p>
        </p:txBody>
      </p:sp>
      <p:sp>
        <p:nvSpPr>
          <p:cNvPr id="478" name="Google Shape;478;p6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6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0" name="Google Shape;480;p6"/>
          <p:cNvSpPr txBox="1"/>
          <p:nvPr/>
        </p:nvSpPr>
        <p:spPr>
          <a:xfrm>
            <a:off x="786580" y="5542799"/>
            <a:ext cx="5308775" cy="707886"/>
          </a:xfrm>
          <a:prstGeom prst="rect">
            <a:avLst/>
          </a:prstGeom>
          <a:noFill/>
          <a:ln cap="flat" cmpd="sng" w="349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Overall: </a:t>
            </a: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55% success </a:t>
            </a: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during March 2019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70% from 6 – 18 LT, 38% from 18 – 6 LT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"/>
          <p:cNvSpPr txBox="1"/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Open-source tools created by this project</a:t>
            </a:r>
            <a:endParaRPr/>
          </a:p>
        </p:txBody>
      </p:sp>
      <p:sp>
        <p:nvSpPr>
          <p:cNvPr id="486" name="Google Shape;486;p7"/>
          <p:cNvSpPr txBox="1"/>
          <p:nvPr>
            <p:ph idx="1" type="body"/>
          </p:nvPr>
        </p:nvSpPr>
        <p:spPr>
          <a:xfrm>
            <a:off x="952500" y="2074035"/>
            <a:ext cx="10287000" cy="5030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400"/>
              <a:buChar char="•"/>
            </a:pPr>
            <a:r>
              <a:rPr lang="en-US" sz="2400"/>
              <a:t>Optimized multilateration algorithm to assess model ability to mitigate ionospheric effects on GPS position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400"/>
              <a:buChar char="•"/>
            </a:pPr>
            <a:r>
              <a:rPr lang="en-US" sz="2400"/>
              <a:t>ML algorithm to ‘clean’ autoscaled ionogram parameters prior to use in data assimilation or validation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400"/>
              <a:buChar char="•"/>
            </a:pPr>
            <a:r>
              <a:rPr lang="en-US" sz="2400"/>
              <a:t>Homing raytracing algorithm to test ionospheric models’ ability to predict HF comms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487" name="Google Shape;487;p7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 June 2024</a:t>
            </a:r>
            <a:endParaRPr/>
          </a:p>
        </p:txBody>
      </p:sp>
      <p:sp>
        <p:nvSpPr>
          <p:cNvPr id="488" name="Google Shape;488;p7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7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"/>
          <p:cNvSpPr txBox="1"/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495" name="Google Shape;495;p8"/>
          <p:cNvSpPr txBox="1"/>
          <p:nvPr>
            <p:ph idx="1" type="body"/>
          </p:nvPr>
        </p:nvSpPr>
        <p:spPr>
          <a:xfrm>
            <a:off x="605255" y="1666050"/>
            <a:ext cx="10287000" cy="5030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400"/>
              <a:buFont typeface="Arial"/>
              <a:buAutoNum type="arabicPeriod"/>
            </a:pPr>
            <a:r>
              <a:rPr lang="en-US" sz="2400"/>
              <a:t>WSPR amateur radio data used to test ionospheric models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400"/>
              <a:buFont typeface="Arial"/>
              <a:buAutoNum type="arabicPeriod"/>
            </a:pPr>
            <a:r>
              <a:rPr lang="en-US" sz="2400"/>
              <a:t>Project also delivered GPS and ionosonde test algorithms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400"/>
              <a:buFont typeface="Arial"/>
              <a:buAutoNum type="arabicPeriod"/>
            </a:pPr>
            <a:r>
              <a:rPr lang="en-US" sz="2400"/>
              <a:t>New validation tools available at: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https://github.com/alexchartier/raytracing</a:t>
            </a:r>
            <a:endParaRPr sz="2400"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400"/>
              <a:buNone/>
            </a:pPr>
            <a:r>
              <a:t/>
            </a:r>
            <a:endParaRPr sz="2400"/>
          </a:p>
          <a:p>
            <a:pPr indent="-101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96" name="Google Shape;496;p8"/>
          <p:cNvSpPr txBox="1"/>
          <p:nvPr>
            <p:ph idx="10" type="dt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 June 2024</a:t>
            </a:r>
            <a:endParaRPr/>
          </a:p>
        </p:txBody>
      </p:sp>
      <p:sp>
        <p:nvSpPr>
          <p:cNvPr id="497" name="Google Shape;497;p8"/>
          <p:cNvSpPr txBox="1"/>
          <p:nvPr>
            <p:ph idx="11" type="ftr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8"/>
          <p:cNvSpPr txBox="1"/>
          <p:nvPr>
            <p:ph idx="12" type="sldNum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9" name="Google Shape;499;p8"/>
          <p:cNvSpPr txBox="1"/>
          <p:nvPr/>
        </p:nvSpPr>
        <p:spPr>
          <a:xfrm>
            <a:off x="1837707" y="4139048"/>
            <a:ext cx="9194727" cy="2200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March 2019 test provides a baseline of SAMI3 performance: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Ionospheric err. on GPS 3D pos: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1.6m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Single-hop HF comm: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55% success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NmF2: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1x10</a:t>
            </a:r>
            <a:r>
              <a:rPr b="1" baseline="30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el. m</a:t>
            </a:r>
            <a:r>
              <a:rPr b="1" baseline="30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overestimate (27%)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PL-PowerPoint-Theme_light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2023-06-22T14:38:42Z</dcterms:created>
  <dc:creator>Alex Chartier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