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modernComment_1B0_F5324D12.xml" ContentType="application/vnd.ms-powerpoint.comments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421" r:id="rId6"/>
    <p:sldId id="427" r:id="rId7"/>
    <p:sldId id="422" r:id="rId8"/>
    <p:sldId id="390" r:id="rId9"/>
    <p:sldId id="424" r:id="rId10"/>
    <p:sldId id="425" r:id="rId11"/>
    <p:sldId id="434" r:id="rId12"/>
    <p:sldId id="429" r:id="rId13"/>
    <p:sldId id="432" r:id="rId14"/>
    <p:sldId id="374" r:id="rId15"/>
    <p:sldId id="393" r:id="rId16"/>
    <p:sldId id="423" r:id="rId17"/>
    <p:sldId id="395" r:id="rId18"/>
    <p:sldId id="431" r:id="rId19"/>
    <p:sldId id="372" r:id="rId20"/>
    <p:sldId id="3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AE7C95-AF9C-4F30-93EA-B651E07989F9}">
          <p14:sldIdLst>
            <p14:sldId id="258"/>
            <p14:sldId id="421"/>
            <p14:sldId id="427"/>
            <p14:sldId id="422"/>
            <p14:sldId id="390"/>
            <p14:sldId id="424"/>
            <p14:sldId id="425"/>
            <p14:sldId id="434"/>
            <p14:sldId id="429"/>
            <p14:sldId id="432"/>
          </p14:sldIdLst>
        </p14:section>
        <p14:section name="backup" id="{EF179BE4-712D-41F6-B042-16FBDBCD461D}">
          <p14:sldIdLst>
            <p14:sldId id="374"/>
            <p14:sldId id="393"/>
            <p14:sldId id="423"/>
            <p14:sldId id="395"/>
            <p14:sldId id="431"/>
            <p14:sldId id="372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8D64E2-EAB3-055A-B297-9C9E8A946624}" name="Zach Waldron" initials="ZW" userId="S::zawa8770@colorado.edu::73f90a8f-9e53-4a0a-a0de-1f109e7a52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891"/>
    <a:srgbClr val="FFFFFF"/>
    <a:srgbClr val="1F77B4"/>
    <a:srgbClr val="BFBFBF"/>
    <a:srgbClr val="FF6600"/>
    <a:srgbClr val="FF9966"/>
    <a:srgbClr val="FF3300"/>
    <a:srgbClr val="FF7C80"/>
    <a:srgbClr val="FD414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69A465-6186-4D32-8198-140368CC1036}" v="318" dt="2024-06-06T02:50:23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2" autoAdjust="0"/>
    <p:restoredTop sz="82400" autoAdjust="0"/>
  </p:normalViewPr>
  <p:slideViewPr>
    <p:cSldViewPr snapToGrid="0">
      <p:cViewPr varScale="1">
        <p:scale>
          <a:sx n="63" d="100"/>
          <a:sy n="63" d="100"/>
        </p:scale>
        <p:origin x="9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rey P Thayer" userId="S::thayerj@colorado.edu::5016b2e4-10fc-45bf-a86c-d3ad1c6a1ff4" providerId="AD" clId="Web-{B4EB505B-B462-4976-87F7-BEF916674D6C}"/>
    <pc:docChg chg="modSld">
      <pc:chgData name="Jeffrey P Thayer" userId="S::thayerj@colorado.edu::5016b2e4-10fc-45bf-a86c-d3ad1c6a1ff4" providerId="AD" clId="Web-{B4EB505B-B462-4976-87F7-BEF916674D6C}" dt="2024-03-29T17:38:07.454" v="1" actId="1076"/>
      <pc:docMkLst>
        <pc:docMk/>
      </pc:docMkLst>
      <pc:sldChg chg="modSp">
        <pc:chgData name="Jeffrey P Thayer" userId="S::thayerj@colorado.edu::5016b2e4-10fc-45bf-a86c-d3ad1c6a1ff4" providerId="AD" clId="Web-{B4EB505B-B462-4976-87F7-BEF916674D6C}" dt="2024-03-29T17:38:07.454" v="1" actId="1076"/>
        <pc:sldMkLst>
          <pc:docMk/>
          <pc:sldMk cId="1900241068" sldId="372"/>
        </pc:sldMkLst>
        <pc:spChg chg="mod">
          <ac:chgData name="Jeffrey P Thayer" userId="S::thayerj@colorado.edu::5016b2e4-10fc-45bf-a86c-d3ad1c6a1ff4" providerId="AD" clId="Web-{B4EB505B-B462-4976-87F7-BEF916674D6C}" dt="2024-03-29T17:38:07.454" v="1" actId="1076"/>
          <ac:spMkLst>
            <pc:docMk/>
            <pc:sldMk cId="1900241068" sldId="372"/>
            <ac:spMk id="32" creationId="{45DC321F-37CF-CBEB-3D1F-1A59208A2E5C}"/>
          </ac:spMkLst>
        </pc:spChg>
      </pc:sldChg>
    </pc:docChg>
  </pc:docChgLst>
  <pc:docChgLst>
    <pc:chgData name="Zach Waldron" userId="73f90a8f-9e53-4a0a-a0de-1f109e7a523e" providerId="ADAL" clId="{DE87FBE0-3CCD-4E42-A190-AAB924F7E1B0}"/>
    <pc:docChg chg="undo redo custSel addSld delSld modSld sldOrd modMainMaster addSection modSection">
      <pc:chgData name="Zach Waldron" userId="73f90a8f-9e53-4a0a-a0de-1f109e7a523e" providerId="ADAL" clId="{DE87FBE0-3CCD-4E42-A190-AAB924F7E1B0}" dt="2024-04-11T21:05:55.250" v="16022"/>
      <pc:docMkLst>
        <pc:docMk/>
      </pc:docMkLst>
      <pc:sldChg chg="addSp delSp modSp new mod ord">
        <pc:chgData name="Zach Waldron" userId="73f90a8f-9e53-4a0a-a0de-1f109e7a523e" providerId="ADAL" clId="{DE87FBE0-3CCD-4E42-A190-AAB924F7E1B0}" dt="2024-03-26T21:44:58.284" v="12140" actId="14100"/>
        <pc:sldMkLst>
          <pc:docMk/>
          <pc:sldMk cId="4057385167" sldId="256"/>
        </pc:sldMkLst>
        <pc:spChg chg="del">
          <ac:chgData name="Zach Waldron" userId="73f90a8f-9e53-4a0a-a0de-1f109e7a523e" providerId="ADAL" clId="{DE87FBE0-3CCD-4E42-A190-AAB924F7E1B0}" dt="2024-01-18T17:35:03.254" v="1" actId="478"/>
          <ac:spMkLst>
            <pc:docMk/>
            <pc:sldMk cId="4057385167" sldId="256"/>
            <ac:spMk id="2" creationId="{215A28FF-8245-5073-BD2A-BC0F61461F84}"/>
          </ac:spMkLst>
        </pc:spChg>
        <pc:spChg chg="del">
          <ac:chgData name="Zach Waldron" userId="73f90a8f-9e53-4a0a-a0de-1f109e7a523e" providerId="ADAL" clId="{DE87FBE0-3CCD-4E42-A190-AAB924F7E1B0}" dt="2024-01-18T17:35:05.890" v="2" actId="478"/>
          <ac:spMkLst>
            <pc:docMk/>
            <pc:sldMk cId="4057385167" sldId="256"/>
            <ac:spMk id="3" creationId="{20D3C881-C20B-A552-2785-8DD60862EEE3}"/>
          </ac:spMkLst>
        </pc:spChg>
        <pc:spChg chg="add del">
          <ac:chgData name="Zach Waldron" userId="73f90a8f-9e53-4a0a-a0de-1f109e7a523e" providerId="ADAL" clId="{DE87FBE0-3CCD-4E42-A190-AAB924F7E1B0}" dt="2024-01-18T17:43:15.131" v="9" actId="22"/>
          <ac:spMkLst>
            <pc:docMk/>
            <pc:sldMk cId="4057385167" sldId="256"/>
            <ac:spMk id="7" creationId="{0C3DD5FA-B44F-BDBB-0B61-A67D7BF78AD5}"/>
          </ac:spMkLst>
        </pc:spChg>
        <pc:spChg chg="add del mod">
          <ac:chgData name="Zach Waldron" userId="73f90a8f-9e53-4a0a-a0de-1f109e7a523e" providerId="ADAL" clId="{DE87FBE0-3CCD-4E42-A190-AAB924F7E1B0}" dt="2024-03-25T22:51:33.380" v="9244" actId="478"/>
          <ac:spMkLst>
            <pc:docMk/>
            <pc:sldMk cId="4057385167" sldId="256"/>
            <ac:spMk id="7" creationId="{DB9785BD-034A-CA70-5CF4-9FE90934C9D0}"/>
          </ac:spMkLst>
        </pc:spChg>
        <pc:picChg chg="add mod ord">
          <ac:chgData name="Zach Waldron" userId="73f90a8f-9e53-4a0a-a0de-1f109e7a523e" providerId="ADAL" clId="{DE87FBE0-3CCD-4E42-A190-AAB924F7E1B0}" dt="2024-01-19T18:50:34.392" v="23" actId="1076"/>
          <ac:picMkLst>
            <pc:docMk/>
            <pc:sldMk cId="4057385167" sldId="256"/>
            <ac:picMk id="5" creationId="{C97FF308-4CA3-49E7-57D4-01A38AB072FD}"/>
          </ac:picMkLst>
        </pc:picChg>
        <pc:picChg chg="add mod">
          <ac:chgData name="Zach Waldron" userId="73f90a8f-9e53-4a0a-a0de-1f109e7a523e" providerId="ADAL" clId="{DE87FBE0-3CCD-4E42-A190-AAB924F7E1B0}" dt="2024-03-26T21:44:58.284" v="12140" actId="14100"/>
          <ac:picMkLst>
            <pc:docMk/>
            <pc:sldMk cId="4057385167" sldId="256"/>
            <ac:picMk id="1026" creationId="{B98B42FC-144E-C1A1-9DEB-633C0506D48D}"/>
          </ac:picMkLst>
        </pc:picChg>
        <pc:inkChg chg="add del">
          <ac:chgData name="Zach Waldron" userId="73f90a8f-9e53-4a0a-a0de-1f109e7a523e" providerId="ADAL" clId="{DE87FBE0-3CCD-4E42-A190-AAB924F7E1B0}" dt="2024-02-16T22:41:23.561" v="3001" actId="9405"/>
          <ac:inkMkLst>
            <pc:docMk/>
            <pc:sldMk cId="4057385167" sldId="256"/>
            <ac:inkMk id="2" creationId="{4D42E032-0DAA-BAA6-561E-E8C28D649D77}"/>
          </ac:inkMkLst>
        </pc:inkChg>
        <pc:inkChg chg="add del">
          <ac:chgData name="Zach Waldron" userId="73f90a8f-9e53-4a0a-a0de-1f109e7a523e" providerId="ADAL" clId="{DE87FBE0-3CCD-4E42-A190-AAB924F7E1B0}" dt="2024-02-16T22:41:22.847" v="3000" actId="9405"/>
          <ac:inkMkLst>
            <pc:docMk/>
            <pc:sldMk cId="4057385167" sldId="256"/>
            <ac:inkMk id="3" creationId="{B08CBD68-C23D-9F64-3808-2A7B0D49F78D}"/>
          </ac:inkMkLst>
        </pc:inkChg>
        <pc:inkChg chg="add del">
          <ac:chgData name="Zach Waldron" userId="73f90a8f-9e53-4a0a-a0de-1f109e7a523e" providerId="ADAL" clId="{DE87FBE0-3CCD-4E42-A190-AAB924F7E1B0}" dt="2024-02-16T22:41:22.639" v="2999" actId="9405"/>
          <ac:inkMkLst>
            <pc:docMk/>
            <pc:sldMk cId="4057385167" sldId="256"/>
            <ac:inkMk id="4" creationId="{6A27F671-86F4-6898-4D69-7A7DC5CAFD94}"/>
          </ac:inkMkLst>
        </pc:inkChg>
        <pc:cxnChg chg="add mod">
          <ac:chgData name="Zach Waldron" userId="73f90a8f-9e53-4a0a-a0de-1f109e7a523e" providerId="ADAL" clId="{DE87FBE0-3CCD-4E42-A190-AAB924F7E1B0}" dt="2024-03-22T18:40:57.384" v="7138" actId="1076"/>
          <ac:cxnSpMkLst>
            <pc:docMk/>
            <pc:sldMk cId="4057385167" sldId="256"/>
            <ac:cxnSpMk id="3" creationId="{C531C084-E51A-7ADB-3493-CDA398BC6290}"/>
          </ac:cxnSpMkLst>
        </pc:cxnChg>
        <pc:cxnChg chg="add mod">
          <ac:chgData name="Zach Waldron" userId="73f90a8f-9e53-4a0a-a0de-1f109e7a523e" providerId="ADAL" clId="{DE87FBE0-3CCD-4E42-A190-AAB924F7E1B0}" dt="2024-03-22T18:40:54.775" v="7137" actId="1076"/>
          <ac:cxnSpMkLst>
            <pc:docMk/>
            <pc:sldMk cId="4057385167" sldId="256"/>
            <ac:cxnSpMk id="4" creationId="{0A4E3402-F274-69C3-11AD-215AE1254AF8}"/>
          </ac:cxnSpMkLst>
        </pc:cxnChg>
        <pc:cxnChg chg="add mod">
          <ac:chgData name="Zach Waldron" userId="73f90a8f-9e53-4a0a-a0de-1f109e7a523e" providerId="ADAL" clId="{DE87FBE0-3CCD-4E42-A190-AAB924F7E1B0}" dt="2024-03-22T18:41:09.992" v="7139" actId="1076"/>
          <ac:cxnSpMkLst>
            <pc:docMk/>
            <pc:sldMk cId="4057385167" sldId="256"/>
            <ac:cxnSpMk id="6" creationId="{E9D5DA2F-2469-F34D-F43E-FC35EF8F1455}"/>
          </ac:cxnSpMkLst>
        </pc:cxnChg>
        <pc:cxnChg chg="add mod">
          <ac:chgData name="Zach Waldron" userId="73f90a8f-9e53-4a0a-a0de-1f109e7a523e" providerId="ADAL" clId="{DE87FBE0-3CCD-4E42-A190-AAB924F7E1B0}" dt="2024-03-22T18:41:43.978" v="7141" actId="1076"/>
          <ac:cxnSpMkLst>
            <pc:docMk/>
            <pc:sldMk cId="4057385167" sldId="256"/>
            <ac:cxnSpMk id="8" creationId="{A96BCC28-A111-0505-2260-D8A58F529B42}"/>
          </ac:cxnSpMkLst>
        </pc:cxnChg>
        <pc:cxnChg chg="add mod">
          <ac:chgData name="Zach Waldron" userId="73f90a8f-9e53-4a0a-a0de-1f109e7a523e" providerId="ADAL" clId="{DE87FBE0-3CCD-4E42-A190-AAB924F7E1B0}" dt="2024-03-22T18:41:46.719" v="7143" actId="1076"/>
          <ac:cxnSpMkLst>
            <pc:docMk/>
            <pc:sldMk cId="4057385167" sldId="256"/>
            <ac:cxnSpMk id="9" creationId="{03426A57-10C1-7CEA-959A-8E0FFDC348B1}"/>
          </ac:cxnSpMkLst>
        </pc:cxnChg>
        <pc:cxnChg chg="add mod">
          <ac:chgData name="Zach Waldron" userId="73f90a8f-9e53-4a0a-a0de-1f109e7a523e" providerId="ADAL" clId="{DE87FBE0-3CCD-4E42-A190-AAB924F7E1B0}" dt="2024-03-22T18:41:49.989" v="7145" actId="1076"/>
          <ac:cxnSpMkLst>
            <pc:docMk/>
            <pc:sldMk cId="4057385167" sldId="256"/>
            <ac:cxnSpMk id="10" creationId="{E2E5C60A-51EA-6656-F670-3FA3DB5615C1}"/>
          </ac:cxnSpMkLst>
        </pc:cxnChg>
        <pc:cxnChg chg="add mod">
          <ac:chgData name="Zach Waldron" userId="73f90a8f-9e53-4a0a-a0de-1f109e7a523e" providerId="ADAL" clId="{DE87FBE0-3CCD-4E42-A190-AAB924F7E1B0}" dt="2024-03-22T18:42:13.506" v="7147" actId="1076"/>
          <ac:cxnSpMkLst>
            <pc:docMk/>
            <pc:sldMk cId="4057385167" sldId="256"/>
            <ac:cxnSpMk id="11" creationId="{DE93649D-C1F9-6AD1-EEE5-3C8A9314E67B}"/>
          </ac:cxnSpMkLst>
        </pc:cxnChg>
        <pc:cxnChg chg="add mod">
          <ac:chgData name="Zach Waldron" userId="73f90a8f-9e53-4a0a-a0de-1f109e7a523e" providerId="ADAL" clId="{DE87FBE0-3CCD-4E42-A190-AAB924F7E1B0}" dt="2024-03-22T18:42:16.413" v="7149" actId="1076"/>
          <ac:cxnSpMkLst>
            <pc:docMk/>
            <pc:sldMk cId="4057385167" sldId="256"/>
            <ac:cxnSpMk id="12" creationId="{8C23E019-6B33-2006-D571-98B73285EAD4}"/>
          </ac:cxnSpMkLst>
        </pc:cxnChg>
        <pc:cxnChg chg="add mod">
          <ac:chgData name="Zach Waldron" userId="73f90a8f-9e53-4a0a-a0de-1f109e7a523e" providerId="ADAL" clId="{DE87FBE0-3CCD-4E42-A190-AAB924F7E1B0}" dt="2024-03-22T18:42:19.428" v="7151" actId="1076"/>
          <ac:cxnSpMkLst>
            <pc:docMk/>
            <pc:sldMk cId="4057385167" sldId="256"/>
            <ac:cxnSpMk id="13" creationId="{D262504D-296C-7C63-7424-402A62695851}"/>
          </ac:cxnSpMkLst>
        </pc:cxnChg>
      </pc:sldChg>
      <pc:sldChg chg="addSp delSp modSp new del mod ord modNotesTx">
        <pc:chgData name="Zach Waldron" userId="73f90a8f-9e53-4a0a-a0de-1f109e7a523e" providerId="ADAL" clId="{DE87FBE0-3CCD-4E42-A190-AAB924F7E1B0}" dt="2024-03-01T18:20:14.306" v="7004" actId="47"/>
        <pc:sldMkLst>
          <pc:docMk/>
          <pc:sldMk cId="2896431971" sldId="257"/>
        </pc:sldMkLst>
        <pc:spChg chg="del">
          <ac:chgData name="Zach Waldron" userId="73f90a8f-9e53-4a0a-a0de-1f109e7a523e" providerId="ADAL" clId="{DE87FBE0-3CCD-4E42-A190-AAB924F7E1B0}" dt="2024-01-19T18:20:28.587" v="19" actId="478"/>
          <ac:spMkLst>
            <pc:docMk/>
            <pc:sldMk cId="2896431971" sldId="257"/>
            <ac:spMk id="2" creationId="{D21C2983-48EC-8EC0-60D8-5C5D36B0A946}"/>
          </ac:spMkLst>
        </pc:spChg>
        <pc:spChg chg="del">
          <ac:chgData name="Zach Waldron" userId="73f90a8f-9e53-4a0a-a0de-1f109e7a523e" providerId="ADAL" clId="{DE87FBE0-3CCD-4E42-A190-AAB924F7E1B0}" dt="2024-01-19T18:20:28.587" v="19" actId="478"/>
          <ac:spMkLst>
            <pc:docMk/>
            <pc:sldMk cId="2896431971" sldId="257"/>
            <ac:spMk id="3" creationId="{24448085-9D28-8681-077A-7F8793BD0EEF}"/>
          </ac:spMkLst>
        </pc:spChg>
        <pc:spChg chg="add del mod">
          <ac:chgData name="Zach Waldron" userId="73f90a8f-9e53-4a0a-a0de-1f109e7a523e" providerId="ADAL" clId="{DE87FBE0-3CCD-4E42-A190-AAB924F7E1B0}" dt="2024-02-20T19:46:26.886" v="3922" actId="21"/>
          <ac:spMkLst>
            <pc:docMk/>
            <pc:sldMk cId="2896431971" sldId="257"/>
            <ac:spMk id="8" creationId="{908A9193-E3CC-F5FA-B27D-CD9E039FEB2B}"/>
          </ac:spMkLst>
        </pc:spChg>
        <pc:spChg chg="add del mod topLvl">
          <ac:chgData name="Zach Waldron" userId="73f90a8f-9e53-4a0a-a0de-1f109e7a523e" providerId="ADAL" clId="{DE87FBE0-3CCD-4E42-A190-AAB924F7E1B0}" dt="2024-02-20T19:46:26.886" v="3922" actId="21"/>
          <ac:spMkLst>
            <pc:docMk/>
            <pc:sldMk cId="2896431971" sldId="257"/>
            <ac:spMk id="9" creationId="{50948FCB-FEBD-2EE1-6995-C676B78C2248}"/>
          </ac:spMkLst>
        </pc:spChg>
        <pc:spChg chg="add mod">
          <ac:chgData name="Zach Waldron" userId="73f90a8f-9e53-4a0a-a0de-1f109e7a523e" providerId="ADAL" clId="{DE87FBE0-3CCD-4E42-A190-AAB924F7E1B0}" dt="2024-01-19T20:58:34.296" v="92" actId="1076"/>
          <ac:spMkLst>
            <pc:docMk/>
            <pc:sldMk cId="2896431971" sldId="257"/>
            <ac:spMk id="15" creationId="{038B24A7-4E45-D539-6573-CDD0CE69D559}"/>
          </ac:spMkLst>
        </pc:spChg>
        <pc:spChg chg="add mod">
          <ac:chgData name="Zach Waldron" userId="73f90a8f-9e53-4a0a-a0de-1f109e7a523e" providerId="ADAL" clId="{DE87FBE0-3CCD-4E42-A190-AAB924F7E1B0}" dt="2024-01-19T20:58:34.296" v="92" actId="1076"/>
          <ac:spMkLst>
            <pc:docMk/>
            <pc:sldMk cId="2896431971" sldId="257"/>
            <ac:spMk id="16" creationId="{0FFFDC8F-27ED-47D9-3FB2-D9D181ACF748}"/>
          </ac:spMkLst>
        </pc:spChg>
        <pc:spChg chg="mod">
          <ac:chgData name="Zach Waldron" userId="73f90a8f-9e53-4a0a-a0de-1f109e7a523e" providerId="ADAL" clId="{DE87FBE0-3CCD-4E42-A190-AAB924F7E1B0}" dt="2024-01-19T20:58:16.806" v="87" actId="571"/>
          <ac:spMkLst>
            <pc:docMk/>
            <pc:sldMk cId="2896431971" sldId="257"/>
            <ac:spMk id="19" creationId="{72CA8C2E-4E88-3DB7-530D-528E09B9DA14}"/>
          </ac:spMkLst>
        </pc:spChg>
        <pc:spChg chg="mod">
          <ac:chgData name="Zach Waldron" userId="73f90a8f-9e53-4a0a-a0de-1f109e7a523e" providerId="ADAL" clId="{DE87FBE0-3CCD-4E42-A190-AAB924F7E1B0}" dt="2024-01-19T20:58:16.806" v="87" actId="571"/>
          <ac:spMkLst>
            <pc:docMk/>
            <pc:sldMk cId="2896431971" sldId="257"/>
            <ac:spMk id="20" creationId="{23655E7F-13A0-EE47-74CC-934005BF3B8F}"/>
          </ac:spMkLst>
        </pc:spChg>
        <pc:grpChg chg="add del mod ord">
          <ac:chgData name="Zach Waldron" userId="73f90a8f-9e53-4a0a-a0de-1f109e7a523e" providerId="ADAL" clId="{DE87FBE0-3CCD-4E42-A190-AAB924F7E1B0}" dt="2024-02-20T19:46:26.886" v="3922" actId="21"/>
          <ac:grpSpMkLst>
            <pc:docMk/>
            <pc:sldMk cId="2896431971" sldId="257"/>
            <ac:grpSpMk id="10" creationId="{54027D41-8CDC-8F13-FA50-B288A6EC7E12}"/>
          </ac:grpSpMkLst>
        </pc:grpChg>
        <pc:grpChg chg="add mod">
          <ac:chgData name="Zach Waldron" userId="73f90a8f-9e53-4a0a-a0de-1f109e7a523e" providerId="ADAL" clId="{DE87FBE0-3CCD-4E42-A190-AAB924F7E1B0}" dt="2024-01-19T20:58:16.806" v="87" actId="571"/>
          <ac:grpSpMkLst>
            <pc:docMk/>
            <pc:sldMk cId="2896431971" sldId="257"/>
            <ac:grpSpMk id="17" creationId="{F3C069DF-8606-F12B-00FA-184AFEA06973}"/>
          </ac:grpSpMkLst>
        </pc:grpChg>
        <pc:picChg chg="add mod">
          <ac:chgData name="Zach Waldron" userId="73f90a8f-9e53-4a0a-a0de-1f109e7a523e" providerId="ADAL" clId="{DE87FBE0-3CCD-4E42-A190-AAB924F7E1B0}" dt="2024-01-19T20:27:22.450" v="31" actId="1076"/>
          <ac:picMkLst>
            <pc:docMk/>
            <pc:sldMk cId="2896431971" sldId="257"/>
            <ac:picMk id="5" creationId="{81067661-C662-A5FA-6463-5F6CBBA1B93E}"/>
          </ac:picMkLst>
        </pc:picChg>
        <pc:picChg chg="add del mod topLvl">
          <ac:chgData name="Zach Waldron" userId="73f90a8f-9e53-4a0a-a0de-1f109e7a523e" providerId="ADAL" clId="{DE87FBE0-3CCD-4E42-A190-AAB924F7E1B0}" dt="2024-02-20T19:46:26.886" v="3922" actId="21"/>
          <ac:picMkLst>
            <pc:docMk/>
            <pc:sldMk cId="2896431971" sldId="257"/>
            <ac:picMk id="7" creationId="{4BDB5AB6-7722-E90B-5950-1F876BC8E783}"/>
          </ac:picMkLst>
        </pc:picChg>
        <pc:picChg chg="add mod ord modCrop">
          <ac:chgData name="Zach Waldron" userId="73f90a8f-9e53-4a0a-a0de-1f109e7a523e" providerId="ADAL" clId="{DE87FBE0-3CCD-4E42-A190-AAB924F7E1B0}" dt="2024-01-19T20:59:07.165" v="102" actId="1037"/>
          <ac:picMkLst>
            <pc:docMk/>
            <pc:sldMk cId="2896431971" sldId="257"/>
            <ac:picMk id="12" creationId="{0B36F04C-2726-6491-0CCF-1FCFA899DB16}"/>
          </ac:picMkLst>
        </pc:picChg>
        <pc:picChg chg="add mod">
          <ac:chgData name="Zach Waldron" userId="73f90a8f-9e53-4a0a-a0de-1f109e7a523e" providerId="ADAL" clId="{DE87FBE0-3CCD-4E42-A190-AAB924F7E1B0}" dt="2024-01-19T20:58:34.296" v="92" actId="1076"/>
          <ac:picMkLst>
            <pc:docMk/>
            <pc:sldMk cId="2896431971" sldId="257"/>
            <ac:picMk id="14" creationId="{CBC579A1-E5AF-9AA0-1270-C41AF4083F8E}"/>
          </ac:picMkLst>
        </pc:picChg>
        <pc:picChg chg="mod">
          <ac:chgData name="Zach Waldron" userId="73f90a8f-9e53-4a0a-a0de-1f109e7a523e" providerId="ADAL" clId="{DE87FBE0-3CCD-4E42-A190-AAB924F7E1B0}" dt="2024-01-19T20:58:16.806" v="87" actId="571"/>
          <ac:picMkLst>
            <pc:docMk/>
            <pc:sldMk cId="2896431971" sldId="257"/>
            <ac:picMk id="18" creationId="{8C5ECADE-1B4C-9892-0695-8F1757E78AAE}"/>
          </ac:picMkLst>
        </pc:picChg>
      </pc:sldChg>
      <pc:sldChg chg="addSp delSp modSp new del mod ord modNotesTx">
        <pc:chgData name="Zach Waldron" userId="73f90a8f-9e53-4a0a-a0de-1f109e7a523e" providerId="ADAL" clId="{DE87FBE0-3CCD-4E42-A190-AAB924F7E1B0}" dt="2024-02-19T17:34:42.355" v="3661" actId="47"/>
        <pc:sldMkLst>
          <pc:docMk/>
          <pc:sldMk cId="2181479533" sldId="258"/>
        </pc:sldMkLst>
        <pc:spChg chg="del mod">
          <ac:chgData name="Zach Waldron" userId="73f90a8f-9e53-4a0a-a0de-1f109e7a523e" providerId="ADAL" clId="{DE87FBE0-3CCD-4E42-A190-AAB924F7E1B0}" dt="2024-02-16T21:35:04.472" v="2146" actId="478"/>
          <ac:spMkLst>
            <pc:docMk/>
            <pc:sldMk cId="2181479533" sldId="258"/>
            <ac:spMk id="2" creationId="{0993D6B3-9990-BE04-27DC-31F0D5D19E12}"/>
          </ac:spMkLst>
        </pc:spChg>
        <pc:spChg chg="add mod">
          <ac:chgData name="Zach Waldron" userId="73f90a8f-9e53-4a0a-a0de-1f109e7a523e" providerId="ADAL" clId="{DE87FBE0-3CCD-4E42-A190-AAB924F7E1B0}" dt="2024-01-24T20:47:15.259" v="972" actId="164"/>
          <ac:spMkLst>
            <pc:docMk/>
            <pc:sldMk cId="2181479533" sldId="258"/>
            <ac:spMk id="3" creationId="{26EFF372-CDD8-4C7B-B8E2-05CC6BCC7F28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3" creationId="{9AACFF16-0C18-991E-BBD7-49D4BA47EEF8}"/>
          </ac:spMkLst>
        </pc:spChg>
        <pc:spChg chg="add del">
          <ac:chgData name="Zach Waldron" userId="73f90a8f-9e53-4a0a-a0de-1f109e7a523e" providerId="ADAL" clId="{DE87FBE0-3CCD-4E42-A190-AAB924F7E1B0}" dt="2024-01-22T21:16:32.477" v="207" actId="478"/>
          <ac:spMkLst>
            <pc:docMk/>
            <pc:sldMk cId="2181479533" sldId="258"/>
            <ac:spMk id="3" creationId="{FB7AF713-AA79-59DB-E71E-36B89C29B078}"/>
          </ac:spMkLst>
        </pc:spChg>
        <pc:spChg chg="add del mod">
          <ac:chgData name="Zach Waldron" userId="73f90a8f-9e53-4a0a-a0de-1f109e7a523e" providerId="ADAL" clId="{DE87FBE0-3CCD-4E42-A190-AAB924F7E1B0}" dt="2024-02-16T21:35:34.174" v="2322" actId="478"/>
          <ac:spMkLst>
            <pc:docMk/>
            <pc:sldMk cId="2181479533" sldId="258"/>
            <ac:spMk id="5" creationId="{D4A02840-E347-EB0F-0B35-29B257F878B5}"/>
          </ac:spMkLst>
        </pc:spChg>
        <pc:spChg chg="add del">
          <ac:chgData name="Zach Waldron" userId="73f90a8f-9e53-4a0a-a0de-1f109e7a523e" providerId="ADAL" clId="{DE87FBE0-3CCD-4E42-A190-AAB924F7E1B0}" dt="2024-01-22T20:17:44.706" v="161" actId="22"/>
          <ac:spMkLst>
            <pc:docMk/>
            <pc:sldMk cId="2181479533" sldId="258"/>
            <ac:spMk id="5" creationId="{F6E67D97-FBFD-283B-6FB2-D07D1498804A}"/>
          </ac:spMkLst>
        </pc:spChg>
        <pc:spChg chg="add mod">
          <ac:chgData name="Zach Waldron" userId="73f90a8f-9e53-4a0a-a0de-1f109e7a523e" providerId="ADAL" clId="{DE87FBE0-3CCD-4E42-A190-AAB924F7E1B0}" dt="2024-01-24T21:50:18.396" v="981" actId="164"/>
          <ac:spMkLst>
            <pc:docMk/>
            <pc:sldMk cId="2181479533" sldId="258"/>
            <ac:spMk id="6" creationId="{6B764B5C-2F96-C886-DD42-B33F4E6CC182}"/>
          </ac:spMkLst>
        </pc:spChg>
        <pc:spChg chg="add del mod">
          <ac:chgData name="Zach Waldron" userId="73f90a8f-9e53-4a0a-a0de-1f109e7a523e" providerId="ADAL" clId="{DE87FBE0-3CCD-4E42-A190-AAB924F7E1B0}" dt="2024-02-16T21:35:06.238" v="2147" actId="478"/>
          <ac:spMkLst>
            <pc:docMk/>
            <pc:sldMk cId="2181479533" sldId="258"/>
            <ac:spMk id="9" creationId="{DBC3DBDB-7BB7-92C7-8E5B-58E72A1C4105}"/>
          </ac:spMkLst>
        </pc:spChg>
        <pc:spChg chg="add del mod">
          <ac:chgData name="Zach Waldron" userId="73f90a8f-9e53-4a0a-a0de-1f109e7a523e" providerId="ADAL" clId="{DE87FBE0-3CCD-4E42-A190-AAB924F7E1B0}" dt="2024-02-13T23:08:23.290" v="1724" actId="478"/>
          <ac:spMkLst>
            <pc:docMk/>
            <pc:sldMk cId="2181479533" sldId="258"/>
            <ac:spMk id="13" creationId="{5F12D3EB-F6B6-E26B-22B4-B1C5B6C93B36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14" creationId="{48B60C0E-F978-292C-F099-13549029E323}"/>
          </ac:spMkLst>
        </pc:spChg>
        <pc:spChg chg="add mod">
          <ac:chgData name="Zach Waldron" userId="73f90a8f-9e53-4a0a-a0de-1f109e7a523e" providerId="ADAL" clId="{DE87FBE0-3CCD-4E42-A190-AAB924F7E1B0}" dt="2024-02-16T21:50:45.139" v="2888" actId="20577"/>
          <ac:spMkLst>
            <pc:docMk/>
            <pc:sldMk cId="2181479533" sldId="258"/>
            <ac:spMk id="15" creationId="{93D2870A-2119-1619-9333-6B7EA9D7C0C6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15" creationId="{C5D47CA8-E558-3DB4-EB61-AAFBCE7A932F}"/>
          </ac:spMkLst>
        </pc:spChg>
        <pc:spChg chg="add mod">
          <ac:chgData name="Zach Waldron" userId="73f90a8f-9e53-4a0a-a0de-1f109e7a523e" providerId="ADAL" clId="{DE87FBE0-3CCD-4E42-A190-AAB924F7E1B0}" dt="2024-02-16T21:48:53.214" v="2821" actId="1036"/>
          <ac:spMkLst>
            <pc:docMk/>
            <pc:sldMk cId="2181479533" sldId="258"/>
            <ac:spMk id="16" creationId="{B56176D6-2AAE-4E9F-1F70-687C3009735B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16" creationId="{F6FE94BF-F38B-7D7D-9FAD-BA5EAB074AC3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17" creationId="{E0A33EC4-517A-9C25-9BF2-F46C092ED792}"/>
          </ac:spMkLst>
        </pc:spChg>
        <pc:spChg chg="add del mod">
          <ac:chgData name="Zach Waldron" userId="73f90a8f-9e53-4a0a-a0de-1f109e7a523e" providerId="ADAL" clId="{DE87FBE0-3CCD-4E42-A190-AAB924F7E1B0}" dt="2024-02-15T22:42:00.221" v="2118" actId="478"/>
          <ac:spMkLst>
            <pc:docMk/>
            <pc:sldMk cId="2181479533" sldId="258"/>
            <ac:spMk id="18" creationId="{807CDED0-5A0A-95BA-764B-EA536D1545C8}"/>
          </ac:spMkLst>
        </pc:spChg>
        <pc:spChg chg="add mod">
          <ac:chgData name="Zach Waldron" userId="73f90a8f-9e53-4a0a-a0de-1f109e7a523e" providerId="ADAL" clId="{DE87FBE0-3CCD-4E42-A190-AAB924F7E1B0}" dt="2024-02-16T21:48:53.214" v="2821" actId="1036"/>
          <ac:spMkLst>
            <pc:docMk/>
            <pc:sldMk cId="2181479533" sldId="258"/>
            <ac:spMk id="19" creationId="{387FA793-3928-9FDB-F13A-D538C628FD19}"/>
          </ac:spMkLst>
        </pc:spChg>
        <pc:spChg chg="add mod">
          <ac:chgData name="Zach Waldron" userId="73f90a8f-9e53-4a0a-a0de-1f109e7a523e" providerId="ADAL" clId="{DE87FBE0-3CCD-4E42-A190-AAB924F7E1B0}" dt="2024-02-16T21:48:53.214" v="2821" actId="1036"/>
          <ac:spMkLst>
            <pc:docMk/>
            <pc:sldMk cId="2181479533" sldId="258"/>
            <ac:spMk id="20" creationId="{CB48CC84-17B9-BA44-8F70-73086B34F69F}"/>
          </ac:spMkLst>
        </pc:spChg>
        <pc:spChg chg="add mod">
          <ac:chgData name="Zach Waldron" userId="73f90a8f-9e53-4a0a-a0de-1f109e7a523e" providerId="ADAL" clId="{DE87FBE0-3CCD-4E42-A190-AAB924F7E1B0}" dt="2024-02-16T21:48:53.214" v="2821" actId="1036"/>
          <ac:spMkLst>
            <pc:docMk/>
            <pc:sldMk cId="2181479533" sldId="258"/>
            <ac:spMk id="21" creationId="{06B6F5E0-9A0A-F64C-A290-C2EADD601679}"/>
          </ac:spMkLst>
        </pc:spChg>
        <pc:spChg chg="add mod">
          <ac:chgData name="Zach Waldron" userId="73f90a8f-9e53-4a0a-a0de-1f109e7a523e" providerId="ADAL" clId="{DE87FBE0-3CCD-4E42-A190-AAB924F7E1B0}" dt="2024-02-16T21:49:16.896" v="2827" actId="1076"/>
          <ac:spMkLst>
            <pc:docMk/>
            <pc:sldMk cId="2181479533" sldId="258"/>
            <ac:spMk id="24" creationId="{50088CD4-10CD-4495-56D9-126DFB6891E7}"/>
          </ac:spMkLst>
        </pc:spChg>
        <pc:grpChg chg="add mod">
          <ac:chgData name="Zach Waldron" userId="73f90a8f-9e53-4a0a-a0de-1f109e7a523e" providerId="ADAL" clId="{DE87FBE0-3CCD-4E42-A190-AAB924F7E1B0}" dt="2024-01-24T21:50:18.396" v="981" actId="164"/>
          <ac:grpSpMkLst>
            <pc:docMk/>
            <pc:sldMk cId="2181479533" sldId="258"/>
            <ac:grpSpMk id="4" creationId="{722B0EE9-DBE5-5D5A-358C-788E21970CA9}"/>
          </ac:grpSpMkLst>
        </pc:grpChg>
        <pc:grpChg chg="add del mod">
          <ac:chgData name="Zach Waldron" userId="73f90a8f-9e53-4a0a-a0de-1f109e7a523e" providerId="ADAL" clId="{DE87FBE0-3CCD-4E42-A190-AAB924F7E1B0}" dt="2024-02-13T23:05:10.808" v="1704" actId="478"/>
          <ac:grpSpMkLst>
            <pc:docMk/>
            <pc:sldMk cId="2181479533" sldId="258"/>
            <ac:grpSpMk id="10" creationId="{3ABC4010-1F73-20FC-5EB7-E8864A756F3A}"/>
          </ac:grpSpMkLst>
        </pc:grpChg>
        <pc:picChg chg="add mod ord modCrop">
          <ac:chgData name="Zach Waldron" userId="73f90a8f-9e53-4a0a-a0de-1f109e7a523e" providerId="ADAL" clId="{DE87FBE0-3CCD-4E42-A190-AAB924F7E1B0}" dt="2024-02-16T21:48:53.214" v="2821" actId="1036"/>
          <ac:picMkLst>
            <pc:docMk/>
            <pc:sldMk cId="2181479533" sldId="258"/>
            <ac:picMk id="4" creationId="{33A8BED4-0048-534E-07F7-6F2CA9498BE9}"/>
          </ac:picMkLst>
        </pc:picChg>
        <pc:picChg chg="add del mod">
          <ac:chgData name="Zach Waldron" userId="73f90a8f-9e53-4a0a-a0de-1f109e7a523e" providerId="ADAL" clId="{DE87FBE0-3CCD-4E42-A190-AAB924F7E1B0}" dt="2024-01-23T18:11:23.926" v="607" actId="21"/>
          <ac:picMkLst>
            <pc:docMk/>
            <pc:sldMk cId="2181479533" sldId="258"/>
            <ac:picMk id="4" creationId="{E2D478F7-F101-2F31-03EE-AB9D1205D3D3}"/>
          </ac:picMkLst>
        </pc:picChg>
        <pc:picChg chg="add mod">
          <ac:chgData name="Zach Waldron" userId="73f90a8f-9e53-4a0a-a0de-1f109e7a523e" providerId="ADAL" clId="{DE87FBE0-3CCD-4E42-A190-AAB924F7E1B0}" dt="2024-01-24T21:47:49.624" v="974" actId="14826"/>
          <ac:picMkLst>
            <pc:docMk/>
            <pc:sldMk cId="2181479533" sldId="258"/>
            <ac:picMk id="7" creationId="{12BCC383-74D0-6A4E-498D-626244FFCF53}"/>
          </ac:picMkLst>
        </pc:picChg>
        <pc:picChg chg="add del mod ord">
          <ac:chgData name="Zach Waldron" userId="73f90a8f-9e53-4a0a-a0de-1f109e7a523e" providerId="ADAL" clId="{DE87FBE0-3CCD-4E42-A190-AAB924F7E1B0}" dt="2024-01-22T21:16:30.988" v="206" actId="22"/>
          <ac:picMkLst>
            <pc:docMk/>
            <pc:sldMk cId="2181479533" sldId="258"/>
            <ac:picMk id="7" creationId="{8FBD679B-A528-0817-9FDE-EA7995D70364}"/>
          </ac:picMkLst>
        </pc:picChg>
        <pc:picChg chg="add mod modCrop">
          <ac:chgData name="Zach Waldron" userId="73f90a8f-9e53-4a0a-a0de-1f109e7a523e" providerId="ADAL" clId="{DE87FBE0-3CCD-4E42-A190-AAB924F7E1B0}" dt="2024-02-16T21:48:53.214" v="2821" actId="1036"/>
          <ac:picMkLst>
            <pc:docMk/>
            <pc:sldMk cId="2181479533" sldId="258"/>
            <ac:picMk id="7" creationId="{B81FDD76-76E6-8EB5-A7B7-4099DE951D1A}"/>
          </ac:picMkLst>
        </pc:picChg>
        <pc:picChg chg="add del mod">
          <ac:chgData name="Zach Waldron" userId="73f90a8f-9e53-4a0a-a0de-1f109e7a523e" providerId="ADAL" clId="{DE87FBE0-3CCD-4E42-A190-AAB924F7E1B0}" dt="2024-02-13T23:05:48.683" v="1709" actId="478"/>
          <ac:picMkLst>
            <pc:docMk/>
            <pc:sldMk cId="2181479533" sldId="258"/>
            <ac:picMk id="8" creationId="{0463ACE9-7BC3-00E1-F56D-F5B8102874FB}"/>
          </ac:picMkLst>
        </pc:picChg>
        <pc:picChg chg="add del mod">
          <ac:chgData name="Zach Waldron" userId="73f90a8f-9e53-4a0a-a0de-1f109e7a523e" providerId="ADAL" clId="{DE87FBE0-3CCD-4E42-A190-AAB924F7E1B0}" dt="2024-02-13T23:05:54.532" v="1710" actId="478"/>
          <ac:picMkLst>
            <pc:docMk/>
            <pc:sldMk cId="2181479533" sldId="258"/>
            <ac:picMk id="9" creationId="{E167A86E-E3F6-765B-B438-83F127C1D4AD}"/>
          </ac:picMkLst>
        </pc:picChg>
        <pc:picChg chg="add mod modCrop">
          <ac:chgData name="Zach Waldron" userId="73f90a8f-9e53-4a0a-a0de-1f109e7a523e" providerId="ADAL" clId="{DE87FBE0-3CCD-4E42-A190-AAB924F7E1B0}" dt="2024-02-16T21:48:53.214" v="2821" actId="1036"/>
          <ac:picMkLst>
            <pc:docMk/>
            <pc:sldMk cId="2181479533" sldId="258"/>
            <ac:picMk id="10" creationId="{6105504C-A6A8-5835-AF2E-E467F045F49B}"/>
          </ac:picMkLst>
        </pc:picChg>
        <pc:picChg chg="add del mod">
          <ac:chgData name="Zach Waldron" userId="73f90a8f-9e53-4a0a-a0de-1f109e7a523e" providerId="ADAL" clId="{DE87FBE0-3CCD-4E42-A190-AAB924F7E1B0}" dt="2024-02-16T21:33:57.894" v="2135" actId="478"/>
          <ac:picMkLst>
            <pc:docMk/>
            <pc:sldMk cId="2181479533" sldId="258"/>
            <ac:picMk id="12" creationId="{735E5C2E-8A72-BB5F-95E6-26B94D38E461}"/>
          </ac:picMkLst>
        </pc:picChg>
        <pc:picChg chg="add mod">
          <ac:chgData name="Zach Waldron" userId="73f90a8f-9e53-4a0a-a0de-1f109e7a523e" providerId="ADAL" clId="{DE87FBE0-3CCD-4E42-A190-AAB924F7E1B0}" dt="2024-02-16T21:48:53.214" v="2821" actId="1036"/>
          <ac:picMkLst>
            <pc:docMk/>
            <pc:sldMk cId="2181479533" sldId="258"/>
            <ac:picMk id="13" creationId="{8043DABE-DAAA-4099-E523-0D92F45A1142}"/>
          </ac:picMkLst>
        </pc:picChg>
        <pc:picChg chg="add del mod">
          <ac:chgData name="Zach Waldron" userId="73f90a8f-9e53-4a0a-a0de-1f109e7a523e" providerId="ADAL" clId="{DE87FBE0-3CCD-4E42-A190-AAB924F7E1B0}" dt="2024-02-16T21:45:14.343" v="2628" actId="478"/>
          <ac:picMkLst>
            <pc:docMk/>
            <pc:sldMk cId="2181479533" sldId="258"/>
            <ac:picMk id="23" creationId="{E99958E5-C066-6A53-395A-433793622A0D}"/>
          </ac:picMkLst>
        </pc:picChg>
        <pc:picChg chg="add del">
          <ac:chgData name="Zach Waldron" userId="73f90a8f-9e53-4a0a-a0de-1f109e7a523e" providerId="ADAL" clId="{DE87FBE0-3CCD-4E42-A190-AAB924F7E1B0}" dt="2024-02-16T22:07:49.818" v="2891" actId="21"/>
          <ac:picMkLst>
            <pc:docMk/>
            <pc:sldMk cId="2181479533" sldId="258"/>
            <ac:picMk id="26" creationId="{59804111-F100-3F98-DD63-0CDCCCF3DD14}"/>
          </ac:picMkLst>
        </pc:picChg>
        <pc:cxnChg chg="add mod">
          <ac:chgData name="Zach Waldron" userId="73f90a8f-9e53-4a0a-a0de-1f109e7a523e" providerId="ADAL" clId="{DE87FBE0-3CCD-4E42-A190-AAB924F7E1B0}" dt="2024-02-16T21:48:53.214" v="2821" actId="1036"/>
          <ac:cxnSpMkLst>
            <pc:docMk/>
            <pc:sldMk cId="2181479533" sldId="258"/>
            <ac:cxnSpMk id="18" creationId="{CF370514-3D13-0F3D-E255-85CC846F58C9}"/>
          </ac:cxnSpMkLst>
        </pc:cxnChg>
      </pc:sldChg>
      <pc:sldChg chg="addSp delSp modSp add mod ord">
        <pc:chgData name="Zach Waldron" userId="73f90a8f-9e53-4a0a-a0de-1f109e7a523e" providerId="ADAL" clId="{DE87FBE0-3CCD-4E42-A190-AAB924F7E1B0}" dt="2024-03-27T15:20:55.588" v="12491" actId="478"/>
        <pc:sldMkLst>
          <pc:docMk/>
          <pc:sldMk cId="2609910804" sldId="258"/>
        </pc:sldMkLst>
        <pc:spChg chg="mod">
          <ac:chgData name="Zach Waldron" userId="73f90a8f-9e53-4a0a-a0de-1f109e7a523e" providerId="ADAL" clId="{DE87FBE0-3CCD-4E42-A190-AAB924F7E1B0}" dt="2024-03-25T19:02:39.783" v="7547" actId="20577"/>
          <ac:spMkLst>
            <pc:docMk/>
            <pc:sldMk cId="2609910804" sldId="258"/>
            <ac:spMk id="2" creationId="{AA4DD695-D667-CC43-8F7F-C2B3E753CEAE}"/>
          </ac:spMkLst>
        </pc:spChg>
        <pc:spChg chg="del mod">
          <ac:chgData name="Zach Waldron" userId="73f90a8f-9e53-4a0a-a0de-1f109e7a523e" providerId="ADAL" clId="{DE87FBE0-3CCD-4E42-A190-AAB924F7E1B0}" dt="2024-03-25T19:01:00.689" v="7487" actId="478"/>
          <ac:spMkLst>
            <pc:docMk/>
            <pc:sldMk cId="2609910804" sldId="258"/>
            <ac:spMk id="4" creationId="{650A863A-8558-3A46-B702-BE9D4A00A721}"/>
          </ac:spMkLst>
        </pc:spChg>
        <pc:spChg chg="del">
          <ac:chgData name="Zach Waldron" userId="73f90a8f-9e53-4a0a-a0de-1f109e7a523e" providerId="ADAL" clId="{DE87FBE0-3CCD-4E42-A190-AAB924F7E1B0}" dt="2024-03-25T21:20:38.712" v="8428" actId="478"/>
          <ac:spMkLst>
            <pc:docMk/>
            <pc:sldMk cId="2609910804" sldId="258"/>
            <ac:spMk id="6" creationId="{F44ED458-F056-34EF-2BBB-2F5727981F4D}"/>
          </ac:spMkLst>
        </pc:spChg>
        <pc:spChg chg="add del mod">
          <ac:chgData name="Zach Waldron" userId="73f90a8f-9e53-4a0a-a0de-1f109e7a523e" providerId="ADAL" clId="{DE87FBE0-3CCD-4E42-A190-AAB924F7E1B0}" dt="2024-03-27T15:20:55.588" v="12491" actId="478"/>
          <ac:spMkLst>
            <pc:docMk/>
            <pc:sldMk cId="2609910804" sldId="258"/>
            <ac:spMk id="8" creationId="{9BD27B95-8904-90FF-B7E7-96BF3A030682}"/>
          </ac:spMkLst>
        </pc:spChg>
        <pc:picChg chg="mod">
          <ac:chgData name="Zach Waldron" userId="73f90a8f-9e53-4a0a-a0de-1f109e7a523e" providerId="ADAL" clId="{DE87FBE0-3CCD-4E42-A190-AAB924F7E1B0}" dt="2024-03-25T22:45:40.157" v="9242" actId="1076"/>
          <ac:picMkLst>
            <pc:docMk/>
            <pc:sldMk cId="2609910804" sldId="258"/>
            <ac:picMk id="3" creationId="{8154E260-BE9C-2D4C-8473-72B9A7543844}"/>
          </ac:picMkLst>
        </pc:picChg>
      </pc:sldChg>
      <pc:sldChg chg="addSp delSp modSp new del mod">
        <pc:chgData name="Zach Waldron" userId="73f90a8f-9e53-4a0a-a0de-1f109e7a523e" providerId="ADAL" clId="{DE87FBE0-3CCD-4E42-A190-AAB924F7E1B0}" dt="2024-02-13T21:36:18.963" v="1698" actId="47"/>
        <pc:sldMkLst>
          <pc:docMk/>
          <pc:sldMk cId="496881647" sldId="259"/>
        </pc:sldMkLst>
        <pc:spChg chg="add del mod">
          <ac:chgData name="Zach Waldron" userId="73f90a8f-9e53-4a0a-a0de-1f109e7a523e" providerId="ADAL" clId="{DE87FBE0-3CCD-4E42-A190-AAB924F7E1B0}" dt="2024-01-23T17:29:45.055" v="599" actId="1076"/>
          <ac:spMkLst>
            <pc:docMk/>
            <pc:sldMk cId="496881647" sldId="259"/>
            <ac:spMk id="2" creationId="{251996BE-24DB-7890-0AEC-A610EE84D068}"/>
          </ac:spMkLst>
        </pc:spChg>
        <pc:spChg chg="add del mod">
          <ac:chgData name="Zach Waldron" userId="73f90a8f-9e53-4a0a-a0de-1f109e7a523e" providerId="ADAL" clId="{DE87FBE0-3CCD-4E42-A190-AAB924F7E1B0}" dt="2024-02-13T21:36:17.814" v="1697" actId="20577"/>
          <ac:spMkLst>
            <pc:docMk/>
            <pc:sldMk cId="496881647" sldId="259"/>
            <ac:spMk id="3" creationId="{CC894935-D17A-76A1-E21E-DA8566AA72B5}"/>
          </ac:spMkLst>
        </pc:spChg>
        <pc:spChg chg="add mod">
          <ac:chgData name="Zach Waldron" userId="73f90a8f-9e53-4a0a-a0de-1f109e7a523e" providerId="ADAL" clId="{DE87FBE0-3CCD-4E42-A190-AAB924F7E1B0}" dt="2024-02-06T20:22:25.780" v="985" actId="1076"/>
          <ac:spMkLst>
            <pc:docMk/>
            <pc:sldMk cId="496881647" sldId="259"/>
            <ac:spMk id="5" creationId="{2F259C42-F82F-083D-947C-FA069DBF797F}"/>
          </ac:spMkLst>
        </pc:spChg>
        <pc:grpChg chg="add del mod">
          <ac:chgData name="Zach Waldron" userId="73f90a8f-9e53-4a0a-a0de-1f109e7a523e" providerId="ADAL" clId="{DE87FBE0-3CCD-4E42-A190-AAB924F7E1B0}" dt="2024-02-13T21:29:32.488" v="1372" actId="478"/>
          <ac:grpSpMkLst>
            <pc:docMk/>
            <pc:sldMk cId="496881647" sldId="259"/>
            <ac:grpSpMk id="6" creationId="{2A144DAD-524D-8C3D-58FC-72CE9DB42F54}"/>
          </ac:grpSpMkLst>
        </pc:grpChg>
        <pc:picChg chg="add mod">
          <ac:chgData name="Zach Waldron" userId="73f90a8f-9e53-4a0a-a0de-1f109e7a523e" providerId="ADAL" clId="{DE87FBE0-3CCD-4E42-A190-AAB924F7E1B0}" dt="2024-01-23T18:12:57.360" v="701" actId="164"/>
          <ac:picMkLst>
            <pc:docMk/>
            <pc:sldMk cId="496881647" sldId="259"/>
            <ac:picMk id="4" creationId="{E2D478F7-F101-2F31-03EE-AB9D1205D3D3}"/>
          </ac:picMkLst>
        </pc:picChg>
      </pc:sldChg>
      <pc:sldChg chg="addSp delSp modSp new del mod">
        <pc:chgData name="Zach Waldron" userId="73f90a8f-9e53-4a0a-a0de-1f109e7a523e" providerId="ADAL" clId="{DE87FBE0-3CCD-4E42-A190-AAB924F7E1B0}" dt="2024-02-20T19:00:18.862" v="3890" actId="47"/>
        <pc:sldMkLst>
          <pc:docMk/>
          <pc:sldMk cId="107321280" sldId="260"/>
        </pc:sldMkLst>
        <pc:spChg chg="mod">
          <ac:chgData name="Zach Waldron" userId="73f90a8f-9e53-4a0a-a0de-1f109e7a523e" providerId="ADAL" clId="{DE87FBE0-3CCD-4E42-A190-AAB924F7E1B0}" dt="2024-01-22T22:05:48.119" v="272" actId="404"/>
          <ac:spMkLst>
            <pc:docMk/>
            <pc:sldMk cId="107321280" sldId="260"/>
            <ac:spMk id="2" creationId="{F8448D1A-4272-A85C-B282-1948DE0986DB}"/>
          </ac:spMkLst>
        </pc:spChg>
        <pc:spChg chg="del">
          <ac:chgData name="Zach Waldron" userId="73f90a8f-9e53-4a0a-a0de-1f109e7a523e" providerId="ADAL" clId="{DE87FBE0-3CCD-4E42-A190-AAB924F7E1B0}" dt="2024-01-22T22:02:03.363" v="265" actId="478"/>
          <ac:spMkLst>
            <pc:docMk/>
            <pc:sldMk cId="107321280" sldId="260"/>
            <ac:spMk id="3" creationId="{84E50A96-74C6-6081-6BB2-A433BDDDA547}"/>
          </ac:spMkLst>
        </pc:spChg>
        <pc:picChg chg="add del mod">
          <ac:chgData name="Zach Waldron" userId="73f90a8f-9e53-4a0a-a0de-1f109e7a523e" providerId="ADAL" clId="{DE87FBE0-3CCD-4E42-A190-AAB924F7E1B0}" dt="2024-01-23T18:11:32.486" v="611" actId="21"/>
          <ac:picMkLst>
            <pc:docMk/>
            <pc:sldMk cId="107321280" sldId="260"/>
            <ac:picMk id="4" creationId="{E2D478F7-F101-2F31-03EE-AB9D1205D3D3}"/>
          </ac:picMkLst>
        </pc:picChg>
        <pc:picChg chg="add mod">
          <ac:chgData name="Zach Waldron" userId="73f90a8f-9e53-4a0a-a0de-1f109e7a523e" providerId="ADAL" clId="{DE87FBE0-3CCD-4E42-A190-AAB924F7E1B0}" dt="2024-01-23T18:11:28.216" v="608" actId="1076"/>
          <ac:picMkLst>
            <pc:docMk/>
            <pc:sldMk cId="107321280" sldId="260"/>
            <ac:picMk id="5" creationId="{D24895F3-C6C6-709E-1053-92AAD0EA4279}"/>
          </ac:picMkLst>
        </pc:picChg>
        <pc:picChg chg="add mod">
          <ac:chgData name="Zach Waldron" userId="73f90a8f-9e53-4a0a-a0de-1f109e7a523e" providerId="ADAL" clId="{DE87FBE0-3CCD-4E42-A190-AAB924F7E1B0}" dt="2024-01-23T21:01:35.955" v="716" actId="1076"/>
          <ac:picMkLst>
            <pc:docMk/>
            <pc:sldMk cId="107321280" sldId="260"/>
            <ac:picMk id="6" creationId="{2EAA64A2-F3C3-2B85-617B-83E1ECDB2BC4}"/>
          </ac:picMkLst>
        </pc:picChg>
      </pc:sldChg>
      <pc:sldChg chg="addSp delSp modSp new mod ord addCm delCm modCm">
        <pc:chgData name="Zach Waldron" userId="73f90a8f-9e53-4a0a-a0de-1f109e7a523e" providerId="ADAL" clId="{DE87FBE0-3CCD-4E42-A190-AAB924F7E1B0}" dt="2024-04-02T19:02:25.652" v="13762"/>
        <pc:sldMkLst>
          <pc:docMk/>
          <pc:sldMk cId="1663032978" sldId="261"/>
        </pc:sldMkLst>
        <pc:spChg chg="mod">
          <ac:chgData name="Zach Waldron" userId="73f90a8f-9e53-4a0a-a0de-1f109e7a523e" providerId="ADAL" clId="{DE87FBE0-3CCD-4E42-A190-AAB924F7E1B0}" dt="2024-03-25T19:03:27.282" v="7554" actId="14100"/>
          <ac:spMkLst>
            <pc:docMk/>
            <pc:sldMk cId="1663032978" sldId="261"/>
            <ac:spMk id="2" creationId="{EA21A67F-26C6-3E89-602C-385E54935A7B}"/>
          </ac:spMkLst>
        </pc:spChg>
        <pc:spChg chg="add del mod">
          <ac:chgData name="Zach Waldron" userId="73f90a8f-9e53-4a0a-a0de-1f109e7a523e" providerId="ADAL" clId="{DE87FBE0-3CCD-4E42-A190-AAB924F7E1B0}" dt="2024-03-27T15:13:42.500" v="12478" actId="478"/>
          <ac:spMkLst>
            <pc:docMk/>
            <pc:sldMk cId="1663032978" sldId="261"/>
            <ac:spMk id="3" creationId="{6BE276F9-9AA3-8020-D32C-D7E5FED7F9C0}"/>
          </ac:spMkLst>
        </pc:spChg>
        <pc:spChg chg="del">
          <ac:chgData name="Zach Waldron" userId="73f90a8f-9e53-4a0a-a0de-1f109e7a523e" providerId="ADAL" clId="{DE87FBE0-3CCD-4E42-A190-AAB924F7E1B0}" dt="2024-02-13T21:05:34.727" v="1015" actId="478"/>
          <ac:spMkLst>
            <pc:docMk/>
            <pc:sldMk cId="1663032978" sldId="261"/>
            <ac:spMk id="3" creationId="{A54E7454-3285-0220-3C8A-D8F048446AD4}"/>
          </ac:spMkLst>
        </pc:spChg>
        <pc:spChg chg="add del mod">
          <ac:chgData name="Zach Waldron" userId="73f90a8f-9e53-4a0a-a0de-1f109e7a523e" providerId="ADAL" clId="{DE87FBE0-3CCD-4E42-A190-AAB924F7E1B0}" dt="2024-02-13T21:28:57.864" v="1362" actId="478"/>
          <ac:spMkLst>
            <pc:docMk/>
            <pc:sldMk cId="1663032978" sldId="261"/>
            <ac:spMk id="7" creationId="{07F07466-1E2C-6856-36E6-277AD5B18318}"/>
          </ac:spMkLst>
        </pc:spChg>
        <pc:spChg chg="add del mod">
          <ac:chgData name="Zach Waldron" userId="73f90a8f-9e53-4a0a-a0de-1f109e7a523e" providerId="ADAL" clId="{DE87FBE0-3CCD-4E42-A190-AAB924F7E1B0}" dt="2024-03-01T00:26:34.649" v="6831" actId="478"/>
          <ac:spMkLst>
            <pc:docMk/>
            <pc:sldMk cId="1663032978" sldId="261"/>
            <ac:spMk id="9" creationId="{703EEDD3-1CE2-1D9E-C842-E5E019C1643D}"/>
          </ac:spMkLst>
        </pc:spChg>
        <pc:spChg chg="mod">
          <ac:chgData name="Zach Waldron" userId="73f90a8f-9e53-4a0a-a0de-1f109e7a523e" providerId="ADAL" clId="{DE87FBE0-3CCD-4E42-A190-AAB924F7E1B0}" dt="2024-02-13T21:29:23.806" v="1370" actId="1076"/>
          <ac:spMkLst>
            <pc:docMk/>
            <pc:sldMk cId="1663032978" sldId="261"/>
            <ac:spMk id="10" creationId="{BCEAE4BD-D7DF-3390-18C2-9F3BF56AC083}"/>
          </ac:spMkLst>
        </pc:spChg>
        <pc:spChg chg="add mod">
          <ac:chgData name="Zach Waldron" userId="73f90a8f-9e53-4a0a-a0de-1f109e7a523e" providerId="ADAL" clId="{DE87FBE0-3CCD-4E42-A190-AAB924F7E1B0}" dt="2024-02-20T19:45:36.098" v="3913" actId="164"/>
          <ac:spMkLst>
            <pc:docMk/>
            <pc:sldMk cId="1663032978" sldId="261"/>
            <ac:spMk id="11" creationId="{C173873D-62A3-2095-8BEE-B9D0B9FEC01B}"/>
          </ac:spMkLst>
        </pc:spChg>
        <pc:spChg chg="add mod">
          <ac:chgData name="Zach Waldron" userId="73f90a8f-9e53-4a0a-a0de-1f109e7a523e" providerId="ADAL" clId="{DE87FBE0-3CCD-4E42-A190-AAB924F7E1B0}" dt="2024-02-20T19:45:36.098" v="3913" actId="164"/>
          <ac:spMkLst>
            <pc:docMk/>
            <pc:sldMk cId="1663032978" sldId="261"/>
            <ac:spMk id="12" creationId="{A377B827-7E6E-0225-F052-5D943408F3FD}"/>
          </ac:spMkLst>
        </pc:spChg>
        <pc:spChg chg="add mod">
          <ac:chgData name="Zach Waldron" userId="73f90a8f-9e53-4a0a-a0de-1f109e7a523e" providerId="ADAL" clId="{DE87FBE0-3CCD-4E42-A190-AAB924F7E1B0}" dt="2024-03-27T15:17:03.308" v="12480" actId="164"/>
          <ac:spMkLst>
            <pc:docMk/>
            <pc:sldMk cId="1663032978" sldId="261"/>
            <ac:spMk id="15" creationId="{69BE4684-9F99-6308-60EE-F33EB484958D}"/>
          </ac:spMkLst>
        </pc:spChg>
        <pc:spChg chg="add mod">
          <ac:chgData name="Zach Waldron" userId="73f90a8f-9e53-4a0a-a0de-1f109e7a523e" providerId="ADAL" clId="{DE87FBE0-3CCD-4E42-A190-AAB924F7E1B0}" dt="2024-03-27T15:17:03.308" v="12480" actId="164"/>
          <ac:spMkLst>
            <pc:docMk/>
            <pc:sldMk cId="1663032978" sldId="261"/>
            <ac:spMk id="16" creationId="{D62A0CD3-46AB-2B3D-74B9-364D378EEC60}"/>
          </ac:spMkLst>
        </pc:spChg>
        <pc:grpChg chg="add mod">
          <ac:chgData name="Zach Waldron" userId="73f90a8f-9e53-4a0a-a0de-1f109e7a523e" providerId="ADAL" clId="{DE87FBE0-3CCD-4E42-A190-AAB924F7E1B0}" dt="2024-03-27T15:17:12.765" v="12482" actId="14100"/>
          <ac:grpSpMkLst>
            <pc:docMk/>
            <pc:sldMk cId="1663032978" sldId="261"/>
            <ac:grpSpMk id="7" creationId="{37A588A0-7816-5D23-2DEA-12E07E87B60C}"/>
          </ac:grpSpMkLst>
        </pc:grpChg>
        <pc:grpChg chg="add del mod">
          <ac:chgData name="Zach Waldron" userId="73f90a8f-9e53-4a0a-a0de-1f109e7a523e" providerId="ADAL" clId="{DE87FBE0-3CCD-4E42-A190-AAB924F7E1B0}" dt="2024-02-20T19:44:02.661" v="3891" actId="478"/>
          <ac:grpSpMkLst>
            <pc:docMk/>
            <pc:sldMk cId="1663032978" sldId="261"/>
            <ac:grpSpMk id="8" creationId="{801460EA-F9E8-F5E3-B26E-4F74055D5131}"/>
          </ac:grpSpMkLst>
        </pc:grpChg>
        <pc:grpChg chg="add mod ord">
          <ac:chgData name="Zach Waldron" userId="73f90a8f-9e53-4a0a-a0de-1f109e7a523e" providerId="ADAL" clId="{DE87FBE0-3CCD-4E42-A190-AAB924F7E1B0}" dt="2024-03-01T00:30:46.450" v="6903" actId="1076"/>
          <ac:grpSpMkLst>
            <pc:docMk/>
            <pc:sldMk cId="1663032978" sldId="261"/>
            <ac:grpSpMk id="13" creationId="{0B251ADF-4EFE-1925-67FE-614656C568DF}"/>
          </ac:grpSpMkLst>
        </pc:grpChg>
        <pc:grpChg chg="add del mod">
          <ac:chgData name="Zach Waldron" userId="73f90a8f-9e53-4a0a-a0de-1f109e7a523e" providerId="ADAL" clId="{DE87FBE0-3CCD-4E42-A190-AAB924F7E1B0}" dt="2024-03-27T15:13:40.830" v="12477" actId="478"/>
          <ac:grpSpMkLst>
            <pc:docMk/>
            <pc:sldMk cId="1663032978" sldId="261"/>
            <ac:grpSpMk id="24" creationId="{9278DA26-F35A-9009-44D8-67650F13B39B}"/>
          </ac:grpSpMkLst>
        </pc:grpChg>
        <pc:graphicFrameChg chg="add mod modGraphic">
          <ac:chgData name="Zach Waldron" userId="73f90a8f-9e53-4a0a-a0de-1f109e7a523e" providerId="ADAL" clId="{DE87FBE0-3CCD-4E42-A190-AAB924F7E1B0}" dt="2024-04-02T19:02:25.652" v="13762"/>
          <ac:graphicFrameMkLst>
            <pc:docMk/>
            <pc:sldMk cId="1663032978" sldId="261"/>
            <ac:graphicFrameMk id="4" creationId="{D296B7FE-7A39-DEB6-D5E2-A69F252FE93C}"/>
          </ac:graphicFrameMkLst>
        </pc:graphicFrameChg>
        <pc:picChg chg="add mod">
          <ac:chgData name="Zach Waldron" userId="73f90a8f-9e53-4a0a-a0de-1f109e7a523e" providerId="ADAL" clId="{DE87FBE0-3CCD-4E42-A190-AAB924F7E1B0}" dt="2024-02-20T19:45:36.098" v="3913" actId="164"/>
          <ac:picMkLst>
            <pc:docMk/>
            <pc:sldMk cId="1663032978" sldId="261"/>
            <ac:picMk id="5" creationId="{1A85CB7F-15CC-C97D-5CE0-A9E0F36AA572}"/>
          </ac:picMkLst>
        </pc:picChg>
        <pc:picChg chg="add del mod">
          <ac:chgData name="Zach Waldron" userId="73f90a8f-9e53-4a0a-a0de-1f109e7a523e" providerId="ADAL" clId="{DE87FBE0-3CCD-4E42-A190-AAB924F7E1B0}" dt="2024-02-13T21:16:30.398" v="1238" actId="478"/>
          <ac:picMkLst>
            <pc:docMk/>
            <pc:sldMk cId="1663032978" sldId="261"/>
            <ac:picMk id="5" creationId="{BDDF0D6F-C1F8-12C8-6C68-FC0E6DA5E883}"/>
          </ac:picMkLst>
        </pc:picChg>
        <pc:picChg chg="add del mod">
          <ac:chgData name="Zach Waldron" userId="73f90a8f-9e53-4a0a-a0de-1f109e7a523e" providerId="ADAL" clId="{DE87FBE0-3CCD-4E42-A190-AAB924F7E1B0}" dt="2024-02-13T21:23:18.984" v="1332" actId="478"/>
          <ac:picMkLst>
            <pc:docMk/>
            <pc:sldMk cId="1663032978" sldId="261"/>
            <ac:picMk id="6" creationId="{147E1B19-24FB-047D-337F-28209FCE3DD1}"/>
          </ac:picMkLst>
        </pc:picChg>
        <pc:picChg chg="add del mod">
          <ac:chgData name="Zach Waldron" userId="73f90a8f-9e53-4a0a-a0de-1f109e7a523e" providerId="ADAL" clId="{DE87FBE0-3CCD-4E42-A190-AAB924F7E1B0}" dt="2024-03-01T00:24:29.088" v="6819" actId="478"/>
          <ac:picMkLst>
            <pc:docMk/>
            <pc:sldMk cId="1663032978" sldId="261"/>
            <ac:picMk id="6" creationId="{A3BA81C7-6BA2-3515-9EC9-F69E40E06B07}"/>
          </ac:picMkLst>
        </pc:picChg>
        <pc:picChg chg="add del">
          <ac:chgData name="Zach Waldron" userId="73f90a8f-9e53-4a0a-a0de-1f109e7a523e" providerId="ADAL" clId="{DE87FBE0-3CCD-4E42-A190-AAB924F7E1B0}" dt="2024-02-20T19:44:04.216" v="3894" actId="22"/>
          <ac:picMkLst>
            <pc:docMk/>
            <pc:sldMk cId="1663032978" sldId="261"/>
            <ac:picMk id="7" creationId="{4FE71BA0-6B1D-1AE9-86F3-DC9359FB21BA}"/>
          </ac:picMkLst>
        </pc:picChg>
        <pc:picChg chg="add del mod">
          <ac:chgData name="Zach Waldron" userId="73f90a8f-9e53-4a0a-a0de-1f109e7a523e" providerId="ADAL" clId="{DE87FBE0-3CCD-4E42-A190-AAB924F7E1B0}" dt="2024-03-26T22:23:16.670" v="12467" actId="478"/>
          <ac:picMkLst>
            <pc:docMk/>
            <pc:sldMk cId="1663032978" sldId="261"/>
            <ac:picMk id="8" creationId="{9A1AF5F0-10E0-EDEA-F112-B95C1EC4DC3E}"/>
          </ac:picMkLst>
        </pc:picChg>
        <pc:picChg chg="mod">
          <ac:chgData name="Zach Waldron" userId="73f90a8f-9e53-4a0a-a0de-1f109e7a523e" providerId="ADAL" clId="{DE87FBE0-3CCD-4E42-A190-AAB924F7E1B0}" dt="2024-02-13T21:29:20.057" v="1369" actId="14100"/>
          <ac:picMkLst>
            <pc:docMk/>
            <pc:sldMk cId="1663032978" sldId="261"/>
            <ac:picMk id="9" creationId="{A93E8128-C42B-A5D4-1423-86D7F9CE9B67}"/>
          </ac:picMkLst>
        </pc:picChg>
        <pc:picChg chg="add mod">
          <ac:chgData name="Zach Waldron" userId="73f90a8f-9e53-4a0a-a0de-1f109e7a523e" providerId="ADAL" clId="{DE87FBE0-3CCD-4E42-A190-AAB924F7E1B0}" dt="2024-03-27T15:17:03.308" v="12480" actId="164"/>
          <ac:picMkLst>
            <pc:docMk/>
            <pc:sldMk cId="1663032978" sldId="261"/>
            <ac:picMk id="14" creationId="{636789C2-BC22-887E-5EA2-87FA488BEB34}"/>
          </ac:picMkLst>
        </pc:picChg>
        <pc:picChg chg="add mod">
          <ac:chgData name="Zach Waldron" userId="73f90a8f-9e53-4a0a-a0de-1f109e7a523e" providerId="ADAL" clId="{DE87FBE0-3CCD-4E42-A190-AAB924F7E1B0}" dt="2024-03-01T00:28:00.040" v="6859" actId="164"/>
          <ac:picMkLst>
            <pc:docMk/>
            <pc:sldMk cId="1663032978" sldId="261"/>
            <ac:picMk id="17" creationId="{468DB687-3631-11D0-DA9A-FDB6DA03300D}"/>
          </ac:picMkLst>
        </pc:picChg>
        <pc:picChg chg="add mod">
          <ac:chgData name="Zach Waldron" userId="73f90a8f-9e53-4a0a-a0de-1f109e7a523e" providerId="ADAL" clId="{DE87FBE0-3CCD-4E42-A190-AAB924F7E1B0}" dt="2024-03-01T00:28:00.040" v="6859" actId="164"/>
          <ac:picMkLst>
            <pc:docMk/>
            <pc:sldMk cId="1663032978" sldId="261"/>
            <ac:picMk id="19" creationId="{EA192914-32F9-1DA2-B96D-AF07CBB5B3D8}"/>
          </ac:picMkLst>
        </pc:picChg>
        <pc:picChg chg="add mod">
          <ac:chgData name="Zach Waldron" userId="73f90a8f-9e53-4a0a-a0de-1f109e7a523e" providerId="ADAL" clId="{DE87FBE0-3CCD-4E42-A190-AAB924F7E1B0}" dt="2024-03-01T00:28:00.040" v="6859" actId="164"/>
          <ac:picMkLst>
            <pc:docMk/>
            <pc:sldMk cId="1663032978" sldId="261"/>
            <ac:picMk id="21" creationId="{32F0757E-A36D-6B5C-9B86-17196686B19A}"/>
          </ac:picMkLst>
        </pc:picChg>
        <pc:picChg chg="add mod">
          <ac:chgData name="Zach Waldron" userId="73f90a8f-9e53-4a0a-a0de-1f109e7a523e" providerId="ADAL" clId="{DE87FBE0-3CCD-4E42-A190-AAB924F7E1B0}" dt="2024-03-01T00:28:00.040" v="6859" actId="164"/>
          <ac:picMkLst>
            <pc:docMk/>
            <pc:sldMk cId="1663032978" sldId="261"/>
            <ac:picMk id="23" creationId="{8F0BDD68-DE38-554F-2B5D-0FC3BCF921A5}"/>
          </ac:picMkLst>
        </pc:picChg>
        <pc:picChg chg="add mod">
          <ac:chgData name="Zach Waldron" userId="73f90a8f-9e53-4a0a-a0de-1f109e7a523e" providerId="ADAL" clId="{DE87FBE0-3CCD-4E42-A190-AAB924F7E1B0}" dt="2024-03-27T16:03:19.634" v="12517" actId="14100"/>
          <ac:picMkLst>
            <pc:docMk/>
            <pc:sldMk cId="1663032978" sldId="261"/>
            <ac:picMk id="1026" creationId="{EE0E9F0A-AAFE-C813-B2B8-07E50E711DA0}"/>
          </ac:picMkLst>
        </pc:picChg>
        <pc:picChg chg="add del mod">
          <ac:chgData name="Zach Waldron" userId="73f90a8f-9e53-4a0a-a0de-1f109e7a523e" providerId="ADAL" clId="{DE87FBE0-3CCD-4E42-A190-AAB924F7E1B0}" dt="2024-02-13T21:21:45.039" v="1316" actId="478"/>
          <ac:picMkLst>
            <pc:docMk/>
            <pc:sldMk cId="1663032978" sldId="261"/>
            <ac:picMk id="1028" creationId="{D5A45636-4B69-2EEF-5270-73E6F0CA0891}"/>
          </ac:picMkLst>
        </pc:picChg>
        <pc:picChg chg="add mod">
          <ac:chgData name="Zach Waldron" userId="73f90a8f-9e53-4a0a-a0de-1f109e7a523e" providerId="ADAL" clId="{DE87FBE0-3CCD-4E42-A190-AAB924F7E1B0}" dt="2024-03-26T21:42:17.470" v="12088" actId="1076"/>
          <ac:picMkLst>
            <pc:docMk/>
            <pc:sldMk cId="1663032978" sldId="261"/>
            <ac:picMk id="1030" creationId="{30B0963E-21C1-DB94-CB58-F66FAF2EE4C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Zach Waldron" userId="73f90a8f-9e53-4a0a-a0de-1f109e7a523e" providerId="ADAL" clId="{DE87FBE0-3CCD-4E42-A190-AAB924F7E1B0}" dt="2024-03-26T22:24:05.181" v="12468"/>
              <pc2:cmMkLst xmlns:pc2="http://schemas.microsoft.com/office/powerpoint/2019/9/main/command">
                <pc:docMk/>
                <pc:sldMk cId="1663032978" sldId="261"/>
                <pc2:cmMk id="{C0B96305-E18C-49E5-AA65-CCDEE0D0ED6C}"/>
              </pc2:cmMkLst>
            </pc226:cmChg>
          </p:ext>
        </pc:extLst>
      </pc:sldChg>
      <pc:sldChg chg="modSp new del mod ord">
        <pc:chgData name="Zach Waldron" userId="73f90a8f-9e53-4a0a-a0de-1f109e7a523e" providerId="ADAL" clId="{DE87FBE0-3CCD-4E42-A190-AAB924F7E1B0}" dt="2024-03-25T19:10:02.869" v="7839" actId="47"/>
        <pc:sldMkLst>
          <pc:docMk/>
          <pc:sldMk cId="3126722331" sldId="262"/>
        </pc:sldMkLst>
        <pc:spChg chg="mod">
          <ac:chgData name="Zach Waldron" userId="73f90a8f-9e53-4a0a-a0de-1f109e7a523e" providerId="ADAL" clId="{DE87FBE0-3CCD-4E42-A190-AAB924F7E1B0}" dt="2024-02-13T21:33:32.574" v="1516" actId="20577"/>
          <ac:spMkLst>
            <pc:docMk/>
            <pc:sldMk cId="3126722331" sldId="262"/>
            <ac:spMk id="2" creationId="{E9248B52-F6A5-9165-01EA-7DFA6BEA18CC}"/>
          </ac:spMkLst>
        </pc:spChg>
        <pc:spChg chg="mod">
          <ac:chgData name="Zach Waldron" userId="73f90a8f-9e53-4a0a-a0de-1f109e7a523e" providerId="ADAL" clId="{DE87FBE0-3CCD-4E42-A190-AAB924F7E1B0}" dt="2024-02-13T21:35:08.430" v="1696" actId="20577"/>
          <ac:spMkLst>
            <pc:docMk/>
            <pc:sldMk cId="3126722331" sldId="262"/>
            <ac:spMk id="3" creationId="{37030682-0F20-8D71-2448-734D387CCD98}"/>
          </ac:spMkLst>
        </pc:spChg>
      </pc:sldChg>
      <pc:sldChg chg="modSp add del mod">
        <pc:chgData name="Zach Waldron" userId="73f90a8f-9e53-4a0a-a0de-1f109e7a523e" providerId="ADAL" clId="{DE87FBE0-3CCD-4E42-A190-AAB924F7E1B0}" dt="2024-03-01T18:20:37.361" v="7007" actId="47"/>
        <pc:sldMkLst>
          <pc:docMk/>
          <pc:sldMk cId="1643892815" sldId="271"/>
        </pc:sldMkLst>
        <pc:spChg chg="mod">
          <ac:chgData name="Zach Waldron" userId="73f90a8f-9e53-4a0a-a0de-1f109e7a523e" providerId="ADAL" clId="{DE87FBE0-3CCD-4E42-A190-AAB924F7E1B0}" dt="2024-02-20T20:43:36.250" v="5723" actId="113"/>
          <ac:spMkLst>
            <pc:docMk/>
            <pc:sldMk cId="1643892815" sldId="271"/>
            <ac:spMk id="3" creationId="{D54A87A7-A76E-0EEE-E8B0-E1AD10C66A4C}"/>
          </ac:spMkLst>
        </pc:spChg>
      </pc:sldChg>
      <pc:sldChg chg="add">
        <pc:chgData name="Zach Waldron" userId="73f90a8f-9e53-4a0a-a0de-1f109e7a523e" providerId="ADAL" clId="{DE87FBE0-3CCD-4E42-A190-AAB924F7E1B0}" dt="2024-02-20T19:51:32.907" v="4223"/>
        <pc:sldMkLst>
          <pc:docMk/>
          <pc:sldMk cId="896340415" sldId="272"/>
        </pc:sldMkLst>
      </pc:sldChg>
      <pc:sldChg chg="add del">
        <pc:chgData name="Zach Waldron" userId="73f90a8f-9e53-4a0a-a0de-1f109e7a523e" providerId="ADAL" clId="{DE87FBE0-3CCD-4E42-A190-AAB924F7E1B0}" dt="2024-03-25T18:55:23.777" v="7176"/>
        <pc:sldMkLst>
          <pc:docMk/>
          <pc:sldMk cId="1989224937" sldId="331"/>
        </pc:sldMkLst>
      </pc:sldChg>
      <pc:sldChg chg="add del">
        <pc:chgData name="Zach Waldron" userId="73f90a8f-9e53-4a0a-a0de-1f109e7a523e" providerId="ADAL" clId="{DE87FBE0-3CCD-4E42-A190-AAB924F7E1B0}" dt="2024-02-20T19:47:05.055" v="3935" actId="47"/>
        <pc:sldMkLst>
          <pc:docMk/>
          <pc:sldMk cId="1446239941" sldId="353"/>
        </pc:sldMkLst>
      </pc:sldChg>
      <pc:sldChg chg="addSp delSp modSp new del mod ord">
        <pc:chgData name="Zach Waldron" userId="73f90a8f-9e53-4a0a-a0de-1f109e7a523e" providerId="ADAL" clId="{DE87FBE0-3CCD-4E42-A190-AAB924F7E1B0}" dt="2024-03-01T18:20:01.175" v="7003" actId="47"/>
        <pc:sldMkLst>
          <pc:docMk/>
          <pc:sldMk cId="2489617103" sldId="354"/>
        </pc:sldMkLst>
        <pc:spChg chg="del">
          <ac:chgData name="Zach Waldron" userId="73f90a8f-9e53-4a0a-a0de-1f109e7a523e" providerId="ADAL" clId="{DE87FBE0-3CCD-4E42-A190-AAB924F7E1B0}" dt="2024-02-15T22:19:53.597" v="2028" actId="478"/>
          <ac:spMkLst>
            <pc:docMk/>
            <pc:sldMk cId="2489617103" sldId="354"/>
            <ac:spMk id="2" creationId="{6166C7D2-15CF-099A-4EDB-80D21DE8ED3C}"/>
          </ac:spMkLst>
        </pc:spChg>
        <pc:spChg chg="del">
          <ac:chgData name="Zach Waldron" userId="73f90a8f-9e53-4a0a-a0de-1f109e7a523e" providerId="ADAL" clId="{DE87FBE0-3CCD-4E42-A190-AAB924F7E1B0}" dt="2024-02-15T22:19:49.047" v="2026" actId="478"/>
          <ac:spMkLst>
            <pc:docMk/>
            <pc:sldMk cId="2489617103" sldId="354"/>
            <ac:spMk id="3" creationId="{1A614361-F914-2121-8186-91C364B042A1}"/>
          </ac:spMkLst>
        </pc:spChg>
        <pc:spChg chg="add mod">
          <ac:chgData name="Zach Waldron" userId="73f90a8f-9e53-4a0a-a0de-1f109e7a523e" providerId="ADAL" clId="{DE87FBE0-3CCD-4E42-A190-AAB924F7E1B0}" dt="2024-02-15T22:23:43.739" v="2051" actId="20577"/>
          <ac:spMkLst>
            <pc:docMk/>
            <pc:sldMk cId="2489617103" sldId="354"/>
            <ac:spMk id="10" creationId="{C8F50B27-8617-AE47-E20D-C7C4430D126B}"/>
          </ac:spMkLst>
        </pc:spChg>
        <pc:spChg chg="add mod">
          <ac:chgData name="Zach Waldron" userId="73f90a8f-9e53-4a0a-a0de-1f109e7a523e" providerId="ADAL" clId="{DE87FBE0-3CCD-4E42-A190-AAB924F7E1B0}" dt="2024-02-16T17:22:24.204" v="2134" actId="1076"/>
          <ac:spMkLst>
            <pc:docMk/>
            <pc:sldMk cId="2489617103" sldId="354"/>
            <ac:spMk id="11" creationId="{5330ADA9-7418-0449-2AFE-472E950CE21C}"/>
          </ac:spMkLst>
        </pc:spChg>
        <pc:spChg chg="add mod">
          <ac:chgData name="Zach Waldron" userId="73f90a8f-9e53-4a0a-a0de-1f109e7a523e" providerId="ADAL" clId="{DE87FBE0-3CCD-4E42-A190-AAB924F7E1B0}" dt="2024-02-15T22:26:23.182" v="2111" actId="1076"/>
          <ac:spMkLst>
            <pc:docMk/>
            <pc:sldMk cId="2489617103" sldId="354"/>
            <ac:spMk id="12" creationId="{BC3E3B49-2E74-6617-CE96-BD973C8D4F29}"/>
          </ac:spMkLst>
        </pc:spChg>
        <pc:spChg chg="add mod">
          <ac:chgData name="Zach Waldron" userId="73f90a8f-9e53-4a0a-a0de-1f109e7a523e" providerId="ADAL" clId="{DE87FBE0-3CCD-4E42-A190-AAB924F7E1B0}" dt="2024-02-15T22:26:31.063" v="2113" actId="1076"/>
          <ac:spMkLst>
            <pc:docMk/>
            <pc:sldMk cId="2489617103" sldId="354"/>
            <ac:spMk id="13" creationId="{6C78180A-595B-4530-FCC0-AB54C1872999}"/>
          </ac:spMkLst>
        </pc:spChg>
        <pc:spChg chg="add mod">
          <ac:chgData name="Zach Waldron" userId="73f90a8f-9e53-4a0a-a0de-1f109e7a523e" providerId="ADAL" clId="{DE87FBE0-3CCD-4E42-A190-AAB924F7E1B0}" dt="2024-02-15T22:26:38.422" v="2115" actId="1076"/>
          <ac:spMkLst>
            <pc:docMk/>
            <pc:sldMk cId="2489617103" sldId="354"/>
            <ac:spMk id="15" creationId="{B0A81AD1-DBD1-60C9-CC56-AB254B15E54E}"/>
          </ac:spMkLst>
        </pc:spChg>
        <pc:spChg chg="add mod">
          <ac:chgData name="Zach Waldron" userId="73f90a8f-9e53-4a0a-a0de-1f109e7a523e" providerId="ADAL" clId="{DE87FBE0-3CCD-4E42-A190-AAB924F7E1B0}" dt="2024-02-15T22:26:38.422" v="2115" actId="1076"/>
          <ac:spMkLst>
            <pc:docMk/>
            <pc:sldMk cId="2489617103" sldId="354"/>
            <ac:spMk id="16" creationId="{9BF4D01A-89B0-707E-3BD3-AB79EA7289BF}"/>
          </ac:spMkLst>
        </pc:spChg>
        <pc:picChg chg="add del mod">
          <ac:chgData name="Zach Waldron" userId="73f90a8f-9e53-4a0a-a0de-1f109e7a523e" providerId="ADAL" clId="{DE87FBE0-3CCD-4E42-A190-AAB924F7E1B0}" dt="2024-02-15T22:23:26.528" v="2035" actId="478"/>
          <ac:picMkLst>
            <pc:docMk/>
            <pc:sldMk cId="2489617103" sldId="354"/>
            <ac:picMk id="5" creationId="{747BB52E-95A1-AE97-6A5D-FDBFA221E097}"/>
          </ac:picMkLst>
        </pc:picChg>
        <pc:picChg chg="add mod">
          <ac:chgData name="Zach Waldron" userId="73f90a8f-9e53-4a0a-a0de-1f109e7a523e" providerId="ADAL" clId="{DE87FBE0-3CCD-4E42-A190-AAB924F7E1B0}" dt="2024-02-15T22:26:21.360" v="2110" actId="1076"/>
          <ac:picMkLst>
            <pc:docMk/>
            <pc:sldMk cId="2489617103" sldId="354"/>
            <ac:picMk id="7" creationId="{51465091-7EFF-F5B3-3640-DDDCAB953B5B}"/>
          </ac:picMkLst>
        </pc:picChg>
        <pc:picChg chg="add mod">
          <ac:chgData name="Zach Waldron" userId="73f90a8f-9e53-4a0a-a0de-1f109e7a523e" providerId="ADAL" clId="{DE87FBE0-3CCD-4E42-A190-AAB924F7E1B0}" dt="2024-02-15T22:23:37.770" v="2043" actId="1076"/>
          <ac:picMkLst>
            <pc:docMk/>
            <pc:sldMk cId="2489617103" sldId="354"/>
            <ac:picMk id="9" creationId="{E9A6AAF7-79D5-9461-E533-2B63A54A9460}"/>
          </ac:picMkLst>
        </pc:picChg>
        <pc:picChg chg="add mod">
          <ac:chgData name="Zach Waldron" userId="73f90a8f-9e53-4a0a-a0de-1f109e7a523e" providerId="ADAL" clId="{DE87FBE0-3CCD-4E42-A190-AAB924F7E1B0}" dt="2024-02-15T22:26:14.941" v="2108" actId="571"/>
          <ac:picMkLst>
            <pc:docMk/>
            <pc:sldMk cId="2489617103" sldId="354"/>
            <ac:picMk id="14" creationId="{B11D89A7-CB92-8043-C498-6FAF8EE59B71}"/>
          </ac:picMkLst>
        </pc:picChg>
      </pc:sldChg>
      <pc:sldChg chg="add del ord">
        <pc:chgData name="Zach Waldron" userId="73f90a8f-9e53-4a0a-a0de-1f109e7a523e" providerId="ADAL" clId="{DE87FBE0-3CCD-4E42-A190-AAB924F7E1B0}" dt="2024-03-01T18:20:22.780" v="7005" actId="47"/>
        <pc:sldMkLst>
          <pc:docMk/>
          <pc:sldMk cId="3158912179" sldId="355"/>
        </pc:sldMkLst>
      </pc:sldChg>
      <pc:sldChg chg="addSp delSp modSp new del mod">
        <pc:chgData name="Zach Waldron" userId="73f90a8f-9e53-4a0a-a0de-1f109e7a523e" providerId="ADAL" clId="{DE87FBE0-3CCD-4E42-A190-AAB924F7E1B0}" dt="2024-02-19T17:34:30.291" v="3660" actId="47"/>
        <pc:sldMkLst>
          <pc:docMk/>
          <pc:sldMk cId="387996531" sldId="356"/>
        </pc:sldMkLst>
        <pc:spChg chg="add del mod">
          <ac:chgData name="Zach Waldron" userId="73f90a8f-9e53-4a0a-a0de-1f109e7a523e" providerId="ADAL" clId="{DE87FBE0-3CCD-4E42-A190-AAB924F7E1B0}" dt="2024-02-16T21:49:03.235" v="2823" actId="21"/>
          <ac:spMkLst>
            <pc:docMk/>
            <pc:sldMk cId="387996531" sldId="356"/>
            <ac:spMk id="4" creationId="{50088CD4-10CD-4495-56D9-126DFB6891E7}"/>
          </ac:spMkLst>
        </pc:spChg>
      </pc:sldChg>
      <pc:sldChg chg="addSp delSp modSp add del mod">
        <pc:chgData name="Zach Waldron" userId="73f90a8f-9e53-4a0a-a0de-1f109e7a523e" providerId="ADAL" clId="{DE87FBE0-3CCD-4E42-A190-AAB924F7E1B0}" dt="2024-02-26T17:53:38.419" v="5877" actId="47"/>
        <pc:sldMkLst>
          <pc:docMk/>
          <pc:sldMk cId="1568441200" sldId="357"/>
        </pc:sldMkLst>
        <pc:spChg chg="add del mod">
          <ac:chgData name="Zach Waldron" userId="73f90a8f-9e53-4a0a-a0de-1f109e7a523e" providerId="ADAL" clId="{DE87FBE0-3CCD-4E42-A190-AAB924F7E1B0}" dt="2024-02-21T16:43:40.172" v="5734" actId="478"/>
          <ac:spMkLst>
            <pc:docMk/>
            <pc:sldMk cId="1568441200" sldId="357"/>
            <ac:spMk id="4" creationId="{9714FC0F-CB01-55A3-8625-3074868C8F8E}"/>
          </ac:spMkLst>
        </pc:spChg>
        <pc:spChg chg="add mod">
          <ac:chgData name="Zach Waldron" userId="73f90a8f-9e53-4a0a-a0de-1f109e7a523e" providerId="ADAL" clId="{DE87FBE0-3CCD-4E42-A190-AAB924F7E1B0}" dt="2024-02-16T22:47:02.663" v="3166" actId="20577"/>
          <ac:spMkLst>
            <pc:docMk/>
            <pc:sldMk cId="1568441200" sldId="357"/>
            <ac:spMk id="14" creationId="{1A22E180-67C4-A827-C4EF-758C0CF665B2}"/>
          </ac:spMkLst>
        </pc:spChg>
        <pc:spChg chg="mod">
          <ac:chgData name="Zach Waldron" userId="73f90a8f-9e53-4a0a-a0de-1f109e7a523e" providerId="ADAL" clId="{DE87FBE0-3CCD-4E42-A190-AAB924F7E1B0}" dt="2024-02-21T19:28:54.973" v="5789" actId="20577"/>
          <ac:spMkLst>
            <pc:docMk/>
            <pc:sldMk cId="1568441200" sldId="357"/>
            <ac:spMk id="15" creationId="{C7B04C12-AA0E-2753-2C5C-199B207B59F6}"/>
          </ac:spMkLst>
        </pc:spChg>
        <pc:spChg chg="mod">
          <ac:chgData name="Zach Waldron" userId="73f90a8f-9e53-4a0a-a0de-1f109e7a523e" providerId="ADAL" clId="{DE87FBE0-3CCD-4E42-A190-AAB924F7E1B0}" dt="2024-02-19T18:02:39.315" v="3662" actId="1076"/>
          <ac:spMkLst>
            <pc:docMk/>
            <pc:sldMk cId="1568441200" sldId="357"/>
            <ac:spMk id="16" creationId="{06FD3C83-AB12-139E-A31D-FF10A8C73633}"/>
          </ac:spMkLst>
        </pc:spChg>
        <pc:spChg chg="add mod">
          <ac:chgData name="Zach Waldron" userId="73f90a8f-9e53-4a0a-a0de-1f109e7a523e" providerId="ADAL" clId="{DE87FBE0-3CCD-4E42-A190-AAB924F7E1B0}" dt="2024-02-16T22:46:11.714" v="3107" actId="1076"/>
          <ac:spMkLst>
            <pc:docMk/>
            <pc:sldMk cId="1568441200" sldId="357"/>
            <ac:spMk id="17" creationId="{4D956913-D65C-D698-3070-6FF18618903E}"/>
          </ac:spMkLst>
        </pc:spChg>
        <pc:spChg chg="mod ord">
          <ac:chgData name="Zach Waldron" userId="73f90a8f-9e53-4a0a-a0de-1f109e7a523e" providerId="ADAL" clId="{DE87FBE0-3CCD-4E42-A190-AAB924F7E1B0}" dt="2024-02-20T18:14:15.804" v="3889" actId="1076"/>
          <ac:spMkLst>
            <pc:docMk/>
            <pc:sldMk cId="1568441200" sldId="357"/>
            <ac:spMk id="19" creationId="{227F3F7B-5136-A8AC-956D-B566E1154E35}"/>
          </ac:spMkLst>
        </pc:spChg>
        <pc:spChg chg="mod">
          <ac:chgData name="Zach Waldron" userId="73f90a8f-9e53-4a0a-a0de-1f109e7a523e" providerId="ADAL" clId="{DE87FBE0-3CCD-4E42-A190-AAB924F7E1B0}" dt="2024-02-16T22:45:56.248" v="3104" actId="1076"/>
          <ac:spMkLst>
            <pc:docMk/>
            <pc:sldMk cId="1568441200" sldId="357"/>
            <ac:spMk id="20" creationId="{BCD6013F-D286-1E72-C794-FDC18EA5D26F}"/>
          </ac:spMkLst>
        </pc:spChg>
        <pc:spChg chg="mod">
          <ac:chgData name="Zach Waldron" userId="73f90a8f-9e53-4a0a-a0de-1f109e7a523e" providerId="ADAL" clId="{DE87FBE0-3CCD-4E42-A190-AAB924F7E1B0}" dt="2024-02-16T22:45:56.248" v="3104" actId="1076"/>
          <ac:spMkLst>
            <pc:docMk/>
            <pc:sldMk cId="1568441200" sldId="357"/>
            <ac:spMk id="21" creationId="{6A689711-F98A-4E90-970E-81F038E7A9DE}"/>
          </ac:spMkLst>
        </pc:spChg>
        <pc:spChg chg="add mod">
          <ac:chgData name="Zach Waldron" userId="73f90a8f-9e53-4a0a-a0de-1f109e7a523e" providerId="ADAL" clId="{DE87FBE0-3CCD-4E42-A190-AAB924F7E1B0}" dt="2024-02-20T18:13:57.636" v="3885" actId="1035"/>
          <ac:spMkLst>
            <pc:docMk/>
            <pc:sldMk cId="1568441200" sldId="357"/>
            <ac:spMk id="22" creationId="{849027DE-A07F-C04A-F69A-D398ABD75E58}"/>
          </ac:spMkLst>
        </pc:spChg>
        <pc:spChg chg="add mod ord">
          <ac:chgData name="Zach Waldron" userId="73f90a8f-9e53-4a0a-a0de-1f109e7a523e" providerId="ADAL" clId="{DE87FBE0-3CCD-4E42-A190-AAB924F7E1B0}" dt="2024-02-16T22:51:46.242" v="3659" actId="207"/>
          <ac:spMkLst>
            <pc:docMk/>
            <pc:sldMk cId="1568441200" sldId="357"/>
            <ac:spMk id="23" creationId="{98A5A605-4B27-B7A2-7F9D-383EAA6631CA}"/>
          </ac:spMkLst>
        </pc:spChg>
        <pc:spChg chg="mod">
          <ac:chgData name="Zach Waldron" userId="73f90a8f-9e53-4a0a-a0de-1f109e7a523e" providerId="ADAL" clId="{DE87FBE0-3CCD-4E42-A190-AAB924F7E1B0}" dt="2024-02-16T22:45:26.988" v="3098" actId="14100"/>
          <ac:spMkLst>
            <pc:docMk/>
            <pc:sldMk cId="1568441200" sldId="357"/>
            <ac:spMk id="24" creationId="{B6D63E53-3883-B809-98A4-98E8A6627B2A}"/>
          </ac:spMkLst>
        </pc:spChg>
        <pc:spChg chg="add mod">
          <ac:chgData name="Zach Waldron" userId="73f90a8f-9e53-4a0a-a0de-1f109e7a523e" providerId="ADAL" clId="{DE87FBE0-3CCD-4E42-A190-AAB924F7E1B0}" dt="2024-02-16T22:51:46.242" v="3659" actId="207"/>
          <ac:spMkLst>
            <pc:docMk/>
            <pc:sldMk cId="1568441200" sldId="357"/>
            <ac:spMk id="25" creationId="{6E603384-11D1-8137-E95E-096C10CE3ECC}"/>
          </ac:spMkLst>
        </pc:spChg>
        <pc:spChg chg="add mod">
          <ac:chgData name="Zach Waldron" userId="73f90a8f-9e53-4a0a-a0de-1f109e7a523e" providerId="ADAL" clId="{DE87FBE0-3CCD-4E42-A190-AAB924F7E1B0}" dt="2024-02-16T22:51:46.242" v="3659" actId="207"/>
          <ac:spMkLst>
            <pc:docMk/>
            <pc:sldMk cId="1568441200" sldId="357"/>
            <ac:spMk id="27" creationId="{16CFF5E1-3DAD-DCE0-3BE4-740F2AC7C0A1}"/>
          </ac:spMkLst>
        </pc:spChg>
        <pc:spChg chg="add mod">
          <ac:chgData name="Zach Waldron" userId="73f90a8f-9e53-4a0a-a0de-1f109e7a523e" providerId="ADAL" clId="{DE87FBE0-3CCD-4E42-A190-AAB924F7E1B0}" dt="2024-02-16T22:49:13.073" v="3189" actId="571"/>
          <ac:spMkLst>
            <pc:docMk/>
            <pc:sldMk cId="1568441200" sldId="357"/>
            <ac:spMk id="28" creationId="{38D0BBC8-B1EF-2D7D-C2A2-43A56A4537D2}"/>
          </ac:spMkLst>
        </pc:spChg>
        <pc:spChg chg="add mod">
          <ac:chgData name="Zach Waldron" userId="73f90a8f-9e53-4a0a-a0de-1f109e7a523e" providerId="ADAL" clId="{DE87FBE0-3CCD-4E42-A190-AAB924F7E1B0}" dt="2024-02-16T22:49:13.073" v="3189" actId="571"/>
          <ac:spMkLst>
            <pc:docMk/>
            <pc:sldMk cId="1568441200" sldId="357"/>
            <ac:spMk id="29" creationId="{E5480246-D87D-EE88-EA3A-B559C3017037}"/>
          </ac:spMkLst>
        </pc:spChg>
        <pc:spChg chg="add mod">
          <ac:chgData name="Zach Waldron" userId="73f90a8f-9e53-4a0a-a0de-1f109e7a523e" providerId="ADAL" clId="{DE87FBE0-3CCD-4E42-A190-AAB924F7E1B0}" dt="2024-02-16T22:49:12.164" v="3188"/>
          <ac:spMkLst>
            <pc:docMk/>
            <pc:sldMk cId="1568441200" sldId="357"/>
            <ac:spMk id="30" creationId="{6D0C9D25-21BF-6892-B99D-41E473CD142A}"/>
          </ac:spMkLst>
        </pc:spChg>
        <pc:spChg chg="add mod">
          <ac:chgData name="Zach Waldron" userId="73f90a8f-9e53-4a0a-a0de-1f109e7a523e" providerId="ADAL" clId="{DE87FBE0-3CCD-4E42-A190-AAB924F7E1B0}" dt="2024-02-16T22:49:12.164" v="3188"/>
          <ac:spMkLst>
            <pc:docMk/>
            <pc:sldMk cId="1568441200" sldId="357"/>
            <ac:spMk id="31" creationId="{28DF315B-0B85-CDDA-1894-6F3A30483C66}"/>
          </ac:spMkLst>
        </pc:spChg>
        <pc:spChg chg="add mod">
          <ac:chgData name="Zach Waldron" userId="73f90a8f-9e53-4a0a-a0de-1f109e7a523e" providerId="ADAL" clId="{DE87FBE0-3CCD-4E42-A190-AAB924F7E1B0}" dt="2024-02-16T22:49:12.164" v="3188"/>
          <ac:spMkLst>
            <pc:docMk/>
            <pc:sldMk cId="1568441200" sldId="357"/>
            <ac:spMk id="32" creationId="{71E4F2B4-EFB3-0418-91D4-ADB678DA1DBE}"/>
          </ac:spMkLst>
        </pc:spChg>
        <pc:spChg chg="add mod">
          <ac:chgData name="Zach Waldron" userId="73f90a8f-9e53-4a0a-a0de-1f109e7a523e" providerId="ADAL" clId="{DE87FBE0-3CCD-4E42-A190-AAB924F7E1B0}" dt="2024-02-16T22:49:17.767" v="3192" actId="1076"/>
          <ac:spMkLst>
            <pc:docMk/>
            <pc:sldMk cId="1568441200" sldId="357"/>
            <ac:spMk id="33" creationId="{5039DE49-7FAC-F036-7DC3-0CCA52C3720C}"/>
          </ac:spMkLst>
        </pc:spChg>
        <pc:spChg chg="add mod">
          <ac:chgData name="Zach Waldron" userId="73f90a8f-9e53-4a0a-a0de-1f109e7a523e" providerId="ADAL" clId="{DE87FBE0-3CCD-4E42-A190-AAB924F7E1B0}" dt="2024-02-16T22:49:17.767" v="3192" actId="1076"/>
          <ac:spMkLst>
            <pc:docMk/>
            <pc:sldMk cId="1568441200" sldId="357"/>
            <ac:spMk id="34" creationId="{5EBA4025-B192-B601-5E66-B44E856423A1}"/>
          </ac:spMkLst>
        </pc:spChg>
        <pc:spChg chg="add mod">
          <ac:chgData name="Zach Waldron" userId="73f90a8f-9e53-4a0a-a0de-1f109e7a523e" providerId="ADAL" clId="{DE87FBE0-3CCD-4E42-A190-AAB924F7E1B0}" dt="2024-02-16T22:49:17.767" v="3192" actId="1076"/>
          <ac:spMkLst>
            <pc:docMk/>
            <pc:sldMk cId="1568441200" sldId="357"/>
            <ac:spMk id="35" creationId="{600B6A8B-820A-7E9D-0757-D9D3BDC20F3C}"/>
          </ac:spMkLst>
        </pc:spChg>
        <pc:spChg chg="add mod ord">
          <ac:chgData name="Zach Waldron" userId="73f90a8f-9e53-4a0a-a0de-1f109e7a523e" providerId="ADAL" clId="{DE87FBE0-3CCD-4E42-A190-AAB924F7E1B0}" dt="2024-02-20T18:13:43.037" v="3881" actId="171"/>
          <ac:spMkLst>
            <pc:docMk/>
            <pc:sldMk cId="1568441200" sldId="357"/>
            <ac:spMk id="36" creationId="{70C5CFDE-2CC4-FCFC-5193-F174F05D93CF}"/>
          </ac:spMkLst>
        </pc:spChg>
        <pc:spChg chg="add mod">
          <ac:chgData name="Zach Waldron" userId="73f90a8f-9e53-4a0a-a0de-1f109e7a523e" providerId="ADAL" clId="{DE87FBE0-3CCD-4E42-A190-AAB924F7E1B0}" dt="2024-02-16T22:49:46.960" v="3448" actId="207"/>
          <ac:spMkLst>
            <pc:docMk/>
            <pc:sldMk cId="1568441200" sldId="357"/>
            <ac:spMk id="37" creationId="{AD4C9F67-3E5B-0177-FDFF-03EAAC8EA801}"/>
          </ac:spMkLst>
        </pc:spChg>
        <pc:spChg chg="add mod">
          <ac:chgData name="Zach Waldron" userId="73f90a8f-9e53-4a0a-a0de-1f109e7a523e" providerId="ADAL" clId="{DE87FBE0-3CCD-4E42-A190-AAB924F7E1B0}" dt="2024-02-16T22:49:46.960" v="3448" actId="207"/>
          <ac:spMkLst>
            <pc:docMk/>
            <pc:sldMk cId="1568441200" sldId="357"/>
            <ac:spMk id="38" creationId="{58C05373-77C7-38AB-2BD9-95ADBCC24E3C}"/>
          </ac:spMkLst>
        </pc:spChg>
        <pc:spChg chg="add mod">
          <ac:chgData name="Zach Waldron" userId="73f90a8f-9e53-4a0a-a0de-1f109e7a523e" providerId="ADAL" clId="{DE87FBE0-3CCD-4E42-A190-AAB924F7E1B0}" dt="2024-02-16T22:50:11.988" v="3558" actId="14100"/>
          <ac:spMkLst>
            <pc:docMk/>
            <pc:sldMk cId="1568441200" sldId="357"/>
            <ac:spMk id="39" creationId="{18A0607E-B5FC-EA70-1E4D-D8E424F21150}"/>
          </ac:spMkLst>
        </pc:spChg>
        <pc:spChg chg="add mod">
          <ac:chgData name="Zach Waldron" userId="73f90a8f-9e53-4a0a-a0de-1f109e7a523e" providerId="ADAL" clId="{DE87FBE0-3CCD-4E42-A190-AAB924F7E1B0}" dt="2024-02-16T22:50:11.988" v="3558" actId="14100"/>
          <ac:spMkLst>
            <pc:docMk/>
            <pc:sldMk cId="1568441200" sldId="357"/>
            <ac:spMk id="40" creationId="{E0F81547-7CB2-4322-B683-3F5A45535734}"/>
          </ac:spMkLst>
        </pc:spChg>
        <pc:spChg chg="add mod">
          <ac:chgData name="Zach Waldron" userId="73f90a8f-9e53-4a0a-a0de-1f109e7a523e" providerId="ADAL" clId="{DE87FBE0-3CCD-4E42-A190-AAB924F7E1B0}" dt="2024-02-16T22:50:11.988" v="3558" actId="14100"/>
          <ac:spMkLst>
            <pc:docMk/>
            <pc:sldMk cId="1568441200" sldId="357"/>
            <ac:spMk id="41" creationId="{94E2315F-CDCB-EE6D-BEDA-43DB43E02AE2}"/>
          </ac:spMkLst>
        </pc:spChg>
        <pc:spChg chg="add mod">
          <ac:chgData name="Zach Waldron" userId="73f90a8f-9e53-4a0a-a0de-1f109e7a523e" providerId="ADAL" clId="{DE87FBE0-3CCD-4E42-A190-AAB924F7E1B0}" dt="2024-02-16T22:51:46.242" v="3659" actId="207"/>
          <ac:spMkLst>
            <pc:docMk/>
            <pc:sldMk cId="1568441200" sldId="357"/>
            <ac:spMk id="42" creationId="{6C2679BA-F6FD-8021-AEAF-399F315174FB}"/>
          </ac:spMkLst>
        </pc:spChg>
        <pc:spChg chg="add mod">
          <ac:chgData name="Zach Waldron" userId="73f90a8f-9e53-4a0a-a0de-1f109e7a523e" providerId="ADAL" clId="{DE87FBE0-3CCD-4E42-A190-AAB924F7E1B0}" dt="2024-02-16T22:51:31.201" v="3604" actId="207"/>
          <ac:spMkLst>
            <pc:docMk/>
            <pc:sldMk cId="1568441200" sldId="357"/>
            <ac:spMk id="43" creationId="{C33F94B0-4983-180E-240C-2082608242D7}"/>
          </ac:spMkLst>
        </pc:spChg>
        <pc:spChg chg="add mod">
          <ac:chgData name="Zach Waldron" userId="73f90a8f-9e53-4a0a-a0de-1f109e7a523e" providerId="ADAL" clId="{DE87FBE0-3CCD-4E42-A190-AAB924F7E1B0}" dt="2024-02-16T22:51:31.201" v="3604" actId="207"/>
          <ac:spMkLst>
            <pc:docMk/>
            <pc:sldMk cId="1568441200" sldId="357"/>
            <ac:spMk id="44" creationId="{1F759E7F-C034-6E88-33CB-504A7815458C}"/>
          </ac:spMkLst>
        </pc:spChg>
        <pc:grpChg chg="add mod">
          <ac:chgData name="Zach Waldron" userId="73f90a8f-9e53-4a0a-a0de-1f109e7a523e" providerId="ADAL" clId="{DE87FBE0-3CCD-4E42-A190-AAB924F7E1B0}" dt="2024-02-16T22:46:22.532" v="3109" actId="14100"/>
          <ac:grpSpMkLst>
            <pc:docMk/>
            <pc:sldMk cId="1568441200" sldId="357"/>
            <ac:grpSpMk id="12" creationId="{A119E102-6545-C4F5-8AAC-C4915F7CB2E6}"/>
          </ac:grpSpMkLst>
        </pc:grpChg>
        <pc:picChg chg="add mod ord modCrop">
          <ac:chgData name="Zach Waldron" userId="73f90a8f-9e53-4a0a-a0de-1f109e7a523e" providerId="ADAL" clId="{DE87FBE0-3CCD-4E42-A190-AAB924F7E1B0}" dt="2024-02-20T20:33:54.905" v="5715" actId="14826"/>
          <ac:picMkLst>
            <pc:docMk/>
            <pc:sldMk cId="1568441200" sldId="357"/>
            <ac:picMk id="2" creationId="{1166ECEA-8844-48F1-444A-95ABAF5AEF2A}"/>
          </ac:picMkLst>
        </pc:picChg>
        <pc:picChg chg="del">
          <ac:chgData name="Zach Waldron" userId="73f90a8f-9e53-4a0a-a0de-1f109e7a523e" providerId="ADAL" clId="{DE87FBE0-3CCD-4E42-A190-AAB924F7E1B0}" dt="2024-02-16T22:07:56.055" v="2893" actId="478"/>
          <ac:picMkLst>
            <pc:docMk/>
            <pc:sldMk cId="1568441200" sldId="357"/>
            <ac:picMk id="4" creationId="{6C22301D-D37E-1ACF-3425-2796B5668AFB}"/>
          </ac:picMkLst>
        </pc:picChg>
        <pc:picChg chg="add del">
          <ac:chgData name="Zach Waldron" userId="73f90a8f-9e53-4a0a-a0de-1f109e7a523e" providerId="ADAL" clId="{DE87FBE0-3CCD-4E42-A190-AAB924F7E1B0}" dt="2024-02-20T00:15:18.101" v="3822" actId="478"/>
          <ac:picMkLst>
            <pc:docMk/>
            <pc:sldMk cId="1568441200" sldId="357"/>
            <ac:picMk id="5" creationId="{6CE36631-9907-23BC-1A9C-9C662AC43C98}"/>
          </ac:picMkLst>
        </pc:picChg>
        <pc:picChg chg="add del">
          <ac:chgData name="Zach Waldron" userId="73f90a8f-9e53-4a0a-a0de-1f109e7a523e" providerId="ADAL" clId="{DE87FBE0-3CCD-4E42-A190-AAB924F7E1B0}" dt="2024-02-20T01:09:44.586" v="3835" actId="22"/>
          <ac:picMkLst>
            <pc:docMk/>
            <pc:sldMk cId="1568441200" sldId="357"/>
            <ac:picMk id="5" creationId="{B2CB1556-A3E9-8959-3961-307E411F9032}"/>
          </ac:picMkLst>
        </pc:picChg>
        <pc:picChg chg="del">
          <ac:chgData name="Zach Waldron" userId="73f90a8f-9e53-4a0a-a0de-1f109e7a523e" providerId="ADAL" clId="{DE87FBE0-3CCD-4E42-A190-AAB924F7E1B0}" dt="2024-02-16T22:07:58.366" v="2894" actId="478"/>
          <ac:picMkLst>
            <pc:docMk/>
            <pc:sldMk cId="1568441200" sldId="357"/>
            <ac:picMk id="7" creationId="{0039190C-A1FB-9F76-D7BA-7140DF2A6615}"/>
          </ac:picMkLst>
        </pc:picChg>
        <pc:picChg chg="add mod">
          <ac:chgData name="Zach Waldron" userId="73f90a8f-9e53-4a0a-a0de-1f109e7a523e" providerId="ADAL" clId="{DE87FBE0-3CCD-4E42-A190-AAB924F7E1B0}" dt="2024-02-16T22:44:34.472" v="3059" actId="164"/>
          <ac:picMkLst>
            <pc:docMk/>
            <pc:sldMk cId="1568441200" sldId="357"/>
            <ac:picMk id="9" creationId="{C6EB0F71-E040-E385-FD4B-917101CF1168}"/>
          </ac:picMkLst>
        </pc:picChg>
        <pc:picChg chg="del">
          <ac:chgData name="Zach Waldron" userId="73f90a8f-9e53-4a0a-a0de-1f109e7a523e" providerId="ADAL" clId="{DE87FBE0-3CCD-4E42-A190-AAB924F7E1B0}" dt="2024-02-16T22:07:59.942" v="2895" actId="478"/>
          <ac:picMkLst>
            <pc:docMk/>
            <pc:sldMk cId="1568441200" sldId="357"/>
            <ac:picMk id="10" creationId="{9C2EF471-1F6E-C53E-ABA8-571191F4918A}"/>
          </ac:picMkLst>
        </pc:picChg>
        <pc:picChg chg="add mod modCrop">
          <ac:chgData name="Zach Waldron" userId="73f90a8f-9e53-4a0a-a0de-1f109e7a523e" providerId="ADAL" clId="{DE87FBE0-3CCD-4E42-A190-AAB924F7E1B0}" dt="2024-02-16T22:44:34.472" v="3059" actId="164"/>
          <ac:picMkLst>
            <pc:docMk/>
            <pc:sldMk cId="1568441200" sldId="357"/>
            <ac:picMk id="11" creationId="{00367420-9F96-6A6E-88CC-8E842AE85F1A}"/>
          </ac:picMkLst>
        </pc:picChg>
        <pc:picChg chg="del">
          <ac:chgData name="Zach Waldron" userId="73f90a8f-9e53-4a0a-a0de-1f109e7a523e" providerId="ADAL" clId="{DE87FBE0-3CCD-4E42-A190-AAB924F7E1B0}" dt="2024-02-16T22:08:55.838" v="2906" actId="478"/>
          <ac:picMkLst>
            <pc:docMk/>
            <pc:sldMk cId="1568441200" sldId="357"/>
            <ac:picMk id="13" creationId="{141098BA-B42B-2B8E-85C6-D5850AF4CDC7}"/>
          </ac:picMkLst>
        </pc:picChg>
        <pc:picChg chg="del">
          <ac:chgData name="Zach Waldron" userId="73f90a8f-9e53-4a0a-a0de-1f109e7a523e" providerId="ADAL" clId="{DE87FBE0-3CCD-4E42-A190-AAB924F7E1B0}" dt="2024-02-16T22:07:53.329" v="2892" actId="21"/>
          <ac:picMkLst>
            <pc:docMk/>
            <pc:sldMk cId="1568441200" sldId="357"/>
            <ac:picMk id="26" creationId="{1166ECEA-8844-48F1-444A-95ABAF5AEF2A}"/>
          </ac:picMkLst>
        </pc:picChg>
        <pc:inkChg chg="add del">
          <ac:chgData name="Zach Waldron" userId="73f90a8f-9e53-4a0a-a0de-1f109e7a523e" providerId="ADAL" clId="{DE87FBE0-3CCD-4E42-A190-AAB924F7E1B0}" dt="2024-02-16T22:31:41.233" v="2994" actId="9405"/>
          <ac:inkMkLst>
            <pc:docMk/>
            <pc:sldMk cId="1568441200" sldId="357"/>
            <ac:inkMk id="5" creationId="{09CF49E8-EF76-4ED5-0000-681D02A8C17E}"/>
          </ac:inkMkLst>
        </pc:inkChg>
        <pc:inkChg chg="add del">
          <ac:chgData name="Zach Waldron" userId="73f90a8f-9e53-4a0a-a0de-1f109e7a523e" providerId="ADAL" clId="{DE87FBE0-3CCD-4E42-A190-AAB924F7E1B0}" dt="2024-02-16T22:41:39.401" v="3002" actId="478"/>
          <ac:inkMkLst>
            <pc:docMk/>
            <pc:sldMk cId="1568441200" sldId="357"/>
            <ac:inkMk id="6" creationId="{9CC671C7-61C2-D53B-7FD9-905BB4645A70}"/>
          </ac:inkMkLst>
        </pc:inkChg>
        <pc:cxnChg chg="mod">
          <ac:chgData name="Zach Waldron" userId="73f90a8f-9e53-4a0a-a0de-1f109e7a523e" providerId="ADAL" clId="{DE87FBE0-3CCD-4E42-A190-AAB924F7E1B0}" dt="2024-02-21T16:43:24.955" v="5733" actId="14100"/>
          <ac:cxnSpMkLst>
            <pc:docMk/>
            <pc:sldMk cId="1568441200" sldId="357"/>
            <ac:cxnSpMk id="18" creationId="{D9FDD571-4D71-EF06-5E15-31EC0DED2AE8}"/>
          </ac:cxnSpMkLst>
        </pc:cxnChg>
      </pc:sldChg>
      <pc:sldChg chg="addSp delSp modSp new mod ord">
        <pc:chgData name="Zach Waldron" userId="73f90a8f-9e53-4a0a-a0de-1f109e7a523e" providerId="ADAL" clId="{DE87FBE0-3CCD-4E42-A190-AAB924F7E1B0}" dt="2024-03-25T19:10:01.343" v="7838"/>
        <pc:sldMkLst>
          <pc:docMk/>
          <pc:sldMk cId="303316934" sldId="358"/>
        </pc:sldMkLst>
        <pc:spChg chg="mod">
          <ac:chgData name="Zach Waldron" userId="73f90a8f-9e53-4a0a-a0de-1f109e7a523e" providerId="ADAL" clId="{DE87FBE0-3CCD-4E42-A190-AAB924F7E1B0}" dt="2024-02-21T16:49:18.244" v="5739" actId="14100"/>
          <ac:spMkLst>
            <pc:docMk/>
            <pc:sldMk cId="303316934" sldId="358"/>
            <ac:spMk id="2" creationId="{B03B34C1-626F-23E3-D4EE-27B8999045E3}"/>
          </ac:spMkLst>
        </pc:spChg>
        <pc:spChg chg="mod">
          <ac:chgData name="Zach Waldron" userId="73f90a8f-9e53-4a0a-a0de-1f109e7a523e" providerId="ADAL" clId="{DE87FBE0-3CCD-4E42-A190-AAB924F7E1B0}" dt="2024-03-01T18:07:58.624" v="7002" actId="20577"/>
          <ac:spMkLst>
            <pc:docMk/>
            <pc:sldMk cId="303316934" sldId="358"/>
            <ac:spMk id="3" creationId="{85ED105F-F1D7-B803-9C72-7DD852CCCEA1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" creationId="{65E256E1-2C79-924B-26F3-9F7F91BB9218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" creationId="{18A77436-395A-1879-FD5E-976BDAB2108D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8" creationId="{6462A2AD-6D07-27BE-AC48-7D76F0BE1660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11" creationId="{39AEE35A-0BF2-C9CE-1251-4A6A584E054E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14" creationId="{84B01DCC-8084-24A4-8797-467E9D1F6D7F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17" creationId="{E62463DE-BA65-56AB-1ABE-7ADD7F16361C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20" creationId="{B50BD763-29A4-0C40-61D2-AD2FCBCF8048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23" creationId="{9D1BFD2B-5E5A-C7E6-887D-910188CD4F13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26" creationId="{2B8DD4D2-59C3-E3A6-90E7-1808E0627B23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29" creationId="{3A178B8C-7390-6A26-1520-882953DAD053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32" creationId="{CCFF8778-FE42-CD19-864C-CAE434B3EFE7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35" creationId="{9EAEAB0B-22E5-CEBE-CAE1-02112D6594F3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37" creationId="{55F56317-B965-13D7-4C28-F597AF7E7577}"/>
          </ac:spMkLst>
        </pc:spChg>
        <pc:spChg chg="mod">
          <ac:chgData name="Zach Waldron" userId="73f90a8f-9e53-4a0a-a0de-1f109e7a523e" providerId="ADAL" clId="{DE87FBE0-3CCD-4E42-A190-AAB924F7E1B0}" dt="2024-02-20T19:51:43.045" v="4224"/>
          <ac:spMkLst>
            <pc:docMk/>
            <pc:sldMk cId="303316934" sldId="358"/>
            <ac:spMk id="39" creationId="{B8B30A09-6A54-A6AD-86B2-E100E9F3E7FA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1" creationId="{753DE4C2-2ACA-F1C3-5685-2E3B074F836C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2" creationId="{406CC221-9FC3-BFB4-2A84-CC5B4E01778E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3" creationId="{8AC3B2EB-7589-2B66-FC18-DDB5E7791CA9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4" creationId="{1959ADF1-7325-084E-9190-0C908D5503E7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5" creationId="{78DD7701-42D6-139D-5E22-BD7122502A77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6" creationId="{ABB8C8E9-CA10-AB47-7DC0-41C214781AA0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47" creationId="{1FCF068C-0C60-11E1-2775-E507B9A20FE9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4" creationId="{53482A0E-E796-F46D-5A20-C4FDDF7CDD97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5" creationId="{59F3DEC8-9CEF-2EC5-CCAF-DFAA0EEFEB79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6" creationId="{F1307367-B945-7C01-E6DB-00B60E55CC9C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7" creationId="{EA3518EE-8883-1EA0-E959-9D8CEBB4DF2D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8" creationId="{40B3CA96-3F3B-F758-D00F-258454180885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59" creationId="{EE34042A-CE16-7F8A-F3E2-B80146D422C4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0" creationId="{4DB304F0-8B5A-F798-B5AA-F69ADE9B8C0E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1" creationId="{F4EA25DD-FAD7-E8DB-6C71-B215B13F8B51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2" creationId="{E1112085-1067-0D51-5AEF-13B162823167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3" creationId="{8A221CE8-1F72-262A-DE38-60FFAF1679DD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4" creationId="{5E049AF6-D0D9-79DE-FEFE-10EBBB566026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5" creationId="{8103ED90-7034-856A-B746-38FC20E25863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6" creationId="{FDDD9A9C-5608-5B2B-40BA-ACD0B8FDE725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7" creationId="{10380C06-FAED-A3CF-19A9-4763C4B3C88D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8" creationId="{670BA0B1-77A5-190B-62D7-ED61DBAA6671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69" creationId="{EF914B15-2ADF-9825-3417-FC9BF6FB3776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0" creationId="{E0508AE3-5033-E82B-EF2F-EFD87D11DF54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1" creationId="{D0531C58-4B88-FB43-16E4-42D24F78C666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2" creationId="{C608A853-26F2-1AF9-A49F-E17AE3522F54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3" creationId="{0A5C2198-F993-2DD4-677F-A3895EF00B24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5" creationId="{F402A4DD-24EB-D946-3B70-A76C561EDA21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6" creationId="{0DE379CD-6A70-E2CC-40BD-9F1F60E60FAC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7" creationId="{1BDDC6D5-31F0-7B9F-ED70-6E095E777C48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8" creationId="{35B4CCAF-3A69-CC96-2229-87BAD71AF24E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79" creationId="{D559C610-454E-CBDF-3816-9CEBCC81AA3C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80" creationId="{47ED5A3D-EC4A-CBC0-7192-A789846B4A68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81" creationId="{1FB54F45-4C8D-2F0B-D993-D13A6DC08D08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82" creationId="{C8AB3022-9CCA-A8D1-1C94-1602086F4D56}"/>
          </ac:spMkLst>
        </pc:spChg>
        <pc:spChg chg="add mod">
          <ac:chgData name="Zach Waldron" userId="73f90a8f-9e53-4a0a-a0de-1f109e7a523e" providerId="ADAL" clId="{DE87FBE0-3CCD-4E42-A190-AAB924F7E1B0}" dt="2024-02-20T19:57:20.122" v="4681" actId="164"/>
          <ac:spMkLst>
            <pc:docMk/>
            <pc:sldMk cId="303316934" sldId="358"/>
            <ac:spMk id="83" creationId="{BB61809F-94BE-3F4E-2434-F33EBCBA8E37}"/>
          </ac:spMkLst>
        </pc:spChg>
        <pc:spChg chg="add mod">
          <ac:chgData name="Zach Waldron" userId="73f90a8f-9e53-4a0a-a0de-1f109e7a523e" providerId="ADAL" clId="{DE87FBE0-3CCD-4E42-A190-AAB924F7E1B0}" dt="2024-02-20T20:21:35.960" v="5676" actId="1076"/>
          <ac:spMkLst>
            <pc:docMk/>
            <pc:sldMk cId="303316934" sldId="358"/>
            <ac:spMk id="101" creationId="{DEED68A0-29EB-E391-713E-3BE721DB2D27}"/>
          </ac:spMkLst>
        </pc:spChg>
        <pc:spChg chg="add del mod">
          <ac:chgData name="Zach Waldron" userId="73f90a8f-9e53-4a0a-a0de-1f109e7a523e" providerId="ADAL" clId="{DE87FBE0-3CCD-4E42-A190-AAB924F7E1B0}" dt="2024-02-20T20:20:36.786" v="5633"/>
          <ac:spMkLst>
            <pc:docMk/>
            <pc:sldMk cId="303316934" sldId="358"/>
            <ac:spMk id="102" creationId="{3E2A86C2-08F4-D7C6-B6C9-CF73BF9AB838}"/>
          </ac:spMkLst>
        </pc:s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7" creationId="{10FCDE57-2928-DA09-6186-8E81586D71C4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10" creationId="{10403991-63F4-BF76-F02C-1D77DA26E30B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13" creationId="{08082FB7-F84E-3A66-3BD6-F3C08FA89349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16" creationId="{1C3B4E46-2832-6B83-BF0C-0346C8400674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19" creationId="{B0CCFAAE-05C9-03F4-E0FF-F2BF70BA5C39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22" creationId="{B1729B1F-F35C-FCD2-41F5-98D7AECCA88A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25" creationId="{0EF002E3-F21C-1BC1-A476-E07B0742C522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28" creationId="{FD2926B8-F203-8F2A-43CD-7ECD48E1DAFE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31" creationId="{5B348B87-CFEB-A5C8-40C7-F2EB93E7C5E1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34" creationId="{224CD6EB-F429-CA4D-B9E4-EFD6F85F5EFE}"/>
          </ac:grpSpMkLst>
        </pc:grpChg>
        <pc:grpChg chg="add mod">
          <ac:chgData name="Zach Waldron" userId="73f90a8f-9e53-4a0a-a0de-1f109e7a523e" providerId="ADAL" clId="{DE87FBE0-3CCD-4E42-A190-AAB924F7E1B0}" dt="2024-02-20T19:57:20.122" v="4681" actId="164"/>
          <ac:grpSpMkLst>
            <pc:docMk/>
            <pc:sldMk cId="303316934" sldId="358"/>
            <ac:grpSpMk id="38" creationId="{7B6E635D-BA7B-442F-925B-4A91FF46B63F}"/>
          </ac:grpSpMkLst>
        </pc:grpChg>
        <pc:grpChg chg="add mod">
          <ac:chgData name="Zach Waldron" userId="73f90a8f-9e53-4a0a-a0de-1f109e7a523e" providerId="ADAL" clId="{DE87FBE0-3CCD-4E42-A190-AAB924F7E1B0}" dt="2024-02-20T20:22:36.531" v="5677" actId="1076"/>
          <ac:grpSpMkLst>
            <pc:docMk/>
            <pc:sldMk cId="303316934" sldId="358"/>
            <ac:grpSpMk id="100" creationId="{2DD93AAF-EEF9-4677-F3A4-8197C748BEF3}"/>
          </ac:grpSpMkLst>
        </pc:grp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5" creationId="{441D74A1-8231-E773-7D10-B93EBAB4CD45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9" creationId="{0C0F7C87-5793-6AEF-A1E2-CDFBD33CA4F9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12" creationId="{4F559138-452C-D9E5-6830-F9875E4F6415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15" creationId="{8C577235-9C2D-810C-A851-521CCB0C1214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18" creationId="{A34EC4B2-6E83-A52A-D849-11CF2952F2E5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21" creationId="{BE35FB46-7704-6DD9-BB77-AC972AE3D0CE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24" creationId="{2838D885-1E82-140E-0FF0-33664DAA2B74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27" creationId="{0395386A-D5DA-9FA7-3328-4D11DD78DF2A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30" creationId="{D502FF27-CEEB-6CFF-29E2-53AF2A40EF05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33" creationId="{86442AE9-715E-8C12-898F-1BB465E91DF8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36" creationId="{05975ABC-3D1E-7AF7-6573-95765EBD1E81}"/>
          </ac:cxnSpMkLst>
        </pc:cxnChg>
        <pc:cxnChg chg="mod">
          <ac:chgData name="Zach Waldron" userId="73f90a8f-9e53-4a0a-a0de-1f109e7a523e" providerId="ADAL" clId="{DE87FBE0-3CCD-4E42-A190-AAB924F7E1B0}" dt="2024-02-20T19:51:43.045" v="4224"/>
          <ac:cxnSpMkLst>
            <pc:docMk/>
            <pc:sldMk cId="303316934" sldId="358"/>
            <ac:cxnSpMk id="40" creationId="{D0816EA1-15CE-6EAF-B863-946109C69B3A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48" creationId="{16E3DC17-E00D-8FF8-1963-178E3DC50C97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49" creationId="{BA3B7B60-2C46-29C1-836C-7478FBEBF842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50" creationId="{A7A95EF6-242D-83E7-7FED-33B1CCDC90F7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51" creationId="{2A9334E7-C429-19B1-67E0-D89CA5657F6E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52" creationId="{EBDBD2DA-822B-9156-877A-9D1D6822F904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53" creationId="{004FFC0B-8B03-CE93-2B9D-D84E19151E76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74" creationId="{313CF290-7CD4-3C6B-A29D-01F22629D8BD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4" creationId="{A8223185-EF93-5035-F9F5-466A3977174E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5" creationId="{6EE18258-5FBC-EA2B-AB6A-5E59C5CD4FFC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6" creationId="{4C2DB830-3060-B9BF-BB4B-415A12776297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7" creationId="{8C4DD040-A6F9-5BE6-2708-C034D7B0CD23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8" creationId="{C0B56FE5-464C-967E-28F2-C5C354E54F56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89" creationId="{B7AF4CC3-6136-3048-DC85-528DB7BE2B75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0" creationId="{C1ED137F-B182-5E48-C40E-D717D994018D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1" creationId="{CD02247E-7561-871C-1707-911D2EAF66AC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2" creationId="{090D1690-7A4F-7639-9E53-713661BBF74A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3" creationId="{A58AC012-5966-1242-E3D6-7810FAD3BDE5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4" creationId="{A01C5237-6572-641D-224C-4530B9F7B01E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5" creationId="{AE2DEA98-972D-C87D-D068-B4639E6EE17F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6" creationId="{88E3C8F2-6347-53F9-6842-35D53091D744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7" creationId="{139DBF16-D930-D28A-5C31-C62E5409F605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8" creationId="{1DB86E41-BB06-2A46-0230-BA6818DA9659}"/>
          </ac:cxnSpMkLst>
        </pc:cxnChg>
        <pc:cxnChg chg="add mod">
          <ac:chgData name="Zach Waldron" userId="73f90a8f-9e53-4a0a-a0de-1f109e7a523e" providerId="ADAL" clId="{DE87FBE0-3CCD-4E42-A190-AAB924F7E1B0}" dt="2024-02-20T19:57:20.122" v="4681" actId="164"/>
          <ac:cxnSpMkLst>
            <pc:docMk/>
            <pc:sldMk cId="303316934" sldId="358"/>
            <ac:cxnSpMk id="99" creationId="{42C235CF-8FC5-ABC7-9A4E-32EA71370D67}"/>
          </ac:cxnSpMkLst>
        </pc:cxnChg>
      </pc:sldChg>
      <pc:sldChg chg="addSp modSp new del mod">
        <pc:chgData name="Zach Waldron" userId="73f90a8f-9e53-4a0a-a0de-1f109e7a523e" providerId="ADAL" clId="{DE87FBE0-3CCD-4E42-A190-AAB924F7E1B0}" dt="2024-02-20T19:47:08.695" v="3936" actId="47"/>
        <pc:sldMkLst>
          <pc:docMk/>
          <pc:sldMk cId="2091669201" sldId="358"/>
        </pc:sldMkLst>
        <pc:spChg chg="add mod">
          <ac:chgData name="Zach Waldron" userId="73f90a8f-9e53-4a0a-a0de-1f109e7a523e" providerId="ADAL" clId="{DE87FBE0-3CCD-4E42-A190-AAB924F7E1B0}" dt="2024-02-19T19:46:11.123" v="3801" actId="20577"/>
          <ac:spMkLst>
            <pc:docMk/>
            <pc:sldMk cId="2091669201" sldId="358"/>
            <ac:spMk id="2" creationId="{C47214ED-8415-2865-E2F1-CC210DFF11B4}"/>
          </ac:spMkLst>
        </pc:spChg>
        <pc:picChg chg="add mod">
          <ac:chgData name="Zach Waldron" userId="73f90a8f-9e53-4a0a-a0de-1f109e7a523e" providerId="ADAL" clId="{DE87FBE0-3CCD-4E42-A190-AAB924F7E1B0}" dt="2024-02-19T19:52:35.108" v="3813" actId="1076"/>
          <ac:picMkLst>
            <pc:docMk/>
            <pc:sldMk cId="2091669201" sldId="358"/>
            <ac:picMk id="4" creationId="{B24D3427-6DE1-A1FA-5A7D-D44FD2ED4FF6}"/>
          </ac:picMkLst>
        </pc:picChg>
        <pc:picChg chg="add mod">
          <ac:chgData name="Zach Waldron" userId="73f90a8f-9e53-4a0a-a0de-1f109e7a523e" providerId="ADAL" clId="{DE87FBE0-3CCD-4E42-A190-AAB924F7E1B0}" dt="2024-02-19T20:20:20.153" v="3818" actId="1076"/>
          <ac:picMkLst>
            <pc:docMk/>
            <pc:sldMk cId="2091669201" sldId="358"/>
            <ac:picMk id="6" creationId="{5D6A78C0-8510-1284-1ED4-A197CC16C371}"/>
          </ac:picMkLst>
        </pc:picChg>
        <pc:picChg chg="add mod">
          <ac:chgData name="Zach Waldron" userId="73f90a8f-9e53-4a0a-a0de-1f109e7a523e" providerId="ADAL" clId="{DE87FBE0-3CCD-4E42-A190-AAB924F7E1B0}" dt="2024-02-19T20:05:13.722" v="3817" actId="1076"/>
          <ac:picMkLst>
            <pc:docMk/>
            <pc:sldMk cId="2091669201" sldId="358"/>
            <ac:picMk id="8" creationId="{A116FC96-8F83-6A4E-5F3E-9151FDEE218A}"/>
          </ac:picMkLst>
        </pc:picChg>
      </pc:sldChg>
      <pc:sldChg chg="addSp delSp modSp new del mod">
        <pc:chgData name="Zach Waldron" userId="73f90a8f-9e53-4a0a-a0de-1f109e7a523e" providerId="ADAL" clId="{DE87FBE0-3CCD-4E42-A190-AAB924F7E1B0}" dt="2024-03-01T18:20:23.677" v="7006" actId="47"/>
        <pc:sldMkLst>
          <pc:docMk/>
          <pc:sldMk cId="331899128" sldId="359"/>
        </pc:sldMkLst>
        <pc:spChg chg="del">
          <ac:chgData name="Zach Waldron" userId="73f90a8f-9e53-4a0a-a0de-1f109e7a523e" providerId="ADAL" clId="{DE87FBE0-3CCD-4E42-A190-AAB924F7E1B0}" dt="2024-02-20T21:30:27.732" v="5726" actId="478"/>
          <ac:spMkLst>
            <pc:docMk/>
            <pc:sldMk cId="331899128" sldId="359"/>
            <ac:spMk id="2" creationId="{D3E7021A-9970-8050-33B2-B94CAC8DE925}"/>
          </ac:spMkLst>
        </pc:spChg>
        <pc:spChg chg="del">
          <ac:chgData name="Zach Waldron" userId="73f90a8f-9e53-4a0a-a0de-1f109e7a523e" providerId="ADAL" clId="{DE87FBE0-3CCD-4E42-A190-AAB924F7E1B0}" dt="2024-02-20T21:30:26.812" v="5725" actId="478"/>
          <ac:spMkLst>
            <pc:docMk/>
            <pc:sldMk cId="331899128" sldId="359"/>
            <ac:spMk id="3" creationId="{06B2AA47-6B7D-0A0E-29B3-86359AE44A35}"/>
          </ac:spMkLst>
        </pc:spChg>
        <pc:picChg chg="add del mod modCrop">
          <ac:chgData name="Zach Waldron" userId="73f90a8f-9e53-4a0a-a0de-1f109e7a523e" providerId="ADAL" clId="{DE87FBE0-3CCD-4E42-A190-AAB924F7E1B0}" dt="2024-02-21T14:26:17.043" v="5732" actId="478"/>
          <ac:picMkLst>
            <pc:docMk/>
            <pc:sldMk cId="331899128" sldId="359"/>
            <ac:picMk id="5" creationId="{4976D862-5D3A-A7C4-C7AE-BC0C81DEA425}"/>
          </ac:picMkLst>
        </pc:picChg>
      </pc:sldChg>
      <pc:sldChg chg="addSp delSp new del mod">
        <pc:chgData name="Zach Waldron" userId="73f90a8f-9e53-4a0a-a0de-1f109e7a523e" providerId="ADAL" clId="{DE87FBE0-3CCD-4E42-A190-AAB924F7E1B0}" dt="2024-02-26T17:54:20.219" v="5878" actId="47"/>
        <pc:sldMkLst>
          <pc:docMk/>
          <pc:sldMk cId="2853437839" sldId="360"/>
        </pc:sldMkLst>
        <pc:spChg chg="del">
          <ac:chgData name="Zach Waldron" userId="73f90a8f-9e53-4a0a-a0de-1f109e7a523e" providerId="ADAL" clId="{DE87FBE0-3CCD-4E42-A190-AAB924F7E1B0}" dt="2024-02-21T19:24:44.408" v="5742" actId="478"/>
          <ac:spMkLst>
            <pc:docMk/>
            <pc:sldMk cId="2853437839" sldId="360"/>
            <ac:spMk id="2" creationId="{EE65ECB5-3FBE-54B6-A45E-9E70C2F826EA}"/>
          </ac:spMkLst>
        </pc:spChg>
        <pc:spChg chg="del">
          <ac:chgData name="Zach Waldron" userId="73f90a8f-9e53-4a0a-a0de-1f109e7a523e" providerId="ADAL" clId="{DE87FBE0-3CCD-4E42-A190-AAB924F7E1B0}" dt="2024-02-21T19:24:43.101" v="5741" actId="478"/>
          <ac:spMkLst>
            <pc:docMk/>
            <pc:sldMk cId="2853437839" sldId="360"/>
            <ac:spMk id="3" creationId="{46B2E84E-DC82-27DA-C9E2-A73D6704B4DC}"/>
          </ac:spMkLst>
        </pc:spChg>
        <pc:picChg chg="add">
          <ac:chgData name="Zach Waldron" userId="73f90a8f-9e53-4a0a-a0de-1f109e7a523e" providerId="ADAL" clId="{DE87FBE0-3CCD-4E42-A190-AAB924F7E1B0}" dt="2024-02-22T21:20:15.906" v="5825" actId="22"/>
          <ac:picMkLst>
            <pc:docMk/>
            <pc:sldMk cId="2853437839" sldId="360"/>
            <ac:picMk id="3" creationId="{AC6A6BAB-1751-2F74-27AD-4A2AD867D185}"/>
          </ac:picMkLst>
        </pc:picChg>
        <pc:picChg chg="add del">
          <ac:chgData name="Zach Waldron" userId="73f90a8f-9e53-4a0a-a0de-1f109e7a523e" providerId="ADAL" clId="{DE87FBE0-3CCD-4E42-A190-AAB924F7E1B0}" dt="2024-02-22T21:20:15.587" v="5824" actId="478"/>
          <ac:picMkLst>
            <pc:docMk/>
            <pc:sldMk cId="2853437839" sldId="360"/>
            <ac:picMk id="5" creationId="{7D70D3D8-40A9-8DF3-A291-BA3E374C9B6B}"/>
          </ac:picMkLst>
        </pc:picChg>
      </pc:sldChg>
      <pc:sldChg chg="addSp delSp modSp new del mod ord">
        <pc:chgData name="Zach Waldron" userId="73f90a8f-9e53-4a0a-a0de-1f109e7a523e" providerId="ADAL" clId="{DE87FBE0-3CCD-4E42-A190-AAB924F7E1B0}" dt="2024-02-26T19:23:07.367" v="6053" actId="47"/>
        <pc:sldMkLst>
          <pc:docMk/>
          <pc:sldMk cId="1852333327" sldId="361"/>
        </pc:sldMkLst>
        <pc:spChg chg="mod">
          <ac:chgData name="Zach Waldron" userId="73f90a8f-9e53-4a0a-a0de-1f109e7a523e" providerId="ADAL" clId="{DE87FBE0-3CCD-4E42-A190-AAB924F7E1B0}" dt="2024-02-26T18:02:20.035" v="5886" actId="20577"/>
          <ac:spMkLst>
            <pc:docMk/>
            <pc:sldMk cId="1852333327" sldId="361"/>
            <ac:spMk id="2" creationId="{741065E9-7E9C-BD54-57E3-9CB8867D8D3F}"/>
          </ac:spMkLst>
        </pc:spChg>
        <pc:spChg chg="del">
          <ac:chgData name="Zach Waldron" userId="73f90a8f-9e53-4a0a-a0de-1f109e7a523e" providerId="ADAL" clId="{DE87FBE0-3CCD-4E42-A190-AAB924F7E1B0}" dt="2024-02-22T19:12:29.030" v="5816" actId="478"/>
          <ac:spMkLst>
            <pc:docMk/>
            <pc:sldMk cId="1852333327" sldId="361"/>
            <ac:spMk id="3" creationId="{8468B717-09EF-679C-4ED0-8815BD902F62}"/>
          </ac:spMkLst>
        </pc:spChg>
        <pc:picChg chg="add mod">
          <ac:chgData name="Zach Waldron" userId="73f90a8f-9e53-4a0a-a0de-1f109e7a523e" providerId="ADAL" clId="{DE87FBE0-3CCD-4E42-A190-AAB924F7E1B0}" dt="2024-02-26T18:02:32.336" v="5888" actId="14826"/>
          <ac:picMkLst>
            <pc:docMk/>
            <pc:sldMk cId="1852333327" sldId="361"/>
            <ac:picMk id="4" creationId="{128D690E-4793-2F7D-E616-E22EA0DE15A2}"/>
          </ac:picMkLst>
        </pc:picChg>
        <pc:picChg chg="add del">
          <ac:chgData name="Zach Waldron" userId="73f90a8f-9e53-4a0a-a0de-1f109e7a523e" providerId="ADAL" clId="{DE87FBE0-3CCD-4E42-A190-AAB924F7E1B0}" dt="2024-02-26T18:02:07.827" v="5881" actId="21"/>
          <ac:picMkLst>
            <pc:docMk/>
            <pc:sldMk cId="1852333327" sldId="361"/>
            <ac:picMk id="5" creationId="{7BB895CC-99C7-DE06-AF08-A14F9BAAC706}"/>
          </ac:picMkLst>
        </pc:picChg>
        <pc:picChg chg="add del mod">
          <ac:chgData name="Zach Waldron" userId="73f90a8f-9e53-4a0a-a0de-1f109e7a523e" providerId="ADAL" clId="{DE87FBE0-3CCD-4E42-A190-AAB924F7E1B0}" dt="2024-02-22T19:56:17.508" v="5820" actId="478"/>
          <ac:picMkLst>
            <pc:docMk/>
            <pc:sldMk cId="1852333327" sldId="361"/>
            <ac:picMk id="5" creationId="{C02FBE0A-BDEB-C741-3FB6-92A66B4937B4}"/>
          </ac:picMkLst>
        </pc:picChg>
        <pc:picChg chg="add del">
          <ac:chgData name="Zach Waldron" userId="73f90a8f-9e53-4a0a-a0de-1f109e7a523e" providerId="ADAL" clId="{DE87FBE0-3CCD-4E42-A190-AAB924F7E1B0}" dt="2024-02-26T16:53:13.113" v="5848" actId="21"/>
          <ac:picMkLst>
            <pc:docMk/>
            <pc:sldMk cId="1852333327" sldId="361"/>
            <ac:picMk id="5" creationId="{F1DE892F-6C76-A93B-F1A2-FFABB1A08B97}"/>
          </ac:picMkLst>
        </pc:picChg>
        <pc:picChg chg="add mod">
          <ac:chgData name="Zach Waldron" userId="73f90a8f-9e53-4a0a-a0de-1f109e7a523e" providerId="ADAL" clId="{DE87FBE0-3CCD-4E42-A190-AAB924F7E1B0}" dt="2024-02-26T18:02:11.161" v="5882" actId="14826"/>
          <ac:picMkLst>
            <pc:docMk/>
            <pc:sldMk cId="1852333327" sldId="361"/>
            <ac:picMk id="6" creationId="{009E56B6-F123-F1BF-CFC7-ACC60ED36316}"/>
          </ac:picMkLst>
        </pc:picChg>
        <pc:picChg chg="add del mod">
          <ac:chgData name="Zach Waldron" userId="73f90a8f-9e53-4a0a-a0de-1f109e7a523e" providerId="ADAL" clId="{DE87FBE0-3CCD-4E42-A190-AAB924F7E1B0}" dt="2024-02-23T20:00:32.578" v="5830" actId="478"/>
          <ac:picMkLst>
            <pc:docMk/>
            <pc:sldMk cId="1852333327" sldId="361"/>
            <ac:picMk id="7" creationId="{EFD12F0F-483A-0401-4915-F79F1A59F26B}"/>
          </ac:picMkLst>
        </pc:picChg>
      </pc:sldChg>
      <pc:sldChg chg="addSp delSp modSp new del mod">
        <pc:chgData name="Zach Waldron" userId="73f90a8f-9e53-4a0a-a0de-1f109e7a523e" providerId="ADAL" clId="{DE87FBE0-3CCD-4E42-A190-AAB924F7E1B0}" dt="2024-02-26T18:02:43.072" v="5890" actId="47"/>
        <pc:sldMkLst>
          <pc:docMk/>
          <pc:sldMk cId="3508946511" sldId="362"/>
        </pc:sldMkLst>
        <pc:spChg chg="del">
          <ac:chgData name="Zach Waldron" userId="73f90a8f-9e53-4a0a-a0de-1f109e7a523e" providerId="ADAL" clId="{DE87FBE0-3CCD-4E42-A190-AAB924F7E1B0}" dt="2024-02-23T20:41:53.592" v="5840" actId="478"/>
          <ac:spMkLst>
            <pc:docMk/>
            <pc:sldMk cId="3508946511" sldId="362"/>
            <ac:spMk id="2" creationId="{79E93DC3-3FE9-8B4C-0A5F-0CDCF4A20402}"/>
          </ac:spMkLst>
        </pc:spChg>
        <pc:spChg chg="del">
          <ac:chgData name="Zach Waldron" userId="73f90a8f-9e53-4a0a-a0de-1f109e7a523e" providerId="ADAL" clId="{DE87FBE0-3CCD-4E42-A190-AAB924F7E1B0}" dt="2024-02-23T20:41:52.688" v="5839" actId="478"/>
          <ac:spMkLst>
            <pc:docMk/>
            <pc:sldMk cId="3508946511" sldId="362"/>
            <ac:spMk id="3" creationId="{80CF40B9-FD04-B49D-F884-E9A476C96354}"/>
          </ac:spMkLst>
        </pc:spChg>
        <pc:spChg chg="add mod">
          <ac:chgData name="Zach Waldron" userId="73f90a8f-9e53-4a0a-a0de-1f109e7a523e" providerId="ADAL" clId="{DE87FBE0-3CCD-4E42-A190-AAB924F7E1B0}" dt="2024-02-23T20:42:12.193" v="5845" actId="20577"/>
          <ac:spMkLst>
            <pc:docMk/>
            <pc:sldMk cId="3508946511" sldId="362"/>
            <ac:spMk id="6" creationId="{1EC5F87F-AF64-47D7-99A6-684888D5123F}"/>
          </ac:spMkLst>
        </pc:spChg>
        <pc:picChg chg="add del mod">
          <ac:chgData name="Zach Waldron" userId="73f90a8f-9e53-4a0a-a0de-1f109e7a523e" providerId="ADAL" clId="{DE87FBE0-3CCD-4E42-A190-AAB924F7E1B0}" dt="2024-02-26T18:02:27.873" v="5887" actId="21"/>
          <ac:picMkLst>
            <pc:docMk/>
            <pc:sldMk cId="3508946511" sldId="362"/>
            <ac:picMk id="5" creationId="{3B292825-AD02-1282-8372-BB0EB08ADF2E}"/>
          </ac:picMkLst>
        </pc:picChg>
      </pc:sldChg>
      <pc:sldChg chg="delSp modSp add del mod">
        <pc:chgData name="Zach Waldron" userId="73f90a8f-9e53-4a0a-a0de-1f109e7a523e" providerId="ADAL" clId="{DE87FBE0-3CCD-4E42-A190-AAB924F7E1B0}" dt="2024-02-26T19:23:49.647" v="6063" actId="47"/>
        <pc:sldMkLst>
          <pc:docMk/>
          <pc:sldMk cId="903347433" sldId="363"/>
        </pc:sldMkLst>
        <pc:spChg chg="mod">
          <ac:chgData name="Zach Waldron" userId="73f90a8f-9e53-4a0a-a0de-1f109e7a523e" providerId="ADAL" clId="{DE87FBE0-3CCD-4E42-A190-AAB924F7E1B0}" dt="2024-02-26T16:53:38.032" v="5853" actId="20577"/>
          <ac:spMkLst>
            <pc:docMk/>
            <pc:sldMk cId="903347433" sldId="363"/>
            <ac:spMk id="2" creationId="{94106A14-CAA2-1FFF-1E05-53FF0F51E640}"/>
          </ac:spMkLst>
        </pc:spChg>
        <pc:picChg chg="mod">
          <ac:chgData name="Zach Waldron" userId="73f90a8f-9e53-4a0a-a0de-1f109e7a523e" providerId="ADAL" clId="{DE87FBE0-3CCD-4E42-A190-AAB924F7E1B0}" dt="2024-02-26T19:20:10.884" v="5891" actId="14826"/>
          <ac:picMkLst>
            <pc:docMk/>
            <pc:sldMk cId="903347433" sldId="363"/>
            <ac:picMk id="4" creationId="{A3191F04-91D1-F870-9CBA-847A2D0F7ED2}"/>
          </ac:picMkLst>
        </pc:picChg>
        <pc:picChg chg="del">
          <ac:chgData name="Zach Waldron" userId="73f90a8f-9e53-4a0a-a0de-1f109e7a523e" providerId="ADAL" clId="{DE87FBE0-3CCD-4E42-A190-AAB924F7E1B0}" dt="2024-02-26T16:53:30.379" v="5851" actId="21"/>
          <ac:picMkLst>
            <pc:docMk/>
            <pc:sldMk cId="903347433" sldId="363"/>
            <ac:picMk id="5" creationId="{4B670A84-E5FA-9BED-53F9-9096E6454366}"/>
          </ac:picMkLst>
        </pc:picChg>
        <pc:picChg chg="mod">
          <ac:chgData name="Zach Waldron" userId="73f90a8f-9e53-4a0a-a0de-1f109e7a523e" providerId="ADAL" clId="{DE87FBE0-3CCD-4E42-A190-AAB924F7E1B0}" dt="2024-02-26T16:53:34.667" v="5852" actId="14826"/>
          <ac:picMkLst>
            <pc:docMk/>
            <pc:sldMk cId="903347433" sldId="363"/>
            <ac:picMk id="6" creationId="{D06FDE0C-B4DB-ACEE-3449-06F45FE93EF4}"/>
          </ac:picMkLst>
        </pc:picChg>
      </pc:sldChg>
      <pc:sldChg chg="addSp delSp modSp add mod ord">
        <pc:chgData name="Zach Waldron" userId="73f90a8f-9e53-4a0a-a0de-1f109e7a523e" providerId="ADAL" clId="{DE87FBE0-3CCD-4E42-A190-AAB924F7E1B0}" dt="2024-03-25T21:36:48.064" v="8731"/>
        <pc:sldMkLst>
          <pc:docMk/>
          <pc:sldMk cId="1709275932" sldId="364"/>
        </pc:sldMkLst>
        <pc:spChg chg="add mod">
          <ac:chgData name="Zach Waldron" userId="73f90a8f-9e53-4a0a-a0de-1f109e7a523e" providerId="ADAL" clId="{DE87FBE0-3CCD-4E42-A190-AAB924F7E1B0}" dt="2024-02-26T19:45:50.644" v="6787" actId="20577"/>
          <ac:spMkLst>
            <pc:docMk/>
            <pc:sldMk cId="1709275932" sldId="364"/>
            <ac:spMk id="3" creationId="{55A0C229-CCAE-BA87-30CA-ABFBA536994D}"/>
          </ac:spMkLst>
        </pc:spChg>
        <pc:spChg chg="mod">
          <ac:chgData name="Zach Waldron" userId="73f90a8f-9e53-4a0a-a0de-1f109e7a523e" providerId="ADAL" clId="{DE87FBE0-3CCD-4E42-A190-AAB924F7E1B0}" dt="2024-03-25T21:35:32.925" v="8713" actId="14100"/>
          <ac:spMkLst>
            <pc:docMk/>
            <pc:sldMk cId="1709275932" sldId="364"/>
            <ac:spMk id="4" creationId="{A100AD23-1510-FF96-88BE-791374179144}"/>
          </ac:spMkLst>
        </pc:spChg>
        <pc:spChg chg="add mod">
          <ac:chgData name="Zach Waldron" userId="73f90a8f-9e53-4a0a-a0de-1f109e7a523e" providerId="ADAL" clId="{DE87FBE0-3CCD-4E42-A190-AAB924F7E1B0}" dt="2024-03-25T21:35:23.212" v="8712" actId="14100"/>
          <ac:spMkLst>
            <pc:docMk/>
            <pc:sldMk cId="1709275932" sldId="364"/>
            <ac:spMk id="5" creationId="{6218195F-0DC2-DF46-60BE-B762F819EA2A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14" creationId="{291405BB-E663-125B-20D4-104DBB2FF86E}"/>
          </ac:spMkLst>
        </pc:spChg>
        <pc:spChg chg="del">
          <ac:chgData name="Zach Waldron" userId="73f90a8f-9e53-4a0a-a0de-1f109e7a523e" providerId="ADAL" clId="{DE87FBE0-3CCD-4E42-A190-AAB924F7E1B0}" dt="2024-02-26T19:45:28.032" v="6779" actId="478"/>
          <ac:spMkLst>
            <pc:docMk/>
            <pc:sldMk cId="1709275932" sldId="364"/>
            <ac:spMk id="15" creationId="{50DC93BB-ED99-F2C9-7505-CBB160E7CCF3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17" creationId="{4A313208-3192-0FD2-B502-72D83B233B44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19" creationId="{A60FC4BC-C858-BE05-B884-60FBC8411F6E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0" creationId="{40DC534A-2AA8-E9A3-C23A-19FEFBA56E99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1" creationId="{761E9C99-9177-E3A0-9810-BBE75B31478F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2" creationId="{E9B8D14A-E24C-A035-7818-C0147BBF4A60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3" creationId="{7F9CC7B8-8284-B6B7-BB99-7022D4339109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4" creationId="{A7D4736A-5B2A-6FC2-A3F4-44F5D54909C2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5" creationId="{6073EEDB-5626-51C2-88C7-27401485896E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27" creationId="{CDF05941-2C9F-0275-005D-FC3F3227789F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36" creationId="{A58EB7DF-267C-AC86-3FCB-60B953311986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37" creationId="{C76187B7-DD00-7629-5D4B-786874059F03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38" creationId="{329436C7-048C-4765-6DF0-A511998DE4F7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39" creationId="{97AC221C-45DD-03EF-74DD-99C254A545F7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40" creationId="{4226B419-D63D-876D-055E-694B41CAE00B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41" creationId="{C52253CC-1DF8-D503-6DB0-A5147E5CFA40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42" creationId="{66F3F2D1-5578-9BA4-F4E4-094CD8291CF0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43" creationId="{0E217E9F-50CA-27CF-2705-9F9895752002}"/>
          </ac:spMkLst>
        </pc:spChg>
        <pc:spChg chg="mod">
          <ac:chgData name="Zach Waldron" userId="73f90a8f-9e53-4a0a-a0de-1f109e7a523e" providerId="ADAL" clId="{DE87FBE0-3CCD-4E42-A190-AAB924F7E1B0}" dt="2024-02-26T17:53:12.376" v="5873" actId="14100"/>
          <ac:spMkLst>
            <pc:docMk/>
            <pc:sldMk cId="1709275932" sldId="364"/>
            <ac:spMk id="44" creationId="{F55B65D4-7F67-CA0B-28C9-2D5017AFA486}"/>
          </ac:spMkLst>
        </pc:spChg>
        <pc:grpChg chg="mod">
          <ac:chgData name="Zach Waldron" userId="73f90a8f-9e53-4a0a-a0de-1f109e7a523e" providerId="ADAL" clId="{DE87FBE0-3CCD-4E42-A190-AAB924F7E1B0}" dt="2024-02-26T17:53:12.376" v="5873" actId="14100"/>
          <ac:grpSpMkLst>
            <pc:docMk/>
            <pc:sldMk cId="1709275932" sldId="364"/>
            <ac:grpSpMk id="12" creationId="{AFA6217E-AE71-761D-DC73-5167AD697106}"/>
          </ac:grpSpMkLst>
        </pc:grpChg>
        <pc:picChg chg="mod modCrop">
          <ac:chgData name="Zach Waldron" userId="73f90a8f-9e53-4a0a-a0de-1f109e7a523e" providerId="ADAL" clId="{DE87FBE0-3CCD-4E42-A190-AAB924F7E1B0}" dt="2024-02-26T17:53:28.791" v="5876" actId="14100"/>
          <ac:picMkLst>
            <pc:docMk/>
            <pc:sldMk cId="1709275932" sldId="364"/>
            <ac:picMk id="2" creationId="{A0C67619-9BC7-370B-9226-36773DB692D8}"/>
          </ac:picMkLst>
        </pc:picChg>
      </pc:sldChg>
      <pc:sldChg chg="addSp modSp add">
        <pc:chgData name="Zach Waldron" userId="73f90a8f-9e53-4a0a-a0de-1f109e7a523e" providerId="ADAL" clId="{DE87FBE0-3CCD-4E42-A190-AAB924F7E1B0}" dt="2024-03-27T15:34:21.856" v="12511"/>
        <pc:sldMkLst>
          <pc:docMk/>
          <pc:sldMk cId="109491805" sldId="365"/>
        </pc:sldMkLst>
        <pc:picChg chg="add mod">
          <ac:chgData name="Zach Waldron" userId="73f90a8f-9e53-4a0a-a0de-1f109e7a523e" providerId="ADAL" clId="{DE87FBE0-3CCD-4E42-A190-AAB924F7E1B0}" dt="2024-03-27T15:34:21.856" v="12511"/>
          <ac:picMkLst>
            <pc:docMk/>
            <pc:sldMk cId="109491805" sldId="365"/>
            <ac:picMk id="5" creationId="{0FB3451B-F266-69F9-DFB2-4B79ADAB3A11}"/>
          </ac:picMkLst>
        </pc:picChg>
      </pc:sldChg>
      <pc:sldChg chg="delSp modSp add del mod ord">
        <pc:chgData name="Zach Waldron" userId="73f90a8f-9e53-4a0a-a0de-1f109e7a523e" providerId="ADAL" clId="{DE87FBE0-3CCD-4E42-A190-AAB924F7E1B0}" dt="2024-03-25T21:43:25.221" v="9029" actId="2696"/>
        <pc:sldMkLst>
          <pc:docMk/>
          <pc:sldMk cId="1285649493" sldId="365"/>
        </pc:sldMkLst>
        <pc:spChg chg="mod">
          <ac:chgData name="Zach Waldron" userId="73f90a8f-9e53-4a0a-a0de-1f109e7a523e" providerId="ADAL" clId="{DE87FBE0-3CCD-4E42-A190-AAB924F7E1B0}" dt="2024-02-26T19:23:19.916" v="6057" actId="20577"/>
          <ac:spMkLst>
            <pc:docMk/>
            <pc:sldMk cId="1285649493" sldId="365"/>
            <ac:spMk id="2" creationId="{355332BE-F99F-19D9-CFC2-9DD2F8C03300}"/>
          </ac:spMkLst>
        </pc:spChg>
        <pc:picChg chg="mod">
          <ac:chgData name="Zach Waldron" userId="73f90a8f-9e53-4a0a-a0de-1f109e7a523e" providerId="ADAL" clId="{DE87FBE0-3CCD-4E42-A190-AAB924F7E1B0}" dt="2024-02-26T19:22:01.475" v="6048" actId="1038"/>
          <ac:picMkLst>
            <pc:docMk/>
            <pc:sldMk cId="1285649493" sldId="365"/>
            <ac:picMk id="4" creationId="{F4BAD64B-0E41-ABF1-C3E8-34BEE6B5F866}"/>
          </ac:picMkLst>
        </pc:picChg>
        <pc:picChg chg="del">
          <ac:chgData name="Zach Waldron" userId="73f90a8f-9e53-4a0a-a0de-1f109e7a523e" providerId="ADAL" clId="{DE87FBE0-3CCD-4E42-A190-AAB924F7E1B0}" dt="2024-02-26T18:02:37.171" v="5889" actId="478"/>
          <ac:picMkLst>
            <pc:docMk/>
            <pc:sldMk cId="1285649493" sldId="365"/>
            <ac:picMk id="5" creationId="{A2D45F50-165D-2C1A-4FE3-53EB585BDADA}"/>
          </ac:picMkLst>
        </pc:picChg>
        <pc:picChg chg="mod">
          <ac:chgData name="Zach Waldron" userId="73f90a8f-9e53-4a0a-a0de-1f109e7a523e" providerId="ADAL" clId="{DE87FBE0-3CCD-4E42-A190-AAB924F7E1B0}" dt="2024-02-26T19:21:55.667" v="6027" actId="1037"/>
          <ac:picMkLst>
            <pc:docMk/>
            <pc:sldMk cId="1285649493" sldId="365"/>
            <ac:picMk id="6" creationId="{B0037F1A-0479-5DBF-A08D-28E48EF3D1A9}"/>
          </ac:picMkLst>
        </pc:picChg>
      </pc:sldChg>
      <pc:sldChg chg="addSp modSp add">
        <pc:chgData name="Zach Waldron" userId="73f90a8f-9e53-4a0a-a0de-1f109e7a523e" providerId="ADAL" clId="{DE87FBE0-3CCD-4E42-A190-AAB924F7E1B0}" dt="2024-03-27T15:34:19.557" v="12510"/>
        <pc:sldMkLst>
          <pc:docMk/>
          <pc:sldMk cId="4008087180" sldId="366"/>
        </pc:sldMkLst>
        <pc:picChg chg="add mod">
          <ac:chgData name="Zach Waldron" userId="73f90a8f-9e53-4a0a-a0de-1f109e7a523e" providerId="ADAL" clId="{DE87FBE0-3CCD-4E42-A190-AAB924F7E1B0}" dt="2024-03-27T15:34:19.557" v="12510"/>
          <ac:picMkLst>
            <pc:docMk/>
            <pc:sldMk cId="4008087180" sldId="366"/>
            <ac:picMk id="5" creationId="{CF17C9E4-B7DE-5F26-EE89-B57AEC8DC42F}"/>
          </ac:picMkLst>
        </pc:picChg>
      </pc:sldChg>
      <pc:sldChg chg="modSp add del mod">
        <pc:chgData name="Zach Waldron" userId="73f90a8f-9e53-4a0a-a0de-1f109e7a523e" providerId="ADAL" clId="{DE87FBE0-3CCD-4E42-A190-AAB924F7E1B0}" dt="2024-03-25T21:43:25.221" v="9029" actId="2696"/>
        <pc:sldMkLst>
          <pc:docMk/>
          <pc:sldMk cId="4097747907" sldId="366"/>
        </pc:sldMkLst>
        <pc:spChg chg="mod">
          <ac:chgData name="Zach Waldron" userId="73f90a8f-9e53-4a0a-a0de-1f109e7a523e" providerId="ADAL" clId="{DE87FBE0-3CCD-4E42-A190-AAB924F7E1B0}" dt="2024-02-26T19:22:40.612" v="6050" actId="20577"/>
          <ac:spMkLst>
            <pc:docMk/>
            <pc:sldMk cId="4097747907" sldId="366"/>
            <ac:spMk id="2" creationId="{AB7E1F14-198F-8C61-CA52-7A39AB3613BA}"/>
          </ac:spMkLst>
        </pc:spChg>
        <pc:picChg chg="mod">
          <ac:chgData name="Zach Waldron" userId="73f90a8f-9e53-4a0a-a0de-1f109e7a523e" providerId="ADAL" clId="{DE87FBE0-3CCD-4E42-A190-AAB924F7E1B0}" dt="2024-02-26T19:22:54.997" v="6052" actId="14826"/>
          <ac:picMkLst>
            <pc:docMk/>
            <pc:sldMk cId="4097747907" sldId="366"/>
            <ac:picMk id="4" creationId="{AA6C6271-8586-7484-0180-C4B3BE427DE2}"/>
          </ac:picMkLst>
        </pc:picChg>
        <pc:picChg chg="mod">
          <ac:chgData name="Zach Waldron" userId="73f90a8f-9e53-4a0a-a0de-1f109e7a523e" providerId="ADAL" clId="{DE87FBE0-3CCD-4E42-A190-AAB924F7E1B0}" dt="2024-02-26T19:22:46.811" v="6051" actId="14826"/>
          <ac:picMkLst>
            <pc:docMk/>
            <pc:sldMk cId="4097747907" sldId="366"/>
            <ac:picMk id="6" creationId="{FE313922-57BD-DEFE-C4BF-ACE156B647A1}"/>
          </ac:picMkLst>
        </pc:picChg>
      </pc:sldChg>
      <pc:sldChg chg="addSp modSp add">
        <pc:chgData name="Zach Waldron" userId="73f90a8f-9e53-4a0a-a0de-1f109e7a523e" providerId="ADAL" clId="{DE87FBE0-3CCD-4E42-A190-AAB924F7E1B0}" dt="2024-03-27T15:34:23.991" v="12512"/>
        <pc:sldMkLst>
          <pc:docMk/>
          <pc:sldMk cId="3310228624" sldId="367"/>
        </pc:sldMkLst>
        <pc:picChg chg="add mod">
          <ac:chgData name="Zach Waldron" userId="73f90a8f-9e53-4a0a-a0de-1f109e7a523e" providerId="ADAL" clId="{DE87FBE0-3CCD-4E42-A190-AAB924F7E1B0}" dt="2024-03-27T15:34:23.991" v="12512"/>
          <ac:picMkLst>
            <pc:docMk/>
            <pc:sldMk cId="3310228624" sldId="367"/>
            <ac:picMk id="5" creationId="{009B017F-E9CB-C8D1-861D-349397FD0590}"/>
          </ac:picMkLst>
        </pc:picChg>
      </pc:sldChg>
      <pc:sldChg chg="modSp add del mod">
        <pc:chgData name="Zach Waldron" userId="73f90a8f-9e53-4a0a-a0de-1f109e7a523e" providerId="ADAL" clId="{DE87FBE0-3CCD-4E42-A190-AAB924F7E1B0}" dt="2024-03-25T21:43:25.221" v="9029" actId="2696"/>
        <pc:sldMkLst>
          <pc:docMk/>
          <pc:sldMk cId="4075657169" sldId="367"/>
        </pc:sldMkLst>
        <pc:spChg chg="mod">
          <ac:chgData name="Zach Waldron" userId="73f90a8f-9e53-4a0a-a0de-1f109e7a523e" providerId="ADAL" clId="{DE87FBE0-3CCD-4E42-A190-AAB924F7E1B0}" dt="2024-02-26T19:23:25.686" v="6060" actId="20577"/>
          <ac:spMkLst>
            <pc:docMk/>
            <pc:sldMk cId="4075657169" sldId="367"/>
            <ac:spMk id="2" creationId="{08837FE4-6D56-F268-D490-BE4098E2E0FC}"/>
          </ac:spMkLst>
        </pc:spChg>
        <pc:picChg chg="mod">
          <ac:chgData name="Zach Waldron" userId="73f90a8f-9e53-4a0a-a0de-1f109e7a523e" providerId="ADAL" clId="{DE87FBE0-3CCD-4E42-A190-AAB924F7E1B0}" dt="2024-02-26T19:23:42.608" v="6062" actId="14826"/>
          <ac:picMkLst>
            <pc:docMk/>
            <pc:sldMk cId="4075657169" sldId="367"/>
            <ac:picMk id="4" creationId="{967BAC73-ABC4-D95A-335D-F31578D45C3B}"/>
          </ac:picMkLst>
        </pc:picChg>
        <pc:picChg chg="mod">
          <ac:chgData name="Zach Waldron" userId="73f90a8f-9e53-4a0a-a0de-1f109e7a523e" providerId="ADAL" clId="{DE87FBE0-3CCD-4E42-A190-AAB924F7E1B0}" dt="2024-02-26T19:23:33.184" v="6061" actId="14826"/>
          <ac:picMkLst>
            <pc:docMk/>
            <pc:sldMk cId="4075657169" sldId="367"/>
            <ac:picMk id="6" creationId="{1DFF0E44-8255-EA96-CB9A-F67B4C265ECD}"/>
          </ac:picMkLst>
        </pc:picChg>
      </pc:sldChg>
      <pc:sldChg chg="addSp delSp modSp new del mod">
        <pc:chgData name="Zach Waldron" userId="73f90a8f-9e53-4a0a-a0de-1f109e7a523e" providerId="ADAL" clId="{DE87FBE0-3CCD-4E42-A190-AAB924F7E1B0}" dt="2024-03-25T21:43:25.221" v="9029" actId="2696"/>
        <pc:sldMkLst>
          <pc:docMk/>
          <pc:sldMk cId="1770604877" sldId="368"/>
        </pc:sldMkLst>
        <pc:spChg chg="del">
          <ac:chgData name="Zach Waldron" userId="73f90a8f-9e53-4a0a-a0de-1f109e7a523e" providerId="ADAL" clId="{DE87FBE0-3CCD-4E42-A190-AAB924F7E1B0}" dt="2024-02-26T19:24:21.721" v="6065" actId="478"/>
          <ac:spMkLst>
            <pc:docMk/>
            <pc:sldMk cId="1770604877" sldId="368"/>
            <ac:spMk id="2" creationId="{D4DCBF09-EB5C-C126-14BA-31C606712681}"/>
          </ac:spMkLst>
        </pc:spChg>
        <pc:spChg chg="del">
          <ac:chgData name="Zach Waldron" userId="73f90a8f-9e53-4a0a-a0de-1f109e7a523e" providerId="ADAL" clId="{DE87FBE0-3CCD-4E42-A190-AAB924F7E1B0}" dt="2024-02-26T19:24:23.499" v="6066" actId="478"/>
          <ac:spMkLst>
            <pc:docMk/>
            <pc:sldMk cId="1770604877" sldId="368"/>
            <ac:spMk id="3" creationId="{721A9F40-D623-DD0E-E5D1-61FCA684EEDA}"/>
          </ac:spMkLst>
        </pc:spChg>
        <pc:spChg chg="add mod">
          <ac:chgData name="Zach Waldron" userId="73f90a8f-9e53-4a0a-a0de-1f109e7a523e" providerId="ADAL" clId="{DE87FBE0-3CCD-4E42-A190-AAB924F7E1B0}" dt="2024-02-26T19:29:20.481" v="6263"/>
          <ac:spMkLst>
            <pc:docMk/>
            <pc:sldMk cId="1770604877" sldId="368"/>
            <ac:spMk id="7" creationId="{9A1D8E56-4B04-6E8E-B2DA-9D3F8009FD7E}"/>
          </ac:spMkLst>
        </pc:spChg>
        <pc:spChg chg="add mod">
          <ac:chgData name="Zach Waldron" userId="73f90a8f-9e53-4a0a-a0de-1f109e7a523e" providerId="ADAL" clId="{DE87FBE0-3CCD-4E42-A190-AAB924F7E1B0}" dt="2024-02-26T19:29:20.481" v="6263"/>
          <ac:spMkLst>
            <pc:docMk/>
            <pc:sldMk cId="1770604877" sldId="368"/>
            <ac:spMk id="8" creationId="{E322F1F5-DFDF-EC09-AEF6-B4F243AC14B4}"/>
          </ac:spMkLst>
        </pc:spChg>
        <pc:spChg chg="add mod">
          <ac:chgData name="Zach Waldron" userId="73f90a8f-9e53-4a0a-a0de-1f109e7a523e" providerId="ADAL" clId="{DE87FBE0-3CCD-4E42-A190-AAB924F7E1B0}" dt="2024-02-26T19:29:20.481" v="6263"/>
          <ac:spMkLst>
            <pc:docMk/>
            <pc:sldMk cId="1770604877" sldId="368"/>
            <ac:spMk id="9" creationId="{6F86ECA0-C1F0-B018-338A-0424AD6A1528}"/>
          </ac:spMkLst>
        </pc:spChg>
        <pc:picChg chg="add mod modCrop">
          <ac:chgData name="Zach Waldron" userId="73f90a8f-9e53-4a0a-a0de-1f109e7a523e" providerId="ADAL" clId="{DE87FBE0-3CCD-4E42-A190-AAB924F7E1B0}" dt="2024-02-26T19:26:36.251" v="6195" actId="732"/>
          <ac:picMkLst>
            <pc:docMk/>
            <pc:sldMk cId="1770604877" sldId="368"/>
            <ac:picMk id="4" creationId="{F0C650F2-621A-2B97-0B12-93B11D85394D}"/>
          </ac:picMkLst>
        </pc:picChg>
        <pc:picChg chg="add mod ord">
          <ac:chgData name="Zach Waldron" userId="73f90a8f-9e53-4a0a-a0de-1f109e7a523e" providerId="ADAL" clId="{DE87FBE0-3CCD-4E42-A190-AAB924F7E1B0}" dt="2024-02-26T19:26:45.946" v="6202" actId="1038"/>
          <ac:picMkLst>
            <pc:docMk/>
            <pc:sldMk cId="1770604877" sldId="368"/>
            <ac:picMk id="5" creationId="{950EF292-F3BB-240C-2BA7-D2A220B1B3B1}"/>
          </ac:picMkLst>
        </pc:picChg>
        <pc:picChg chg="add mod ord modCrop">
          <ac:chgData name="Zach Waldron" userId="73f90a8f-9e53-4a0a-a0de-1f109e7a523e" providerId="ADAL" clId="{DE87FBE0-3CCD-4E42-A190-AAB924F7E1B0}" dt="2024-02-26T19:26:53.742" v="6204" actId="732"/>
          <ac:picMkLst>
            <pc:docMk/>
            <pc:sldMk cId="1770604877" sldId="368"/>
            <ac:picMk id="6" creationId="{DA000366-38E6-6FFE-FEA3-7BD9FAC51264}"/>
          </ac:picMkLst>
        </pc:picChg>
      </pc:sldChg>
      <pc:sldChg chg="addSp modSp add mod">
        <pc:chgData name="Zach Waldron" userId="73f90a8f-9e53-4a0a-a0de-1f109e7a523e" providerId="ADAL" clId="{DE87FBE0-3CCD-4E42-A190-AAB924F7E1B0}" dt="2024-03-27T15:34:34" v="12514" actId="1076"/>
        <pc:sldMkLst>
          <pc:docMk/>
          <pc:sldMk cId="3724704181" sldId="368"/>
        </pc:sldMkLst>
        <pc:picChg chg="add mod">
          <ac:chgData name="Zach Waldron" userId="73f90a8f-9e53-4a0a-a0de-1f109e7a523e" providerId="ADAL" clId="{DE87FBE0-3CCD-4E42-A190-AAB924F7E1B0}" dt="2024-03-27T15:34:34" v="12514" actId="1076"/>
          <ac:picMkLst>
            <pc:docMk/>
            <pc:sldMk cId="3724704181" sldId="368"/>
            <ac:picMk id="3" creationId="{BB131C9F-DE3D-CC34-465C-86DFC2649D0A}"/>
          </ac:picMkLst>
        </pc:picChg>
      </pc:sldChg>
      <pc:sldChg chg="add">
        <pc:chgData name="Zach Waldron" userId="73f90a8f-9e53-4a0a-a0de-1f109e7a523e" providerId="ADAL" clId="{DE87FBE0-3CCD-4E42-A190-AAB924F7E1B0}" dt="2024-03-25T21:43:26.584" v="9030"/>
        <pc:sldMkLst>
          <pc:docMk/>
          <pc:sldMk cId="1060163950" sldId="369"/>
        </pc:sldMkLst>
      </pc:sldChg>
      <pc:sldChg chg="addSp delSp modSp add del mod">
        <pc:chgData name="Zach Waldron" userId="73f90a8f-9e53-4a0a-a0de-1f109e7a523e" providerId="ADAL" clId="{DE87FBE0-3CCD-4E42-A190-AAB924F7E1B0}" dt="2024-03-25T21:43:25.221" v="9029" actId="2696"/>
        <pc:sldMkLst>
          <pc:docMk/>
          <pc:sldMk cId="3099750910" sldId="369"/>
        </pc:sldMkLst>
        <pc:spChg chg="add mod">
          <ac:chgData name="Zach Waldron" userId="73f90a8f-9e53-4a0a-a0de-1f109e7a523e" providerId="ADAL" clId="{DE87FBE0-3CCD-4E42-A190-AAB924F7E1B0}" dt="2024-02-26T19:31:14.440" v="6319" actId="1035"/>
          <ac:spMkLst>
            <pc:docMk/>
            <pc:sldMk cId="3099750910" sldId="369"/>
            <ac:spMk id="8" creationId="{3D05F393-0F3E-A6DD-5221-4EBDEFDD7126}"/>
          </ac:spMkLst>
        </pc:spChg>
        <pc:spChg chg="add mod">
          <ac:chgData name="Zach Waldron" userId="73f90a8f-9e53-4a0a-a0de-1f109e7a523e" providerId="ADAL" clId="{DE87FBE0-3CCD-4E42-A190-AAB924F7E1B0}" dt="2024-02-26T19:31:14.440" v="6319" actId="1035"/>
          <ac:spMkLst>
            <pc:docMk/>
            <pc:sldMk cId="3099750910" sldId="369"/>
            <ac:spMk id="9" creationId="{D2A27CB9-CF0E-35DD-CD44-3467BAB92239}"/>
          </ac:spMkLst>
        </pc:spChg>
        <pc:spChg chg="add mod">
          <ac:chgData name="Zach Waldron" userId="73f90a8f-9e53-4a0a-a0de-1f109e7a523e" providerId="ADAL" clId="{DE87FBE0-3CCD-4E42-A190-AAB924F7E1B0}" dt="2024-02-26T19:31:14.440" v="6319" actId="1035"/>
          <ac:spMkLst>
            <pc:docMk/>
            <pc:sldMk cId="3099750910" sldId="369"/>
            <ac:spMk id="10" creationId="{CC4855CA-E5D0-264E-9944-14AA30EC74F4}"/>
          </ac:spMkLst>
        </pc:spChg>
        <pc:spChg chg="add mod">
          <ac:chgData name="Zach Waldron" userId="73f90a8f-9e53-4a0a-a0de-1f109e7a523e" providerId="ADAL" clId="{DE87FBE0-3CCD-4E42-A190-AAB924F7E1B0}" dt="2024-02-26T19:44:36.023" v="6778" actId="20577"/>
          <ac:spMkLst>
            <pc:docMk/>
            <pc:sldMk cId="3099750910" sldId="369"/>
            <ac:spMk id="11" creationId="{0D6855A3-C7B9-AA98-97E9-04A93F373474}"/>
          </ac:spMkLst>
        </pc:spChg>
        <pc:spChg chg="add del mod">
          <ac:chgData name="Zach Waldron" userId="73f90a8f-9e53-4a0a-a0de-1f109e7a523e" providerId="ADAL" clId="{DE87FBE0-3CCD-4E42-A190-AAB924F7E1B0}" dt="2024-02-26T19:44:11.097" v="6769"/>
          <ac:spMkLst>
            <pc:docMk/>
            <pc:sldMk cId="3099750910" sldId="369"/>
            <ac:spMk id="16" creationId="{DD5D7C71-7BC8-90DD-DB61-9879BA6DD18C}"/>
          </ac:spMkLst>
        </pc:spChg>
        <pc:picChg chg="add mod">
          <ac:chgData name="Zach Waldron" userId="73f90a8f-9e53-4a0a-a0de-1f109e7a523e" providerId="ADAL" clId="{DE87FBE0-3CCD-4E42-A190-AAB924F7E1B0}" dt="2024-02-26T19:31:14.440" v="6319" actId="1035"/>
          <ac:picMkLst>
            <pc:docMk/>
            <pc:sldMk cId="3099750910" sldId="369"/>
            <ac:picMk id="2" creationId="{FF2474C3-233B-6E30-7DAD-70A387E2CE65}"/>
          </ac:picMkLst>
        </pc:picChg>
        <pc:picChg chg="add mod">
          <ac:chgData name="Zach Waldron" userId="73f90a8f-9e53-4a0a-a0de-1f109e7a523e" providerId="ADAL" clId="{DE87FBE0-3CCD-4E42-A190-AAB924F7E1B0}" dt="2024-02-26T19:31:14.440" v="6319" actId="1035"/>
          <ac:picMkLst>
            <pc:docMk/>
            <pc:sldMk cId="3099750910" sldId="369"/>
            <ac:picMk id="3" creationId="{4CB09640-AC31-6E92-AA58-7C81AEC4B085}"/>
          </ac:picMkLst>
        </pc:picChg>
        <pc:picChg chg="del">
          <ac:chgData name="Zach Waldron" userId="73f90a8f-9e53-4a0a-a0de-1f109e7a523e" providerId="ADAL" clId="{DE87FBE0-3CCD-4E42-A190-AAB924F7E1B0}" dt="2024-02-26T19:27:26.250" v="6206" actId="478"/>
          <ac:picMkLst>
            <pc:docMk/>
            <pc:sldMk cId="3099750910" sldId="369"/>
            <ac:picMk id="4" creationId="{93A11741-AF3E-173E-CE36-49B0B572D8A2}"/>
          </ac:picMkLst>
        </pc:picChg>
        <pc:picChg chg="del">
          <ac:chgData name="Zach Waldron" userId="73f90a8f-9e53-4a0a-a0de-1f109e7a523e" providerId="ADAL" clId="{DE87FBE0-3CCD-4E42-A190-AAB924F7E1B0}" dt="2024-02-26T19:27:53.106" v="6220" actId="478"/>
          <ac:picMkLst>
            <pc:docMk/>
            <pc:sldMk cId="3099750910" sldId="369"/>
            <ac:picMk id="5" creationId="{960C0AA6-A3E5-6B0E-34F3-0FABA43E69EF}"/>
          </ac:picMkLst>
        </pc:picChg>
        <pc:picChg chg="del">
          <ac:chgData name="Zach Waldron" userId="73f90a8f-9e53-4a0a-a0de-1f109e7a523e" providerId="ADAL" clId="{DE87FBE0-3CCD-4E42-A190-AAB924F7E1B0}" dt="2024-02-26T19:27:49.386" v="6217" actId="478"/>
          <ac:picMkLst>
            <pc:docMk/>
            <pc:sldMk cId="3099750910" sldId="369"/>
            <ac:picMk id="6" creationId="{713DE641-FA87-A375-88FF-D2DF42B0959A}"/>
          </ac:picMkLst>
        </pc:picChg>
        <pc:picChg chg="add mod">
          <ac:chgData name="Zach Waldron" userId="73f90a8f-9e53-4a0a-a0de-1f109e7a523e" providerId="ADAL" clId="{DE87FBE0-3CCD-4E42-A190-AAB924F7E1B0}" dt="2024-02-26T19:31:14.440" v="6319" actId="1035"/>
          <ac:picMkLst>
            <pc:docMk/>
            <pc:sldMk cId="3099750910" sldId="369"/>
            <ac:picMk id="7" creationId="{5FFBBB6B-4013-02B3-EF94-F1A5BBC0614E}"/>
          </ac:picMkLst>
        </pc:picChg>
        <pc:picChg chg="add mod">
          <ac:chgData name="Zach Waldron" userId="73f90a8f-9e53-4a0a-a0de-1f109e7a523e" providerId="ADAL" clId="{DE87FBE0-3CCD-4E42-A190-AAB924F7E1B0}" dt="2024-02-26T19:31:01.859" v="6270" actId="571"/>
          <ac:picMkLst>
            <pc:docMk/>
            <pc:sldMk cId="3099750910" sldId="369"/>
            <ac:picMk id="12" creationId="{C93D3E5B-AA60-3E8F-C383-14923C5272E9}"/>
          </ac:picMkLst>
        </pc:picChg>
        <pc:picChg chg="add mod">
          <ac:chgData name="Zach Waldron" userId="73f90a8f-9e53-4a0a-a0de-1f109e7a523e" providerId="ADAL" clId="{DE87FBE0-3CCD-4E42-A190-AAB924F7E1B0}" dt="2024-02-26T19:31:01.859" v="6270" actId="571"/>
          <ac:picMkLst>
            <pc:docMk/>
            <pc:sldMk cId="3099750910" sldId="369"/>
            <ac:picMk id="13" creationId="{BBC7FE1B-0148-5101-BCEB-DEF4FFAEB8D8}"/>
          </ac:picMkLst>
        </pc:picChg>
        <pc:picChg chg="add mod">
          <ac:chgData name="Zach Waldron" userId="73f90a8f-9e53-4a0a-a0de-1f109e7a523e" providerId="ADAL" clId="{DE87FBE0-3CCD-4E42-A190-AAB924F7E1B0}" dt="2024-02-26T19:31:01.859" v="6270" actId="571"/>
          <ac:picMkLst>
            <pc:docMk/>
            <pc:sldMk cId="3099750910" sldId="369"/>
            <ac:picMk id="14" creationId="{53679A8D-E32D-A4D7-9AE6-880461556F12}"/>
          </ac:picMkLst>
        </pc:picChg>
        <pc:picChg chg="add del mod">
          <ac:chgData name="Zach Waldron" userId="73f90a8f-9e53-4a0a-a0de-1f109e7a523e" providerId="ADAL" clId="{DE87FBE0-3CCD-4E42-A190-AAB924F7E1B0}" dt="2024-02-26T19:35:33.111" v="6499" actId="478"/>
          <ac:picMkLst>
            <pc:docMk/>
            <pc:sldMk cId="3099750910" sldId="369"/>
            <ac:picMk id="1026" creationId="{C87B9948-79E4-F7BC-F42F-6DD2C7E80449}"/>
          </ac:picMkLst>
        </pc:picChg>
        <pc:picChg chg="add del mod">
          <ac:chgData name="Zach Waldron" userId="73f90a8f-9e53-4a0a-a0de-1f109e7a523e" providerId="ADAL" clId="{DE87FBE0-3CCD-4E42-A190-AAB924F7E1B0}" dt="2024-02-26T19:35:56.176" v="6512" actId="478"/>
          <ac:picMkLst>
            <pc:docMk/>
            <pc:sldMk cId="3099750910" sldId="369"/>
            <ac:picMk id="1028" creationId="{B4158543-0233-DE81-B755-323727D58C02}"/>
          </ac:picMkLst>
        </pc:picChg>
        <pc:picChg chg="add del mod">
          <ac:chgData name="Zach Waldron" userId="73f90a8f-9e53-4a0a-a0de-1f109e7a523e" providerId="ADAL" clId="{DE87FBE0-3CCD-4E42-A190-AAB924F7E1B0}" dt="2024-02-26T19:41:26.198" v="6669" actId="478"/>
          <ac:picMkLst>
            <pc:docMk/>
            <pc:sldMk cId="3099750910" sldId="369"/>
            <ac:picMk id="1030" creationId="{44FE919E-D3E9-2EF4-7ADE-78C332CD0972}"/>
          </ac:picMkLst>
        </pc:picChg>
      </pc:sldChg>
      <pc:sldChg chg="addSp delSp modSp add mod ord">
        <pc:chgData name="Zach Waldron" userId="73f90a8f-9e53-4a0a-a0de-1f109e7a523e" providerId="ADAL" clId="{DE87FBE0-3CCD-4E42-A190-AAB924F7E1B0}" dt="2024-04-04T01:26:09.237" v="14611"/>
        <pc:sldMkLst>
          <pc:docMk/>
          <pc:sldMk cId="673161616" sldId="370"/>
        </pc:sldMkLst>
        <pc:spChg chg="del mod">
          <ac:chgData name="Zach Waldron" userId="73f90a8f-9e53-4a0a-a0de-1f109e7a523e" providerId="ADAL" clId="{DE87FBE0-3CCD-4E42-A190-AAB924F7E1B0}" dt="2024-03-08T16:10:34.311" v="7028" actId="478"/>
          <ac:spMkLst>
            <pc:docMk/>
            <pc:sldMk cId="673161616" sldId="370"/>
            <ac:spMk id="3" creationId="{55A0C229-CCAE-BA87-30CA-ABFBA536994D}"/>
          </ac:spMkLst>
        </pc:spChg>
        <pc:spChg chg="add mod">
          <ac:chgData name="Zach Waldron" userId="73f90a8f-9e53-4a0a-a0de-1f109e7a523e" providerId="ADAL" clId="{DE87FBE0-3CCD-4E42-A190-AAB924F7E1B0}" dt="2024-03-25T22:43:17.515" v="9196" actId="20577"/>
          <ac:spMkLst>
            <pc:docMk/>
            <pc:sldMk cId="673161616" sldId="370"/>
            <ac:spMk id="4" creationId="{3A78A737-00F5-E653-885F-7FFA765BAF30}"/>
          </ac:spMkLst>
        </pc:spChg>
        <pc:spChg chg="add del mod">
          <ac:chgData name="Zach Waldron" userId="73f90a8f-9e53-4a0a-a0de-1f109e7a523e" providerId="ADAL" clId="{DE87FBE0-3CCD-4E42-A190-AAB924F7E1B0}" dt="2024-03-25T21:35:15.848" v="8709" actId="21"/>
          <ac:spMkLst>
            <pc:docMk/>
            <pc:sldMk cId="673161616" sldId="370"/>
            <ac:spMk id="5" creationId="{6218195F-0DC2-DF46-60BE-B762F819EA2A}"/>
          </ac:spMkLst>
        </pc:spChg>
        <pc:spChg chg="add mod">
          <ac:chgData name="Zach Waldron" userId="73f90a8f-9e53-4a0a-a0de-1f109e7a523e" providerId="ADAL" clId="{DE87FBE0-3CCD-4E42-A190-AAB924F7E1B0}" dt="2024-03-25T22:44:05.914" v="9223" actId="1076"/>
          <ac:spMkLst>
            <pc:docMk/>
            <pc:sldMk cId="673161616" sldId="370"/>
            <ac:spMk id="6" creationId="{47D516F0-6B21-D68C-AF22-985171561B41}"/>
          </ac:spMkLst>
        </pc:spChg>
        <pc:spChg chg="mod">
          <ac:chgData name="Zach Waldron" userId="73f90a8f-9e53-4a0a-a0de-1f109e7a523e" providerId="ADAL" clId="{DE87FBE0-3CCD-4E42-A190-AAB924F7E1B0}" dt="2024-03-25T21:36:25.148" v="8729" actId="1076"/>
          <ac:spMkLst>
            <pc:docMk/>
            <pc:sldMk cId="673161616" sldId="370"/>
            <ac:spMk id="16" creationId="{03D25591-B306-716C-FB69-067FE7B9C047}"/>
          </ac:spMkLst>
        </pc:spChg>
        <pc:spChg chg="mod">
          <ac:chgData name="Zach Waldron" userId="73f90a8f-9e53-4a0a-a0de-1f109e7a523e" providerId="ADAL" clId="{DE87FBE0-3CCD-4E42-A190-AAB924F7E1B0}" dt="2024-03-25T22:44:17.587" v="9227" actId="20577"/>
          <ac:spMkLst>
            <pc:docMk/>
            <pc:sldMk cId="673161616" sldId="370"/>
            <ac:spMk id="19" creationId="{A60FC4BC-C858-BE05-B884-60FBC8411F6E}"/>
          </ac:spMkLst>
        </pc:spChg>
        <pc:spChg chg="mod">
          <ac:chgData name="Zach Waldron" userId="73f90a8f-9e53-4a0a-a0de-1f109e7a523e" providerId="ADAL" clId="{DE87FBE0-3CCD-4E42-A190-AAB924F7E1B0}" dt="2024-03-25T21:36:22.838" v="8727" actId="20577"/>
          <ac:spMkLst>
            <pc:docMk/>
            <pc:sldMk cId="673161616" sldId="370"/>
            <ac:spMk id="20" creationId="{40DC534A-2AA8-E9A3-C23A-19FEFBA56E99}"/>
          </ac:spMkLst>
        </pc:spChg>
        <pc:spChg chg="mod">
          <ac:chgData name="Zach Waldron" userId="73f90a8f-9e53-4a0a-a0de-1f109e7a523e" providerId="ADAL" clId="{DE87FBE0-3CCD-4E42-A190-AAB924F7E1B0}" dt="2024-03-25T22:43:31.350" v="9208" actId="20577"/>
          <ac:spMkLst>
            <pc:docMk/>
            <pc:sldMk cId="673161616" sldId="370"/>
            <ac:spMk id="21" creationId="{761E9C99-9177-E3A0-9810-BBE75B31478F}"/>
          </ac:spMkLst>
        </pc:spChg>
        <pc:spChg chg="del">
          <ac:chgData name="Zach Waldron" userId="73f90a8f-9e53-4a0a-a0de-1f109e7a523e" providerId="ADAL" clId="{DE87FBE0-3CCD-4E42-A190-AAB924F7E1B0}" dt="2024-03-08T16:10:06.782" v="7018" actId="478"/>
          <ac:spMkLst>
            <pc:docMk/>
            <pc:sldMk cId="673161616" sldId="370"/>
            <ac:spMk id="23" creationId="{7F9CC7B8-8284-B6B7-BB99-7022D4339109}"/>
          </ac:spMkLst>
        </pc:spChg>
        <pc:spChg chg="del">
          <ac:chgData name="Zach Waldron" userId="73f90a8f-9e53-4a0a-a0de-1f109e7a523e" providerId="ADAL" clId="{DE87FBE0-3CCD-4E42-A190-AAB924F7E1B0}" dt="2024-03-08T16:10:07.842" v="7020" actId="478"/>
          <ac:spMkLst>
            <pc:docMk/>
            <pc:sldMk cId="673161616" sldId="370"/>
            <ac:spMk id="25" creationId="{6073EEDB-5626-51C2-88C7-27401485896E}"/>
          </ac:spMkLst>
        </pc:spChg>
        <pc:spChg chg="del">
          <ac:chgData name="Zach Waldron" userId="73f90a8f-9e53-4a0a-a0de-1f109e7a523e" providerId="ADAL" clId="{DE87FBE0-3CCD-4E42-A190-AAB924F7E1B0}" dt="2024-03-08T16:10:07.344" v="7019" actId="478"/>
          <ac:spMkLst>
            <pc:docMk/>
            <pc:sldMk cId="673161616" sldId="370"/>
            <ac:spMk id="27" creationId="{CDF05941-2C9F-0275-005D-FC3F3227789F}"/>
          </ac:spMkLst>
        </pc:spChg>
        <pc:spChg chg="del">
          <ac:chgData name="Zach Waldron" userId="73f90a8f-9e53-4a0a-a0de-1f109e7a523e" providerId="ADAL" clId="{DE87FBE0-3CCD-4E42-A190-AAB924F7E1B0}" dt="2024-03-08T16:10:04.616" v="7014" actId="478"/>
          <ac:spMkLst>
            <pc:docMk/>
            <pc:sldMk cId="673161616" sldId="370"/>
            <ac:spMk id="36" creationId="{A58EB7DF-267C-AC86-3FCB-60B953311986}"/>
          </ac:spMkLst>
        </pc:spChg>
        <pc:spChg chg="del">
          <ac:chgData name="Zach Waldron" userId="73f90a8f-9e53-4a0a-a0de-1f109e7a523e" providerId="ADAL" clId="{DE87FBE0-3CCD-4E42-A190-AAB924F7E1B0}" dt="2024-03-08T16:10:03.655" v="7012" actId="478"/>
          <ac:spMkLst>
            <pc:docMk/>
            <pc:sldMk cId="673161616" sldId="370"/>
            <ac:spMk id="37" creationId="{C76187B7-DD00-7629-5D4B-786874059F03}"/>
          </ac:spMkLst>
        </pc:spChg>
        <pc:spChg chg="del">
          <ac:chgData name="Zach Waldron" userId="73f90a8f-9e53-4a0a-a0de-1f109e7a523e" providerId="ADAL" clId="{DE87FBE0-3CCD-4E42-A190-AAB924F7E1B0}" dt="2024-03-08T16:10:05.152" v="7015" actId="478"/>
          <ac:spMkLst>
            <pc:docMk/>
            <pc:sldMk cId="673161616" sldId="370"/>
            <ac:spMk id="38" creationId="{329436C7-048C-4765-6DF0-A511998DE4F7}"/>
          </ac:spMkLst>
        </pc:spChg>
        <pc:spChg chg="del">
          <ac:chgData name="Zach Waldron" userId="73f90a8f-9e53-4a0a-a0de-1f109e7a523e" providerId="ADAL" clId="{DE87FBE0-3CCD-4E42-A190-AAB924F7E1B0}" dt="2024-03-08T16:10:00.900" v="7009" actId="478"/>
          <ac:spMkLst>
            <pc:docMk/>
            <pc:sldMk cId="673161616" sldId="370"/>
            <ac:spMk id="39" creationId="{97AC221C-45DD-03EF-74DD-99C254A545F7}"/>
          </ac:spMkLst>
        </pc:spChg>
        <pc:spChg chg="del">
          <ac:chgData name="Zach Waldron" userId="73f90a8f-9e53-4a0a-a0de-1f109e7a523e" providerId="ADAL" clId="{DE87FBE0-3CCD-4E42-A190-AAB924F7E1B0}" dt="2024-03-08T16:10:03.040" v="7011" actId="478"/>
          <ac:spMkLst>
            <pc:docMk/>
            <pc:sldMk cId="673161616" sldId="370"/>
            <ac:spMk id="40" creationId="{4226B419-D63D-876D-055E-694B41CAE00B}"/>
          </ac:spMkLst>
        </pc:spChg>
        <pc:spChg chg="del">
          <ac:chgData name="Zach Waldron" userId="73f90a8f-9e53-4a0a-a0de-1f109e7a523e" providerId="ADAL" clId="{DE87FBE0-3CCD-4E42-A190-AAB924F7E1B0}" dt="2024-03-08T16:10:01.431" v="7010" actId="478"/>
          <ac:spMkLst>
            <pc:docMk/>
            <pc:sldMk cId="673161616" sldId="370"/>
            <ac:spMk id="41" creationId="{C52253CC-1DF8-D503-6DB0-A5147E5CFA40}"/>
          </ac:spMkLst>
        </pc:spChg>
        <pc:spChg chg="del">
          <ac:chgData name="Zach Waldron" userId="73f90a8f-9e53-4a0a-a0de-1f109e7a523e" providerId="ADAL" clId="{DE87FBE0-3CCD-4E42-A190-AAB924F7E1B0}" dt="2024-03-08T16:10:06.270" v="7017" actId="478"/>
          <ac:spMkLst>
            <pc:docMk/>
            <pc:sldMk cId="673161616" sldId="370"/>
            <ac:spMk id="42" creationId="{66F3F2D1-5578-9BA4-F4E4-094CD8291CF0}"/>
          </ac:spMkLst>
        </pc:spChg>
        <pc:spChg chg="del">
          <ac:chgData name="Zach Waldron" userId="73f90a8f-9e53-4a0a-a0de-1f109e7a523e" providerId="ADAL" clId="{DE87FBE0-3CCD-4E42-A190-AAB924F7E1B0}" dt="2024-03-08T16:10:04.103" v="7013" actId="478"/>
          <ac:spMkLst>
            <pc:docMk/>
            <pc:sldMk cId="673161616" sldId="370"/>
            <ac:spMk id="43" creationId="{0E217E9F-50CA-27CF-2705-9F9895752002}"/>
          </ac:spMkLst>
        </pc:spChg>
        <pc:spChg chg="del">
          <ac:chgData name="Zach Waldron" userId="73f90a8f-9e53-4a0a-a0de-1f109e7a523e" providerId="ADAL" clId="{DE87FBE0-3CCD-4E42-A190-AAB924F7E1B0}" dt="2024-03-08T16:10:05.751" v="7016" actId="478"/>
          <ac:spMkLst>
            <pc:docMk/>
            <pc:sldMk cId="673161616" sldId="370"/>
            <ac:spMk id="44" creationId="{F55B65D4-7F67-CA0B-28C9-2D5017AFA486}"/>
          </ac:spMkLst>
        </pc:spChg>
        <pc:grpChg chg="del mod">
          <ac:chgData name="Zach Waldron" userId="73f90a8f-9e53-4a0a-a0de-1f109e7a523e" providerId="ADAL" clId="{DE87FBE0-3CCD-4E42-A190-AAB924F7E1B0}" dt="2024-04-04T01:26:09.236" v="14608"/>
          <ac:grpSpMkLst>
            <pc:docMk/>
            <pc:sldMk cId="673161616" sldId="370"/>
            <ac:grpSpMk id="23" creationId="{5F83AF99-AB25-E342-9281-5BD3D2CFEB08}"/>
          </ac:grpSpMkLst>
        </pc:grpChg>
        <pc:inkChg chg="add del">
          <ac:chgData name="Zach Waldron" userId="73f90a8f-9e53-4a0a-a0de-1f109e7a523e" providerId="ADAL" clId="{DE87FBE0-3CCD-4E42-A190-AAB924F7E1B0}" dt="2024-04-04T01:24:09.720" v="14569" actId="9405"/>
          <ac:inkMkLst>
            <pc:docMk/>
            <pc:sldMk cId="673161616" sldId="370"/>
            <ac:inkMk id="5" creationId="{BC1E48EA-7FA3-C96A-FBC3-64A6EE3CB9DF}"/>
          </ac:inkMkLst>
        </pc:inkChg>
        <pc:inkChg chg="add del">
          <ac:chgData name="Zach Waldron" userId="73f90a8f-9e53-4a0a-a0de-1f109e7a523e" providerId="ADAL" clId="{DE87FBE0-3CCD-4E42-A190-AAB924F7E1B0}" dt="2024-04-04T01:26:09.237" v="14609"/>
          <ac:inkMkLst>
            <pc:docMk/>
            <pc:sldMk cId="673161616" sldId="370"/>
            <ac:inkMk id="7" creationId="{D6E14C66-DF57-2E62-181C-BE47A0575D3F}"/>
          </ac:inkMkLst>
        </pc:inkChg>
        <pc:inkChg chg="add del">
          <ac:chgData name="Zach Waldron" userId="73f90a8f-9e53-4a0a-a0de-1f109e7a523e" providerId="ADAL" clId="{DE87FBE0-3CCD-4E42-A190-AAB924F7E1B0}" dt="2024-04-04T01:26:09.237" v="14610"/>
          <ac:inkMkLst>
            <pc:docMk/>
            <pc:sldMk cId="673161616" sldId="370"/>
            <ac:inkMk id="8" creationId="{3A4630DB-CC8D-D620-350D-E14C7E484054}"/>
          </ac:inkMkLst>
        </pc:inkChg>
        <pc:inkChg chg="add del">
          <ac:chgData name="Zach Waldron" userId="73f90a8f-9e53-4a0a-a0de-1f109e7a523e" providerId="ADAL" clId="{DE87FBE0-3CCD-4E42-A190-AAB924F7E1B0}" dt="2024-04-04T01:24:41.720" v="14573" actId="9405"/>
          <ac:inkMkLst>
            <pc:docMk/>
            <pc:sldMk cId="673161616" sldId="370"/>
            <ac:inkMk id="10" creationId="{0F6D9780-1652-6DC6-7D59-D9D82D875B85}"/>
          </ac:inkMkLst>
        </pc:inkChg>
        <pc:inkChg chg="add del mod">
          <ac:chgData name="Zach Waldron" userId="73f90a8f-9e53-4a0a-a0de-1f109e7a523e" providerId="ADAL" clId="{DE87FBE0-3CCD-4E42-A190-AAB924F7E1B0}" dt="2024-04-04T01:26:09.236" v="14608"/>
          <ac:inkMkLst>
            <pc:docMk/>
            <pc:sldMk cId="673161616" sldId="370"/>
            <ac:inkMk id="13" creationId="{A8D0B19B-8742-71BF-1898-E621079A4064}"/>
          </ac:inkMkLst>
        </pc:inkChg>
        <pc:inkChg chg="add del mod">
          <ac:chgData name="Zach Waldron" userId="73f90a8f-9e53-4a0a-a0de-1f109e7a523e" providerId="ADAL" clId="{DE87FBE0-3CCD-4E42-A190-AAB924F7E1B0}" dt="2024-04-04T01:26:09.237" v="14611"/>
          <ac:inkMkLst>
            <pc:docMk/>
            <pc:sldMk cId="673161616" sldId="370"/>
            <ac:inkMk id="15" creationId="{01C0A863-9D77-3F81-EF3B-F6F04E1D1FA0}"/>
          </ac:inkMkLst>
        </pc:inkChg>
        <pc:cxnChg chg="mod">
          <ac:chgData name="Zach Waldron" userId="73f90a8f-9e53-4a0a-a0de-1f109e7a523e" providerId="ADAL" clId="{DE87FBE0-3CCD-4E42-A190-AAB924F7E1B0}" dt="2024-03-25T21:35:54.482" v="8715" actId="1076"/>
          <ac:cxnSpMkLst>
            <pc:docMk/>
            <pc:sldMk cId="673161616" sldId="370"/>
            <ac:cxnSpMk id="18" creationId="{0F4DE63B-5302-C9EC-F3AD-90B75FC78795}"/>
          </ac:cxnSpMkLst>
        </pc:cxnChg>
      </pc:sldChg>
      <pc:sldChg chg="delSp modSp add del mod">
        <pc:chgData name="Zach Waldron" userId="73f90a8f-9e53-4a0a-a0de-1f109e7a523e" providerId="ADAL" clId="{DE87FBE0-3CCD-4E42-A190-AAB924F7E1B0}" dt="2024-03-01T18:05:59.104" v="6904" actId="47"/>
        <pc:sldMkLst>
          <pc:docMk/>
          <pc:sldMk cId="3221071271" sldId="370"/>
        </pc:sldMkLst>
        <pc:spChg chg="mod">
          <ac:chgData name="Zach Waldron" userId="73f90a8f-9e53-4a0a-a0de-1f109e7a523e" providerId="ADAL" clId="{DE87FBE0-3CCD-4E42-A190-AAB924F7E1B0}" dt="2024-02-29T21:39:22.894" v="6808" actId="1076"/>
          <ac:spMkLst>
            <pc:docMk/>
            <pc:sldMk cId="3221071271" sldId="370"/>
            <ac:spMk id="19" creationId="{BC3CF7E0-631F-CD8B-DA3A-7F4FAA4F5A1F}"/>
          </ac:spMkLst>
        </pc:spChg>
        <pc:spChg chg="del">
          <ac:chgData name="Zach Waldron" userId="73f90a8f-9e53-4a0a-a0de-1f109e7a523e" providerId="ADAL" clId="{DE87FBE0-3CCD-4E42-A190-AAB924F7E1B0}" dt="2024-02-29T20:40:04.688" v="6802" actId="478"/>
          <ac:spMkLst>
            <pc:docMk/>
            <pc:sldMk cId="3221071271" sldId="370"/>
            <ac:spMk id="23" creationId="{EE89762B-7AD6-3113-0D0E-1E35C56B07CE}"/>
          </ac:spMkLst>
        </pc:spChg>
        <pc:spChg chg="del">
          <ac:chgData name="Zach Waldron" userId="73f90a8f-9e53-4a0a-a0de-1f109e7a523e" providerId="ADAL" clId="{DE87FBE0-3CCD-4E42-A190-AAB924F7E1B0}" dt="2024-02-29T20:40:03.760" v="6800" actId="478"/>
          <ac:spMkLst>
            <pc:docMk/>
            <pc:sldMk cId="3221071271" sldId="370"/>
            <ac:spMk id="25" creationId="{EC9DCB34-0D79-700B-AB45-9148F6EAF1EB}"/>
          </ac:spMkLst>
        </pc:spChg>
        <pc:spChg chg="del">
          <ac:chgData name="Zach Waldron" userId="73f90a8f-9e53-4a0a-a0de-1f109e7a523e" providerId="ADAL" clId="{DE87FBE0-3CCD-4E42-A190-AAB924F7E1B0}" dt="2024-02-29T20:40:02.328" v="6799" actId="478"/>
          <ac:spMkLst>
            <pc:docMk/>
            <pc:sldMk cId="3221071271" sldId="370"/>
            <ac:spMk id="27" creationId="{35D4CA23-E958-CCEA-7984-D5AA576E7479}"/>
          </ac:spMkLst>
        </pc:spChg>
        <pc:spChg chg="del">
          <ac:chgData name="Zach Waldron" userId="73f90a8f-9e53-4a0a-a0de-1f109e7a523e" providerId="ADAL" clId="{DE87FBE0-3CCD-4E42-A190-AAB924F7E1B0}" dt="2024-02-29T20:40:05.888" v="6804" actId="478"/>
          <ac:spMkLst>
            <pc:docMk/>
            <pc:sldMk cId="3221071271" sldId="370"/>
            <ac:spMk id="36" creationId="{375F179A-D920-5A6C-A142-5D5FF101B45D}"/>
          </ac:spMkLst>
        </pc:spChg>
        <pc:spChg chg="del">
          <ac:chgData name="Zach Waldron" userId="73f90a8f-9e53-4a0a-a0de-1f109e7a523e" providerId="ADAL" clId="{DE87FBE0-3CCD-4E42-A190-AAB924F7E1B0}" dt="2024-02-29T20:40:06.432" v="6805" actId="478"/>
          <ac:spMkLst>
            <pc:docMk/>
            <pc:sldMk cId="3221071271" sldId="370"/>
            <ac:spMk id="37" creationId="{70623516-5EB2-3BE7-16A3-448F28D01E6B}"/>
          </ac:spMkLst>
        </pc:spChg>
        <pc:spChg chg="del">
          <ac:chgData name="Zach Waldron" userId="73f90a8f-9e53-4a0a-a0de-1f109e7a523e" providerId="ADAL" clId="{DE87FBE0-3CCD-4E42-A190-AAB924F7E1B0}" dt="2024-02-29T20:40:01.719" v="6798" actId="478"/>
          <ac:spMkLst>
            <pc:docMk/>
            <pc:sldMk cId="3221071271" sldId="370"/>
            <ac:spMk id="38" creationId="{E65F5477-8949-1CF5-6A10-1FD34846F590}"/>
          </ac:spMkLst>
        </pc:spChg>
        <pc:spChg chg="del">
          <ac:chgData name="Zach Waldron" userId="73f90a8f-9e53-4a0a-a0de-1f109e7a523e" providerId="ADAL" clId="{DE87FBE0-3CCD-4E42-A190-AAB924F7E1B0}" dt="2024-02-29T20:40:00.795" v="6796" actId="478"/>
          <ac:spMkLst>
            <pc:docMk/>
            <pc:sldMk cId="3221071271" sldId="370"/>
            <ac:spMk id="39" creationId="{D33692B0-2BD3-901E-6B82-748232E9BDC4}"/>
          </ac:spMkLst>
        </pc:spChg>
        <pc:spChg chg="del">
          <ac:chgData name="Zach Waldron" userId="73f90a8f-9e53-4a0a-a0de-1f109e7a523e" providerId="ADAL" clId="{DE87FBE0-3CCD-4E42-A190-AAB924F7E1B0}" dt="2024-02-29T20:40:06.907" v="6806" actId="478"/>
          <ac:spMkLst>
            <pc:docMk/>
            <pc:sldMk cId="3221071271" sldId="370"/>
            <ac:spMk id="40" creationId="{F4A94F16-1B96-4AB2-6BED-FD43F0476066}"/>
          </ac:spMkLst>
        </pc:spChg>
        <pc:spChg chg="del">
          <ac:chgData name="Zach Waldron" userId="73f90a8f-9e53-4a0a-a0de-1f109e7a523e" providerId="ADAL" clId="{DE87FBE0-3CCD-4E42-A190-AAB924F7E1B0}" dt="2024-02-29T20:40:01.244" v="6797" actId="478"/>
          <ac:spMkLst>
            <pc:docMk/>
            <pc:sldMk cId="3221071271" sldId="370"/>
            <ac:spMk id="41" creationId="{21B9AE53-760D-2998-CB45-465DB675D4D9}"/>
          </ac:spMkLst>
        </pc:spChg>
        <pc:spChg chg="del">
          <ac:chgData name="Zach Waldron" userId="73f90a8f-9e53-4a0a-a0de-1f109e7a523e" providerId="ADAL" clId="{DE87FBE0-3CCD-4E42-A190-AAB924F7E1B0}" dt="2024-02-29T20:40:04.248" v="6801" actId="478"/>
          <ac:spMkLst>
            <pc:docMk/>
            <pc:sldMk cId="3221071271" sldId="370"/>
            <ac:spMk id="42" creationId="{8077C248-9360-682C-F9F9-B3DF1576A343}"/>
          </ac:spMkLst>
        </pc:spChg>
        <pc:spChg chg="del">
          <ac:chgData name="Zach Waldron" userId="73f90a8f-9e53-4a0a-a0de-1f109e7a523e" providerId="ADAL" clId="{DE87FBE0-3CCD-4E42-A190-AAB924F7E1B0}" dt="2024-02-29T20:40:05.456" v="6803" actId="478"/>
          <ac:spMkLst>
            <pc:docMk/>
            <pc:sldMk cId="3221071271" sldId="370"/>
            <ac:spMk id="43" creationId="{8B6A93B0-B662-A8E6-1F04-7492634F7F00}"/>
          </ac:spMkLst>
        </pc:spChg>
        <pc:spChg chg="del">
          <ac:chgData name="Zach Waldron" userId="73f90a8f-9e53-4a0a-a0de-1f109e7a523e" providerId="ADAL" clId="{DE87FBE0-3CCD-4E42-A190-AAB924F7E1B0}" dt="2024-02-29T20:40:07.327" v="6807" actId="478"/>
          <ac:spMkLst>
            <pc:docMk/>
            <pc:sldMk cId="3221071271" sldId="370"/>
            <ac:spMk id="44" creationId="{55DF4411-41E5-B5AD-88DD-3689C45890DD}"/>
          </ac:spMkLst>
        </pc:spChg>
      </pc:sldChg>
      <pc:sldChg chg="new del">
        <pc:chgData name="Zach Waldron" userId="73f90a8f-9e53-4a0a-a0de-1f109e7a523e" providerId="ADAL" clId="{DE87FBE0-3CCD-4E42-A190-AAB924F7E1B0}" dt="2024-03-25T19:05:20.061" v="7652" actId="680"/>
        <pc:sldMkLst>
          <pc:docMk/>
          <pc:sldMk cId="1924612028" sldId="371"/>
        </pc:sldMkLst>
      </pc:sldChg>
      <pc:sldChg chg="new del">
        <pc:chgData name="Zach Waldron" userId="73f90a8f-9e53-4a0a-a0de-1f109e7a523e" providerId="ADAL" clId="{DE87FBE0-3CCD-4E42-A190-AAB924F7E1B0}" dt="2024-03-25T19:01:59.923" v="7504" actId="47"/>
        <pc:sldMkLst>
          <pc:docMk/>
          <pc:sldMk cId="2140271068" sldId="371"/>
        </pc:sldMkLst>
      </pc:sldChg>
      <pc:sldChg chg="addSp delSp modSp new mod ord addCm delCm modCm">
        <pc:chgData name="Zach Waldron" userId="73f90a8f-9e53-4a0a-a0de-1f109e7a523e" providerId="ADAL" clId="{DE87FBE0-3CCD-4E42-A190-AAB924F7E1B0}" dt="2024-03-27T15:33:35.422" v="12505"/>
        <pc:sldMkLst>
          <pc:docMk/>
          <pc:sldMk cId="3586358992" sldId="371"/>
        </pc:sldMkLst>
        <pc:spChg chg="mod">
          <ac:chgData name="Zach Waldron" userId="73f90a8f-9e53-4a0a-a0de-1f109e7a523e" providerId="ADAL" clId="{DE87FBE0-3CCD-4E42-A190-AAB924F7E1B0}" dt="2024-03-26T21:15:13.731" v="11796" actId="20577"/>
          <ac:spMkLst>
            <pc:docMk/>
            <pc:sldMk cId="3586358992" sldId="371"/>
            <ac:spMk id="2" creationId="{FC7AA448-9160-33DB-190F-40BF4B709FC2}"/>
          </ac:spMkLst>
        </pc:spChg>
        <pc:spChg chg="del mod">
          <ac:chgData name="Zach Waldron" userId="73f90a8f-9e53-4a0a-a0de-1f109e7a523e" providerId="ADAL" clId="{DE87FBE0-3CCD-4E42-A190-AAB924F7E1B0}" dt="2024-03-25T19:13:02.030" v="7841" actId="478"/>
          <ac:spMkLst>
            <pc:docMk/>
            <pc:sldMk cId="3586358992" sldId="371"/>
            <ac:spMk id="3" creationId="{0E7C663F-B440-D23C-3D5E-B96129284549}"/>
          </ac:spMkLst>
        </pc:spChg>
        <pc:spChg chg="add mod">
          <ac:chgData name="Zach Waldron" userId="73f90a8f-9e53-4a0a-a0de-1f109e7a523e" providerId="ADAL" clId="{DE87FBE0-3CCD-4E42-A190-AAB924F7E1B0}" dt="2024-03-26T22:14:05.552" v="12458" actId="1076"/>
          <ac:spMkLst>
            <pc:docMk/>
            <pc:sldMk cId="3586358992" sldId="371"/>
            <ac:spMk id="3" creationId="{F9148EF3-6D00-A761-1F97-B01BD4F62BF6}"/>
          </ac:spMkLst>
        </pc:spChg>
        <pc:spChg chg="mod">
          <ac:chgData name="Zach Waldron" userId="73f90a8f-9e53-4a0a-a0de-1f109e7a523e" providerId="ADAL" clId="{DE87FBE0-3CCD-4E42-A190-AAB924F7E1B0}" dt="2024-03-25T21:33:59.406" v="8686" actId="3064"/>
          <ac:spMkLst>
            <pc:docMk/>
            <pc:sldMk cId="3586358992" sldId="371"/>
            <ac:spMk id="4" creationId="{0DC88910-EF35-283D-DDF0-8D87011DBF13}"/>
          </ac:spMkLst>
        </pc:spChg>
        <pc:spChg chg="add mod">
          <ac:chgData name="Zach Waldron" userId="73f90a8f-9e53-4a0a-a0de-1f109e7a523e" providerId="ADAL" clId="{DE87FBE0-3CCD-4E42-A190-AAB924F7E1B0}" dt="2024-03-26T21:37:08.443" v="12082" actId="114"/>
          <ac:spMkLst>
            <pc:docMk/>
            <pc:sldMk cId="3586358992" sldId="371"/>
            <ac:spMk id="5" creationId="{69129B57-059D-FAC3-9FB5-13EB686EE657}"/>
          </ac:spMkLst>
        </pc:spChg>
        <pc:spChg chg="add del mod">
          <ac:chgData name="Zach Waldron" userId="73f90a8f-9e53-4a0a-a0de-1f109e7a523e" providerId="ADAL" clId="{DE87FBE0-3CCD-4E42-A190-AAB924F7E1B0}" dt="2024-03-25T19:18:05.741" v="8163" actId="478"/>
          <ac:spMkLst>
            <pc:docMk/>
            <pc:sldMk cId="3586358992" sldId="371"/>
            <ac:spMk id="6" creationId="{82CB3123-3D2E-0351-3495-9130749D4D22}"/>
          </ac:spMkLst>
        </pc:spChg>
        <pc:spChg chg="add del mod">
          <ac:chgData name="Zach Waldron" userId="73f90a8f-9e53-4a0a-a0de-1f109e7a523e" providerId="ADAL" clId="{DE87FBE0-3CCD-4E42-A190-AAB924F7E1B0}" dt="2024-03-26T22:03:16.472" v="12272" actId="478"/>
          <ac:spMkLst>
            <pc:docMk/>
            <pc:sldMk cId="3586358992" sldId="371"/>
            <ac:spMk id="6" creationId="{9CC5AA86-7D0E-B8FE-C556-AE5C1B033276}"/>
          </ac:spMkLst>
        </pc:spChg>
        <pc:spChg chg="add mod">
          <ac:chgData name="Zach Waldron" userId="73f90a8f-9e53-4a0a-a0de-1f109e7a523e" providerId="ADAL" clId="{DE87FBE0-3CCD-4E42-A190-AAB924F7E1B0}" dt="2024-03-26T21:22:40.212" v="11990" actId="1035"/>
          <ac:spMkLst>
            <pc:docMk/>
            <pc:sldMk cId="3586358992" sldId="371"/>
            <ac:spMk id="7" creationId="{75D50554-D49E-1229-F9CC-7835BA7CE8CC}"/>
          </ac:spMkLst>
        </pc:spChg>
        <pc:spChg chg="add mod">
          <ac:chgData name="Zach Waldron" userId="73f90a8f-9e53-4a0a-a0de-1f109e7a523e" providerId="ADAL" clId="{DE87FBE0-3CCD-4E42-A190-AAB924F7E1B0}" dt="2024-03-26T21:23:09.497" v="11998" actId="14100"/>
          <ac:spMkLst>
            <pc:docMk/>
            <pc:sldMk cId="3586358992" sldId="371"/>
            <ac:spMk id="8" creationId="{3C8C483A-84D1-9481-A802-A9ADA32381ED}"/>
          </ac:spMkLst>
        </pc:spChg>
        <pc:spChg chg="add mod">
          <ac:chgData name="Zach Waldron" userId="73f90a8f-9e53-4a0a-a0de-1f109e7a523e" providerId="ADAL" clId="{DE87FBE0-3CCD-4E42-A190-AAB924F7E1B0}" dt="2024-03-26T21:23:01.378" v="11995" actId="14100"/>
          <ac:spMkLst>
            <pc:docMk/>
            <pc:sldMk cId="3586358992" sldId="371"/>
            <ac:spMk id="9" creationId="{3DF44B1F-A094-5495-1076-691AC46E6428}"/>
          </ac:spMkLst>
        </pc:spChg>
        <pc:spChg chg="add mod ord">
          <ac:chgData name="Zach Waldron" userId="73f90a8f-9e53-4a0a-a0de-1f109e7a523e" providerId="ADAL" clId="{DE87FBE0-3CCD-4E42-A190-AAB924F7E1B0}" dt="2024-03-26T22:05:09.919" v="12273" actId="1076"/>
          <ac:spMkLst>
            <pc:docMk/>
            <pc:sldMk cId="3586358992" sldId="371"/>
            <ac:spMk id="10" creationId="{9C0A254F-7C5B-D843-1C6A-F78C2137691C}"/>
          </ac:spMkLst>
        </pc:spChg>
        <pc:spChg chg="add del mod ord topLvl">
          <ac:chgData name="Zach Waldron" userId="73f90a8f-9e53-4a0a-a0de-1f109e7a523e" providerId="ADAL" clId="{DE87FBE0-3CCD-4E42-A190-AAB924F7E1B0}" dt="2024-03-26T21:18:13.380" v="11889" actId="478"/>
          <ac:spMkLst>
            <pc:docMk/>
            <pc:sldMk cId="3586358992" sldId="371"/>
            <ac:spMk id="11" creationId="{D420DDD9-F86B-3336-8E6B-C9D65E548517}"/>
          </ac:spMkLst>
        </pc:spChg>
        <pc:spChg chg="mod topLvl">
          <ac:chgData name="Zach Waldron" userId="73f90a8f-9e53-4a0a-a0de-1f109e7a523e" providerId="ADAL" clId="{DE87FBE0-3CCD-4E42-A190-AAB924F7E1B0}" dt="2024-03-26T22:02:45.949" v="12269" actId="1076"/>
          <ac:spMkLst>
            <pc:docMk/>
            <pc:sldMk cId="3586358992" sldId="371"/>
            <ac:spMk id="12" creationId="{7C68D802-2B8F-88B1-26B4-B282B5231E86}"/>
          </ac:spMkLst>
        </pc:spChg>
        <pc:spChg chg="add mod topLvl">
          <ac:chgData name="Zach Waldron" userId="73f90a8f-9e53-4a0a-a0de-1f109e7a523e" providerId="ADAL" clId="{DE87FBE0-3CCD-4E42-A190-AAB924F7E1B0}" dt="2024-03-26T21:33:08.789" v="12033" actId="1076"/>
          <ac:spMkLst>
            <pc:docMk/>
            <pc:sldMk cId="3586358992" sldId="371"/>
            <ac:spMk id="13" creationId="{47EAE842-F1AA-D77C-25D4-46828F2333EB}"/>
          </ac:spMkLst>
        </pc:spChg>
        <pc:spChg chg="add mod ord">
          <ac:chgData name="Zach Waldron" userId="73f90a8f-9e53-4a0a-a0de-1f109e7a523e" providerId="ADAL" clId="{DE87FBE0-3CCD-4E42-A190-AAB924F7E1B0}" dt="2024-03-26T21:21:32.014" v="11958" actId="164"/>
          <ac:spMkLst>
            <pc:docMk/>
            <pc:sldMk cId="3586358992" sldId="371"/>
            <ac:spMk id="15" creationId="{DC20E489-87B2-604F-D523-EC5193ADE9F8}"/>
          </ac:spMkLst>
        </pc:spChg>
        <pc:spChg chg="add mod">
          <ac:chgData name="Zach Waldron" userId="73f90a8f-9e53-4a0a-a0de-1f109e7a523e" providerId="ADAL" clId="{DE87FBE0-3CCD-4E42-A190-AAB924F7E1B0}" dt="2024-03-26T22:05:09.919" v="12273" actId="1076"/>
          <ac:spMkLst>
            <pc:docMk/>
            <pc:sldMk cId="3586358992" sldId="371"/>
            <ac:spMk id="16" creationId="{F1501961-C505-0F8B-57F8-A59FC0724912}"/>
          </ac:spMkLst>
        </pc:spChg>
        <pc:spChg chg="add mod">
          <ac:chgData name="Zach Waldron" userId="73f90a8f-9e53-4a0a-a0de-1f109e7a523e" providerId="ADAL" clId="{DE87FBE0-3CCD-4E42-A190-AAB924F7E1B0}" dt="2024-03-26T21:34:52.871" v="12035" actId="14100"/>
          <ac:spMkLst>
            <pc:docMk/>
            <pc:sldMk cId="3586358992" sldId="371"/>
            <ac:spMk id="17" creationId="{740B5084-5F51-1DB1-1BD3-311FE1EAFE02}"/>
          </ac:spMkLst>
        </pc:spChg>
        <pc:spChg chg="add mod">
          <ac:chgData name="Zach Waldron" userId="73f90a8f-9e53-4a0a-a0de-1f109e7a523e" providerId="ADAL" clId="{DE87FBE0-3CCD-4E42-A190-AAB924F7E1B0}" dt="2024-03-26T21:36:06.328" v="12059" actId="14100"/>
          <ac:spMkLst>
            <pc:docMk/>
            <pc:sldMk cId="3586358992" sldId="371"/>
            <ac:spMk id="18" creationId="{88439F94-3742-D3A1-7A1B-3C93EF183B03}"/>
          </ac:spMkLst>
        </pc:spChg>
        <pc:spChg chg="del mod topLvl">
          <ac:chgData name="Zach Waldron" userId="73f90a8f-9e53-4a0a-a0de-1f109e7a523e" providerId="ADAL" clId="{DE87FBE0-3CCD-4E42-A190-AAB924F7E1B0}" dt="2024-03-25T21:31:13.906" v="8658" actId="478"/>
          <ac:spMkLst>
            <pc:docMk/>
            <pc:sldMk cId="3586358992" sldId="371"/>
            <ac:spMk id="19" creationId="{945984D0-80D7-9723-14E3-74AC9CC7A947}"/>
          </ac:spMkLst>
        </pc:spChg>
        <pc:spChg chg="mod">
          <ac:chgData name="Zach Waldron" userId="73f90a8f-9e53-4a0a-a0de-1f109e7a523e" providerId="ADAL" clId="{DE87FBE0-3CCD-4E42-A190-AAB924F7E1B0}" dt="2024-03-26T20:53:09.271" v="11768" actId="571"/>
          <ac:spMkLst>
            <pc:docMk/>
            <pc:sldMk cId="3586358992" sldId="371"/>
            <ac:spMk id="20" creationId="{8B55D38B-3786-7CCE-A6D7-EC52C011D9AC}"/>
          </ac:spMkLst>
        </pc:spChg>
        <pc:spChg chg="add del mod">
          <ac:chgData name="Zach Waldron" userId="73f90a8f-9e53-4a0a-a0de-1f109e7a523e" providerId="ADAL" clId="{DE87FBE0-3CCD-4E42-A190-AAB924F7E1B0}" dt="2024-03-25T21:30:33.547" v="8603" actId="478"/>
          <ac:spMkLst>
            <pc:docMk/>
            <pc:sldMk cId="3586358992" sldId="371"/>
            <ac:spMk id="20" creationId="{E4EA4502-7846-26DA-02B9-4371C1B57DAC}"/>
          </ac:spMkLst>
        </pc:spChg>
        <pc:spChg chg="add mod">
          <ac:chgData name="Zach Waldron" userId="73f90a8f-9e53-4a0a-a0de-1f109e7a523e" providerId="ADAL" clId="{DE87FBE0-3CCD-4E42-A190-AAB924F7E1B0}" dt="2024-03-26T22:14:00.966" v="12457" actId="1076"/>
          <ac:spMkLst>
            <pc:docMk/>
            <pc:sldMk cId="3586358992" sldId="371"/>
            <ac:spMk id="21" creationId="{189482B6-DC88-6F4D-7429-371AA8125774}"/>
          </ac:spMkLst>
        </pc:spChg>
        <pc:spChg chg="add mod">
          <ac:chgData name="Zach Waldron" userId="73f90a8f-9e53-4a0a-a0de-1f109e7a523e" providerId="ADAL" clId="{DE87FBE0-3CCD-4E42-A190-AAB924F7E1B0}" dt="2024-03-26T21:35:05.116" v="12038" actId="1076"/>
          <ac:spMkLst>
            <pc:docMk/>
            <pc:sldMk cId="3586358992" sldId="371"/>
            <ac:spMk id="22" creationId="{A1DAC2F6-4CDF-D8FF-8E4B-59DE62F91D97}"/>
          </ac:spMkLst>
        </pc:spChg>
        <pc:spChg chg="add del mod">
          <ac:chgData name="Zach Waldron" userId="73f90a8f-9e53-4a0a-a0de-1f109e7a523e" providerId="ADAL" clId="{DE87FBE0-3CCD-4E42-A190-AAB924F7E1B0}" dt="2024-03-25T22:56:44.186" v="9279" actId="478"/>
          <ac:spMkLst>
            <pc:docMk/>
            <pc:sldMk cId="3586358992" sldId="371"/>
            <ac:spMk id="23" creationId="{6A9B4EDD-9A20-57A4-3F35-2AD68C1D357F}"/>
          </ac:spMkLst>
        </pc:spChg>
        <pc:spChg chg="mod">
          <ac:chgData name="Zach Waldron" userId="73f90a8f-9e53-4a0a-a0de-1f109e7a523e" providerId="ADAL" clId="{DE87FBE0-3CCD-4E42-A190-AAB924F7E1B0}" dt="2024-03-26T20:53:09.271" v="11768" actId="571"/>
          <ac:spMkLst>
            <pc:docMk/>
            <pc:sldMk cId="3586358992" sldId="371"/>
            <ac:spMk id="23" creationId="{726C1B0F-C369-BD36-FA75-D53F02B65490}"/>
          </ac:spMkLst>
        </pc:spChg>
        <pc:spChg chg="add mod">
          <ac:chgData name="Zach Waldron" userId="73f90a8f-9e53-4a0a-a0de-1f109e7a523e" providerId="ADAL" clId="{DE87FBE0-3CCD-4E42-A190-AAB924F7E1B0}" dt="2024-03-26T22:13:00.810" v="12456" actId="1076"/>
          <ac:spMkLst>
            <pc:docMk/>
            <pc:sldMk cId="3586358992" sldId="371"/>
            <ac:spMk id="24" creationId="{84B7C6A8-8175-F9DC-1FA7-9C5C186753F4}"/>
          </ac:spMkLst>
        </pc:spChg>
        <pc:spChg chg="add mod ord">
          <ac:chgData name="Zach Waldron" userId="73f90a8f-9e53-4a0a-a0de-1f109e7a523e" providerId="ADAL" clId="{DE87FBE0-3CCD-4E42-A190-AAB924F7E1B0}" dt="2024-03-26T21:20:36.699" v="11939" actId="1076"/>
          <ac:spMkLst>
            <pc:docMk/>
            <pc:sldMk cId="3586358992" sldId="371"/>
            <ac:spMk id="25" creationId="{5E56986C-1C32-BC7D-3986-1E94E76D344B}"/>
          </ac:spMkLst>
        </pc:spChg>
        <pc:spChg chg="add del mod">
          <ac:chgData name="Zach Waldron" userId="73f90a8f-9e53-4a0a-a0de-1f109e7a523e" providerId="ADAL" clId="{DE87FBE0-3CCD-4E42-A190-AAB924F7E1B0}" dt="2024-03-25T23:02:35.859" v="9289" actId="478"/>
          <ac:spMkLst>
            <pc:docMk/>
            <pc:sldMk cId="3586358992" sldId="371"/>
            <ac:spMk id="25" creationId="{8527B39A-79C6-FB77-586A-4BD580973349}"/>
          </ac:spMkLst>
        </pc:spChg>
        <pc:spChg chg="add mod">
          <ac:chgData name="Zach Waldron" userId="73f90a8f-9e53-4a0a-a0de-1f109e7a523e" providerId="ADAL" clId="{DE87FBE0-3CCD-4E42-A190-AAB924F7E1B0}" dt="2024-03-26T21:21:40.720" v="11960" actId="1076"/>
          <ac:spMkLst>
            <pc:docMk/>
            <pc:sldMk cId="3586358992" sldId="371"/>
            <ac:spMk id="26" creationId="{2303D560-6939-49E8-7746-622141DFC01E}"/>
          </ac:spMkLst>
        </pc:spChg>
        <pc:spChg chg="add mod">
          <ac:chgData name="Zach Waldron" userId="73f90a8f-9e53-4a0a-a0de-1f109e7a523e" providerId="ADAL" clId="{DE87FBE0-3CCD-4E42-A190-AAB924F7E1B0}" dt="2024-03-26T22:06:45.236" v="12274" actId="1076"/>
          <ac:spMkLst>
            <pc:docMk/>
            <pc:sldMk cId="3586358992" sldId="371"/>
            <ac:spMk id="34" creationId="{0A7E52EF-605A-4E2C-EB60-3FFECC4B167F}"/>
          </ac:spMkLst>
        </pc:spChg>
        <pc:spChg chg="add mod">
          <ac:chgData name="Zach Waldron" userId="73f90a8f-9e53-4a0a-a0de-1f109e7a523e" providerId="ADAL" clId="{DE87FBE0-3CCD-4E42-A190-AAB924F7E1B0}" dt="2024-03-26T21:22:03.249" v="11969" actId="1076"/>
          <ac:spMkLst>
            <pc:docMk/>
            <pc:sldMk cId="3586358992" sldId="371"/>
            <ac:spMk id="36" creationId="{F769AFB6-EE11-0A09-6439-65D06E6CBD7A}"/>
          </ac:spMkLst>
        </pc:spChg>
        <pc:spChg chg="add mod">
          <ac:chgData name="Zach Waldron" userId="73f90a8f-9e53-4a0a-a0de-1f109e7a523e" providerId="ADAL" clId="{DE87FBE0-3CCD-4E42-A190-AAB924F7E1B0}" dt="2024-03-26T22:06:49.862" v="12275"/>
          <ac:spMkLst>
            <pc:docMk/>
            <pc:sldMk cId="3586358992" sldId="371"/>
            <ac:spMk id="67" creationId="{84FA65EC-0A40-FE0C-471A-4C056D631D49}"/>
          </ac:spMkLst>
        </pc:spChg>
        <pc:spChg chg="add mod">
          <ac:chgData name="Zach Waldron" userId="73f90a8f-9e53-4a0a-a0de-1f109e7a523e" providerId="ADAL" clId="{DE87FBE0-3CCD-4E42-A190-AAB924F7E1B0}" dt="2024-03-26T22:07:19.252" v="12341" actId="20577"/>
          <ac:spMkLst>
            <pc:docMk/>
            <pc:sldMk cId="3586358992" sldId="371"/>
            <ac:spMk id="68" creationId="{1A1F9F76-45F1-B622-C33C-263AF361B944}"/>
          </ac:spMkLst>
        </pc:spChg>
        <pc:grpChg chg="add del mod">
          <ac:chgData name="Zach Waldron" userId="73f90a8f-9e53-4a0a-a0de-1f109e7a523e" providerId="ADAL" clId="{DE87FBE0-3CCD-4E42-A190-AAB924F7E1B0}" dt="2024-03-25T21:29:41.871" v="8559" actId="165"/>
          <ac:grpSpMkLst>
            <pc:docMk/>
            <pc:sldMk cId="3586358992" sldId="371"/>
            <ac:grpSpMk id="6" creationId="{95361435-51E5-C98F-730C-57338B6B2A27}"/>
          </ac:grpSpMkLst>
        </pc:grpChg>
        <pc:grpChg chg="add del mod ord">
          <ac:chgData name="Zach Waldron" userId="73f90a8f-9e53-4a0a-a0de-1f109e7a523e" providerId="ADAL" clId="{DE87FBE0-3CCD-4E42-A190-AAB924F7E1B0}" dt="2024-03-26T21:18:13.380" v="11889" actId="478"/>
          <ac:grpSpMkLst>
            <pc:docMk/>
            <pc:sldMk cId="3586358992" sldId="371"/>
            <ac:grpSpMk id="14" creationId="{F433450A-BF40-59B4-4D8F-9930A4C90EDA}"/>
          </ac:grpSpMkLst>
        </pc:grpChg>
        <pc:grpChg chg="add mod">
          <ac:chgData name="Zach Waldron" userId="73f90a8f-9e53-4a0a-a0de-1f109e7a523e" providerId="ADAL" clId="{DE87FBE0-3CCD-4E42-A190-AAB924F7E1B0}" dt="2024-03-26T20:53:09.271" v="11768" actId="571"/>
          <ac:grpSpMkLst>
            <pc:docMk/>
            <pc:sldMk cId="3586358992" sldId="371"/>
            <ac:grpSpMk id="19" creationId="{03423B33-4C7F-4732-A27C-FA7DB9E564B8}"/>
          </ac:grpSpMkLst>
        </pc:grpChg>
        <pc:grpChg chg="add mod">
          <ac:chgData name="Zach Waldron" userId="73f90a8f-9e53-4a0a-a0de-1f109e7a523e" providerId="ADAL" clId="{DE87FBE0-3CCD-4E42-A190-AAB924F7E1B0}" dt="2024-03-26T21:21:38.440" v="11959" actId="1076"/>
          <ac:grpSpMkLst>
            <pc:docMk/>
            <pc:sldMk cId="3586358992" sldId="371"/>
            <ac:grpSpMk id="35" creationId="{B22E236E-A22A-E86F-7C53-ACBF5070E0DC}"/>
          </ac:grpSpMkLst>
        </pc:grpChg>
        <pc:cxnChg chg="add mod">
          <ac:chgData name="Zach Waldron" userId="73f90a8f-9e53-4a0a-a0de-1f109e7a523e" providerId="ADAL" clId="{DE87FBE0-3CCD-4E42-A190-AAB924F7E1B0}" dt="2024-03-26T21:35:52.180" v="12056" actId="1582"/>
          <ac:cxnSpMkLst>
            <pc:docMk/>
            <pc:sldMk cId="3586358992" sldId="371"/>
            <ac:cxnSpMk id="28" creationId="{A9215C68-081F-A523-5584-0F7B0BF3BC2F}"/>
          </ac:cxnSpMkLst>
        </pc:cxnChg>
        <pc:cxnChg chg="add mod">
          <ac:chgData name="Zach Waldron" userId="73f90a8f-9e53-4a0a-a0de-1f109e7a523e" providerId="ADAL" clId="{DE87FBE0-3CCD-4E42-A190-AAB924F7E1B0}" dt="2024-03-26T21:35:52.180" v="12056" actId="1582"/>
          <ac:cxnSpMkLst>
            <pc:docMk/>
            <pc:sldMk cId="3586358992" sldId="371"/>
            <ac:cxnSpMk id="37" creationId="{C22D9D7D-6546-4583-B0B2-40A93C29539D}"/>
          </ac:cxnSpMkLst>
        </pc:cxnChg>
        <pc:cxnChg chg="add mod">
          <ac:chgData name="Zach Waldron" userId="73f90a8f-9e53-4a0a-a0de-1f109e7a523e" providerId="ADAL" clId="{DE87FBE0-3CCD-4E42-A190-AAB924F7E1B0}" dt="2024-03-26T21:35:52.180" v="12056" actId="1582"/>
          <ac:cxnSpMkLst>
            <pc:docMk/>
            <pc:sldMk cId="3586358992" sldId="371"/>
            <ac:cxnSpMk id="48" creationId="{7608115B-7110-CA8B-EF28-1983E4CCA8A2}"/>
          </ac:cxnSpMkLst>
        </pc:cxnChg>
        <pc:cxnChg chg="add mod">
          <ac:chgData name="Zach Waldron" userId="73f90a8f-9e53-4a0a-a0de-1f109e7a523e" providerId="ADAL" clId="{DE87FBE0-3CCD-4E42-A190-AAB924F7E1B0}" dt="2024-03-26T21:36:06.328" v="12059" actId="14100"/>
          <ac:cxnSpMkLst>
            <pc:docMk/>
            <pc:sldMk cId="3586358992" sldId="371"/>
            <ac:cxnSpMk id="51" creationId="{88415FD9-52C6-6A8C-198A-13FDFC7F7499}"/>
          </ac:cxnSpMkLst>
        </pc:cxnChg>
        <pc:cxnChg chg="add mod">
          <ac:chgData name="Zach Waldron" userId="73f90a8f-9e53-4a0a-a0de-1f109e7a523e" providerId="ADAL" clId="{DE87FBE0-3CCD-4E42-A190-AAB924F7E1B0}" dt="2024-03-26T21:36:06.328" v="12059" actId="14100"/>
          <ac:cxnSpMkLst>
            <pc:docMk/>
            <pc:sldMk cId="3586358992" sldId="371"/>
            <ac:cxnSpMk id="52" creationId="{264049D3-689E-2198-526A-9E4FE712C4B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DE87FBE0-3CCD-4E42-A190-AAB924F7E1B0}" dt="2024-03-27T15:09:29.010" v="12470"/>
              <pc2:cmMkLst xmlns:pc2="http://schemas.microsoft.com/office/powerpoint/2019/9/main/command">
                <pc:docMk/>
                <pc:sldMk cId="3586358992" sldId="371"/>
                <pc2:cmMk id="{8DDB9C26-29E3-4BD5-A2FF-8B7A5B697406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DE87FBE0-3CCD-4E42-A190-AAB924F7E1B0}" dt="2024-03-26T22:24:18.829" v="12469"/>
              <pc2:cmMkLst xmlns:pc2="http://schemas.microsoft.com/office/powerpoint/2019/9/main/command">
                <pc:docMk/>
                <pc:sldMk cId="3586358992" sldId="371"/>
                <pc2:cmMk id="{026A6E2F-5D92-41AF-B72B-0C6CA459152A}"/>
              </pc2:cmMkLst>
            </pc226:cmChg>
          </p:ext>
        </pc:extLst>
      </pc:sldChg>
      <pc:sldChg chg="addSp delSp modSp new mod ord">
        <pc:chgData name="Zach Waldron" userId="73f90a8f-9e53-4a0a-a0de-1f109e7a523e" providerId="ADAL" clId="{DE87FBE0-3CCD-4E42-A190-AAB924F7E1B0}" dt="2024-04-04T01:25:23.433" v="14579"/>
        <pc:sldMkLst>
          <pc:docMk/>
          <pc:sldMk cId="1900241068" sldId="372"/>
        </pc:sldMkLst>
        <pc:spChg chg="mod">
          <ac:chgData name="Zach Waldron" userId="73f90a8f-9e53-4a0a-a0de-1f109e7a523e" providerId="ADAL" clId="{DE87FBE0-3CCD-4E42-A190-AAB924F7E1B0}" dt="2024-03-26T18:44:06.962" v="10621" actId="20577"/>
          <ac:spMkLst>
            <pc:docMk/>
            <pc:sldMk cId="1900241068" sldId="372"/>
            <ac:spMk id="2" creationId="{93AFD43D-7107-F96E-44A4-E16C842ACA80}"/>
          </ac:spMkLst>
        </pc:spChg>
        <pc:spChg chg="del mod">
          <ac:chgData name="Zach Waldron" userId="73f90a8f-9e53-4a0a-a0de-1f109e7a523e" providerId="ADAL" clId="{DE87FBE0-3CCD-4E42-A190-AAB924F7E1B0}" dt="2024-03-26T18:35:52.445" v="9787" actId="478"/>
          <ac:spMkLst>
            <pc:docMk/>
            <pc:sldMk cId="1900241068" sldId="372"/>
            <ac:spMk id="3" creationId="{71F9E279-BB59-E174-FAF1-A660C770741D}"/>
          </ac:spMkLst>
        </pc:spChg>
        <pc:spChg chg="add mod">
          <ac:chgData name="Zach Waldron" userId="73f90a8f-9e53-4a0a-a0de-1f109e7a523e" providerId="ADAL" clId="{DE87FBE0-3CCD-4E42-A190-AAB924F7E1B0}" dt="2024-03-26T18:36:23.616" v="9792" actId="164"/>
          <ac:spMkLst>
            <pc:docMk/>
            <pc:sldMk cId="1900241068" sldId="372"/>
            <ac:spMk id="20" creationId="{282DCABE-A6D9-9367-2211-2A7CF85DAAF3}"/>
          </ac:spMkLst>
        </pc:spChg>
        <pc:spChg chg="add mod">
          <ac:chgData name="Zach Waldron" userId="73f90a8f-9e53-4a0a-a0de-1f109e7a523e" providerId="ADAL" clId="{DE87FBE0-3CCD-4E42-A190-AAB924F7E1B0}" dt="2024-03-26T18:36:23.616" v="9792" actId="164"/>
          <ac:spMkLst>
            <pc:docMk/>
            <pc:sldMk cId="1900241068" sldId="372"/>
            <ac:spMk id="21" creationId="{7AB1B7F1-1ED6-8480-BD2E-092887EA91FA}"/>
          </ac:spMkLst>
        </pc:spChg>
        <pc:spChg chg="add mod">
          <ac:chgData name="Zach Waldron" userId="73f90a8f-9e53-4a0a-a0de-1f109e7a523e" providerId="ADAL" clId="{DE87FBE0-3CCD-4E42-A190-AAB924F7E1B0}" dt="2024-03-26T18:36:23.616" v="9792" actId="164"/>
          <ac:spMkLst>
            <pc:docMk/>
            <pc:sldMk cId="1900241068" sldId="372"/>
            <ac:spMk id="22" creationId="{4660F813-91EA-AD4E-B465-9D6C09F267D1}"/>
          </ac:spMkLst>
        </pc:spChg>
        <pc:spChg chg="add mod">
          <ac:chgData name="Zach Waldron" userId="73f90a8f-9e53-4a0a-a0de-1f109e7a523e" providerId="ADAL" clId="{DE87FBE0-3CCD-4E42-A190-AAB924F7E1B0}" dt="2024-03-26T18:36:23.616" v="9792" actId="164"/>
          <ac:spMkLst>
            <pc:docMk/>
            <pc:sldMk cId="1900241068" sldId="372"/>
            <ac:spMk id="23" creationId="{B9E0A0B0-B4C1-5474-52EE-79D89C569FE8}"/>
          </ac:spMkLst>
        </pc:spChg>
        <pc:spChg chg="add del mod">
          <ac:chgData name="Zach Waldron" userId="73f90a8f-9e53-4a0a-a0de-1f109e7a523e" providerId="ADAL" clId="{DE87FBE0-3CCD-4E42-A190-AAB924F7E1B0}" dt="2024-03-26T18:36:25.402" v="9793" actId="478"/>
          <ac:spMkLst>
            <pc:docMk/>
            <pc:sldMk cId="1900241068" sldId="372"/>
            <ac:spMk id="28" creationId="{C83409BC-1019-5E20-98A3-C0C34B58B8EF}"/>
          </ac:spMkLst>
        </pc:spChg>
        <pc:spChg chg="add mod">
          <ac:chgData name="Zach Waldron" userId="73f90a8f-9e53-4a0a-a0de-1f109e7a523e" providerId="ADAL" clId="{DE87FBE0-3CCD-4E42-A190-AAB924F7E1B0}" dt="2024-03-26T18:43:32.193" v="10598" actId="1076"/>
          <ac:spMkLst>
            <pc:docMk/>
            <pc:sldMk cId="1900241068" sldId="372"/>
            <ac:spMk id="31" creationId="{6089F54C-469B-2BC5-DB86-8BC2E7B4CAAB}"/>
          </ac:spMkLst>
        </pc:spChg>
        <pc:spChg chg="add mod">
          <ac:chgData name="Zach Waldron" userId="73f90a8f-9e53-4a0a-a0de-1f109e7a523e" providerId="ADAL" clId="{DE87FBE0-3CCD-4E42-A190-AAB924F7E1B0}" dt="2024-03-26T18:43:33.861" v="10599" actId="1076"/>
          <ac:spMkLst>
            <pc:docMk/>
            <pc:sldMk cId="1900241068" sldId="372"/>
            <ac:spMk id="32" creationId="{45DC321F-37CF-CBEB-3D1F-1A59208A2E5C}"/>
          </ac:spMkLst>
        </pc:spChg>
        <pc:spChg chg="add mod">
          <ac:chgData name="Zach Waldron" userId="73f90a8f-9e53-4a0a-a0de-1f109e7a523e" providerId="ADAL" clId="{DE87FBE0-3CCD-4E42-A190-AAB924F7E1B0}" dt="2024-03-26T18:43:37.171" v="10600" actId="1076"/>
          <ac:spMkLst>
            <pc:docMk/>
            <pc:sldMk cId="1900241068" sldId="372"/>
            <ac:spMk id="33" creationId="{D9BFE6DA-9223-D2F2-F04C-27F719FD398F}"/>
          </ac:spMkLst>
        </pc:spChg>
        <pc:spChg chg="add del mod">
          <ac:chgData name="Zach Waldron" userId="73f90a8f-9e53-4a0a-a0de-1f109e7a523e" providerId="ADAL" clId="{DE87FBE0-3CCD-4E42-A190-AAB924F7E1B0}" dt="2024-03-26T18:42:58.214" v="10501"/>
          <ac:spMkLst>
            <pc:docMk/>
            <pc:sldMk cId="1900241068" sldId="372"/>
            <ac:spMk id="34" creationId="{B27F8AA6-E6C0-1088-6FB0-A231F328FC84}"/>
          </ac:spMkLst>
        </pc:spChg>
        <pc:spChg chg="mod">
          <ac:chgData name="Zach Waldron" userId="73f90a8f-9e53-4a0a-a0de-1f109e7a523e" providerId="ADAL" clId="{DE87FBE0-3CCD-4E42-A190-AAB924F7E1B0}" dt="2024-03-26T20:52:51.087" v="11761" actId="571"/>
          <ac:spMkLst>
            <pc:docMk/>
            <pc:sldMk cId="1900241068" sldId="372"/>
            <ac:spMk id="40" creationId="{6614A227-EAFB-5498-2E62-AD728565A5F3}"/>
          </ac:spMkLst>
        </pc:spChg>
        <pc:spChg chg="mod">
          <ac:chgData name="Zach Waldron" userId="73f90a8f-9e53-4a0a-a0de-1f109e7a523e" providerId="ADAL" clId="{DE87FBE0-3CCD-4E42-A190-AAB924F7E1B0}" dt="2024-03-26T20:52:51.087" v="11761" actId="571"/>
          <ac:spMkLst>
            <pc:docMk/>
            <pc:sldMk cId="1900241068" sldId="372"/>
            <ac:spMk id="41" creationId="{0463F74A-F3DA-F12C-7612-CD29990B4D43}"/>
          </ac:spMkLst>
        </pc:spChg>
        <pc:spChg chg="mod">
          <ac:chgData name="Zach Waldron" userId="73f90a8f-9e53-4a0a-a0de-1f109e7a523e" providerId="ADAL" clId="{DE87FBE0-3CCD-4E42-A190-AAB924F7E1B0}" dt="2024-03-26T20:52:51.087" v="11761" actId="571"/>
          <ac:spMkLst>
            <pc:docMk/>
            <pc:sldMk cId="1900241068" sldId="372"/>
            <ac:spMk id="42" creationId="{A1069D81-E25D-B512-D289-00DE6AE3F998}"/>
          </ac:spMkLst>
        </pc:spChg>
        <pc:spChg chg="mod">
          <ac:chgData name="Zach Waldron" userId="73f90a8f-9e53-4a0a-a0de-1f109e7a523e" providerId="ADAL" clId="{DE87FBE0-3CCD-4E42-A190-AAB924F7E1B0}" dt="2024-03-26T20:52:51.087" v="11761" actId="571"/>
          <ac:spMkLst>
            <pc:docMk/>
            <pc:sldMk cId="1900241068" sldId="372"/>
            <ac:spMk id="43" creationId="{B83B3BC1-C6DC-AD81-F047-674FCE7F2C06}"/>
          </ac:spMkLst>
        </pc:spChg>
        <pc:spChg chg="mod">
          <ac:chgData name="Zach Waldron" userId="73f90a8f-9e53-4a0a-a0de-1f109e7a523e" providerId="ADAL" clId="{DE87FBE0-3CCD-4E42-A190-AAB924F7E1B0}" dt="2024-03-26T20:52:55.145" v="11764" actId="571"/>
          <ac:spMkLst>
            <pc:docMk/>
            <pc:sldMk cId="1900241068" sldId="372"/>
            <ac:spMk id="50" creationId="{20E79ED1-E93D-0EE9-A585-55642E0F6FF3}"/>
          </ac:spMkLst>
        </pc:spChg>
        <pc:spChg chg="mod">
          <ac:chgData name="Zach Waldron" userId="73f90a8f-9e53-4a0a-a0de-1f109e7a523e" providerId="ADAL" clId="{DE87FBE0-3CCD-4E42-A190-AAB924F7E1B0}" dt="2024-03-26T20:52:55.145" v="11764" actId="571"/>
          <ac:spMkLst>
            <pc:docMk/>
            <pc:sldMk cId="1900241068" sldId="372"/>
            <ac:spMk id="51" creationId="{A47F7AEC-0D2D-EB69-7C5A-0E67E67787FD}"/>
          </ac:spMkLst>
        </pc:spChg>
        <pc:spChg chg="mod">
          <ac:chgData name="Zach Waldron" userId="73f90a8f-9e53-4a0a-a0de-1f109e7a523e" providerId="ADAL" clId="{DE87FBE0-3CCD-4E42-A190-AAB924F7E1B0}" dt="2024-03-26T20:52:55.145" v="11764" actId="571"/>
          <ac:spMkLst>
            <pc:docMk/>
            <pc:sldMk cId="1900241068" sldId="372"/>
            <ac:spMk id="52" creationId="{7112C6B5-CC80-492F-BC9D-7F0DBB86ED3D}"/>
          </ac:spMkLst>
        </pc:spChg>
        <pc:spChg chg="mod">
          <ac:chgData name="Zach Waldron" userId="73f90a8f-9e53-4a0a-a0de-1f109e7a523e" providerId="ADAL" clId="{DE87FBE0-3CCD-4E42-A190-AAB924F7E1B0}" dt="2024-03-26T20:52:55.145" v="11764" actId="571"/>
          <ac:spMkLst>
            <pc:docMk/>
            <pc:sldMk cId="1900241068" sldId="372"/>
            <ac:spMk id="53" creationId="{76BE45CA-9158-198A-B70B-988ABB2AE6F2}"/>
          </ac:spMkLst>
        </pc:spChg>
        <pc:spChg chg="add mod">
          <ac:chgData name="Zach Waldron" userId="73f90a8f-9e53-4a0a-a0de-1f109e7a523e" providerId="ADAL" clId="{DE87FBE0-3CCD-4E42-A190-AAB924F7E1B0}" dt="2024-03-26T20:52:55.145" v="11764" actId="571"/>
          <ac:spMkLst>
            <pc:docMk/>
            <pc:sldMk cId="1900241068" sldId="372"/>
            <ac:spMk id="55" creationId="{CF686F1E-4979-8990-5B2E-309886EE1B03}"/>
          </ac:spMkLst>
        </pc:spChg>
        <pc:spChg chg="add del mod">
          <ac:chgData name="Zach Waldron" userId="73f90a8f-9e53-4a0a-a0de-1f109e7a523e" providerId="ADAL" clId="{DE87FBE0-3CCD-4E42-A190-AAB924F7E1B0}" dt="2024-03-26T20:52:59.030" v="11766" actId="478"/>
          <ac:spMkLst>
            <pc:docMk/>
            <pc:sldMk cId="1900241068" sldId="372"/>
            <ac:spMk id="56" creationId="{654B0C54-2742-13B0-6BD2-D6BF6FCD138C}"/>
          </ac:spMkLst>
        </pc:spChg>
        <pc:grpChg chg="add mod">
          <ac:chgData name="Zach Waldron" userId="73f90a8f-9e53-4a0a-a0de-1f109e7a523e" providerId="ADAL" clId="{DE87FBE0-3CCD-4E42-A190-AAB924F7E1B0}" dt="2024-03-26T18:36:13.948" v="9790" actId="164"/>
          <ac:grpSpMkLst>
            <pc:docMk/>
            <pc:sldMk cId="1900241068" sldId="372"/>
            <ac:grpSpMk id="29" creationId="{124BD0DE-614A-EF49-25FE-B833954ED375}"/>
          </ac:grpSpMkLst>
        </pc:grpChg>
        <pc:grpChg chg="add mod">
          <ac:chgData name="Zach Waldron" userId="73f90a8f-9e53-4a0a-a0de-1f109e7a523e" providerId="ADAL" clId="{DE87FBE0-3CCD-4E42-A190-AAB924F7E1B0}" dt="2024-03-26T20:52:53.033" v="11762" actId="1076"/>
          <ac:grpSpMkLst>
            <pc:docMk/>
            <pc:sldMk cId="1900241068" sldId="372"/>
            <ac:grpSpMk id="30" creationId="{E2CF4B75-B19E-06FF-EADA-2B130710D84D}"/>
          </ac:grpSpMkLst>
        </pc:grpChg>
        <pc:grpChg chg="add mod">
          <ac:chgData name="Zach Waldron" userId="73f90a8f-9e53-4a0a-a0de-1f109e7a523e" providerId="ADAL" clId="{DE87FBE0-3CCD-4E42-A190-AAB924F7E1B0}" dt="2024-03-26T20:52:51.087" v="11761" actId="571"/>
          <ac:grpSpMkLst>
            <pc:docMk/>
            <pc:sldMk cId="1900241068" sldId="372"/>
            <ac:grpSpMk id="35" creationId="{78944D81-BD63-7517-AE72-ECEF0CB84A2C}"/>
          </ac:grpSpMkLst>
        </pc:grpChg>
        <pc:grpChg chg="add mod">
          <ac:chgData name="Zach Waldron" userId="73f90a8f-9e53-4a0a-a0de-1f109e7a523e" providerId="ADAL" clId="{DE87FBE0-3CCD-4E42-A190-AAB924F7E1B0}" dt="2024-03-26T20:52:55.145" v="11764" actId="571"/>
          <ac:grpSpMkLst>
            <pc:docMk/>
            <pc:sldMk cId="1900241068" sldId="372"/>
            <ac:grpSpMk id="45" creationId="{CC69F63E-5517-6AD3-D661-3884786F188D}"/>
          </ac:grpSpMkLst>
        </pc:grpChg>
        <pc:picChg chg="add del mod">
          <ac:chgData name="Zach Waldron" userId="73f90a8f-9e53-4a0a-a0de-1f109e7a523e" providerId="ADAL" clId="{DE87FBE0-3CCD-4E42-A190-AAB924F7E1B0}" dt="2024-03-25T22:54:05.058" v="9254" actId="478"/>
          <ac:picMkLst>
            <pc:docMk/>
            <pc:sldMk cId="1900241068" sldId="372"/>
            <ac:picMk id="5" creationId="{24898865-F5B3-3B8C-6A81-1E1480D467A2}"/>
          </ac:picMkLst>
        </pc:picChg>
        <pc:picChg chg="add del mod">
          <ac:chgData name="Zach Waldron" userId="73f90a8f-9e53-4a0a-a0de-1f109e7a523e" providerId="ADAL" clId="{DE87FBE0-3CCD-4E42-A190-AAB924F7E1B0}" dt="2024-03-26T18:24:19.236" v="9570" actId="478"/>
          <ac:picMkLst>
            <pc:docMk/>
            <pc:sldMk cId="1900241068" sldId="372"/>
            <ac:picMk id="6" creationId="{9956A546-3A94-B86E-BF27-08489824C190}"/>
          </ac:picMkLst>
        </pc:picChg>
        <pc:picChg chg="add del mod">
          <ac:chgData name="Zach Waldron" userId="73f90a8f-9e53-4a0a-a0de-1f109e7a523e" providerId="ADAL" clId="{DE87FBE0-3CCD-4E42-A190-AAB924F7E1B0}" dt="2024-03-26T18:35:35.626" v="9778" actId="478"/>
          <ac:picMkLst>
            <pc:docMk/>
            <pc:sldMk cId="1900241068" sldId="372"/>
            <ac:picMk id="7" creationId="{C6A3BF4A-C6B3-793E-E616-C864C97CC4BF}"/>
          </ac:picMkLst>
        </pc:picChg>
        <pc:picChg chg="add del mod">
          <ac:chgData name="Zach Waldron" userId="73f90a8f-9e53-4a0a-a0de-1f109e7a523e" providerId="ADAL" clId="{DE87FBE0-3CCD-4E42-A190-AAB924F7E1B0}" dt="2024-03-26T18:24:19.802" v="9571" actId="478"/>
          <ac:picMkLst>
            <pc:docMk/>
            <pc:sldMk cId="1900241068" sldId="372"/>
            <ac:picMk id="9" creationId="{EB68ED67-08D5-E0CC-FB6D-42C7221BCB6E}"/>
          </ac:picMkLst>
        </pc:picChg>
        <pc:picChg chg="add del mod">
          <ac:chgData name="Zach Waldron" userId="73f90a8f-9e53-4a0a-a0de-1f109e7a523e" providerId="ADAL" clId="{DE87FBE0-3CCD-4E42-A190-AAB924F7E1B0}" dt="2024-03-26T18:24:20.259" v="9572" actId="478"/>
          <ac:picMkLst>
            <pc:docMk/>
            <pc:sldMk cId="1900241068" sldId="372"/>
            <ac:picMk id="11" creationId="{8EA4E1F5-C140-5C43-F922-2AD1229CE729}"/>
          </ac:picMkLst>
        </pc:picChg>
        <pc:picChg chg="add del mod">
          <ac:chgData name="Zach Waldron" userId="73f90a8f-9e53-4a0a-a0de-1f109e7a523e" providerId="ADAL" clId="{DE87FBE0-3CCD-4E42-A190-AAB924F7E1B0}" dt="2024-03-26T18:26:06.252" v="9604" actId="478"/>
          <ac:picMkLst>
            <pc:docMk/>
            <pc:sldMk cId="1900241068" sldId="372"/>
            <ac:picMk id="13" creationId="{342DF5AE-00C8-7850-0457-3F15B40D324B}"/>
          </ac:picMkLst>
        </pc:picChg>
        <pc:picChg chg="add mod modCrop">
          <ac:chgData name="Zach Waldron" userId="73f90a8f-9e53-4a0a-a0de-1f109e7a523e" providerId="ADAL" clId="{DE87FBE0-3CCD-4E42-A190-AAB924F7E1B0}" dt="2024-03-26T18:36:23.616" v="9792" actId="164"/>
          <ac:picMkLst>
            <pc:docMk/>
            <pc:sldMk cId="1900241068" sldId="372"/>
            <ac:picMk id="15" creationId="{95FA8E34-2359-BF1D-444D-9BCE483780AC}"/>
          </ac:picMkLst>
        </pc:picChg>
        <pc:picChg chg="add mod modCrop">
          <ac:chgData name="Zach Waldron" userId="73f90a8f-9e53-4a0a-a0de-1f109e7a523e" providerId="ADAL" clId="{DE87FBE0-3CCD-4E42-A190-AAB924F7E1B0}" dt="2024-03-26T18:36:23.616" v="9792" actId="164"/>
          <ac:picMkLst>
            <pc:docMk/>
            <pc:sldMk cId="1900241068" sldId="372"/>
            <ac:picMk id="16" creationId="{D996BF1E-5C4B-72E6-B079-78F5DFFB3875}"/>
          </ac:picMkLst>
        </pc:picChg>
        <pc:picChg chg="add mod modCrop">
          <ac:chgData name="Zach Waldron" userId="73f90a8f-9e53-4a0a-a0de-1f109e7a523e" providerId="ADAL" clId="{DE87FBE0-3CCD-4E42-A190-AAB924F7E1B0}" dt="2024-03-26T18:36:23.616" v="9792" actId="164"/>
          <ac:picMkLst>
            <pc:docMk/>
            <pc:sldMk cId="1900241068" sldId="372"/>
            <ac:picMk id="17" creationId="{7980F504-DDF8-A933-9797-827F7680AEA7}"/>
          </ac:picMkLst>
        </pc:picChg>
        <pc:picChg chg="add mod modCrop">
          <ac:chgData name="Zach Waldron" userId="73f90a8f-9e53-4a0a-a0de-1f109e7a523e" providerId="ADAL" clId="{DE87FBE0-3CCD-4E42-A190-AAB924F7E1B0}" dt="2024-03-26T18:36:23.616" v="9792" actId="164"/>
          <ac:picMkLst>
            <pc:docMk/>
            <pc:sldMk cId="1900241068" sldId="372"/>
            <ac:picMk id="18" creationId="{CDF967B8-1E81-B164-5146-422FCBBDFB00}"/>
          </ac:picMkLst>
        </pc:picChg>
        <pc:picChg chg="add mod">
          <ac:chgData name="Zach Waldron" userId="73f90a8f-9e53-4a0a-a0de-1f109e7a523e" providerId="ADAL" clId="{DE87FBE0-3CCD-4E42-A190-AAB924F7E1B0}" dt="2024-03-26T18:37:19.866" v="9840" actId="1076"/>
          <ac:picMkLst>
            <pc:docMk/>
            <pc:sldMk cId="1900241068" sldId="372"/>
            <ac:picMk id="24" creationId="{BB445D2C-6CA7-02EF-5E1F-E78075A5110A}"/>
          </ac:picMkLst>
        </pc:picChg>
        <pc:picChg chg="add mod">
          <ac:chgData name="Zach Waldron" userId="73f90a8f-9e53-4a0a-a0de-1f109e7a523e" providerId="ADAL" clId="{DE87FBE0-3CCD-4E42-A190-AAB924F7E1B0}" dt="2024-03-26T18:36:30.550" v="9795" actId="1076"/>
          <ac:picMkLst>
            <pc:docMk/>
            <pc:sldMk cId="1900241068" sldId="372"/>
            <ac:picMk id="26" creationId="{D647A497-B4A9-5678-E0FC-2928B5285AEB}"/>
          </ac:picMkLst>
        </pc:picChg>
        <pc:picChg chg="mod">
          <ac:chgData name="Zach Waldron" userId="73f90a8f-9e53-4a0a-a0de-1f109e7a523e" providerId="ADAL" clId="{DE87FBE0-3CCD-4E42-A190-AAB924F7E1B0}" dt="2024-03-26T20:52:51.087" v="11761" actId="571"/>
          <ac:picMkLst>
            <pc:docMk/>
            <pc:sldMk cId="1900241068" sldId="372"/>
            <ac:picMk id="36" creationId="{71846E33-A193-702D-D759-EF2151A77C20}"/>
          </ac:picMkLst>
        </pc:picChg>
        <pc:picChg chg="mod">
          <ac:chgData name="Zach Waldron" userId="73f90a8f-9e53-4a0a-a0de-1f109e7a523e" providerId="ADAL" clId="{DE87FBE0-3CCD-4E42-A190-AAB924F7E1B0}" dt="2024-03-26T20:52:51.087" v="11761" actId="571"/>
          <ac:picMkLst>
            <pc:docMk/>
            <pc:sldMk cId="1900241068" sldId="372"/>
            <ac:picMk id="37" creationId="{E2266DA5-4652-6CD3-EAD1-0060408096BF}"/>
          </ac:picMkLst>
        </pc:picChg>
        <pc:picChg chg="mod">
          <ac:chgData name="Zach Waldron" userId="73f90a8f-9e53-4a0a-a0de-1f109e7a523e" providerId="ADAL" clId="{DE87FBE0-3CCD-4E42-A190-AAB924F7E1B0}" dt="2024-03-26T20:52:51.087" v="11761" actId="571"/>
          <ac:picMkLst>
            <pc:docMk/>
            <pc:sldMk cId="1900241068" sldId="372"/>
            <ac:picMk id="38" creationId="{DE2FADE9-85F6-7EF4-8A6D-7B35BE8EAE44}"/>
          </ac:picMkLst>
        </pc:picChg>
        <pc:picChg chg="mod">
          <ac:chgData name="Zach Waldron" userId="73f90a8f-9e53-4a0a-a0de-1f109e7a523e" providerId="ADAL" clId="{DE87FBE0-3CCD-4E42-A190-AAB924F7E1B0}" dt="2024-03-26T20:52:51.087" v="11761" actId="571"/>
          <ac:picMkLst>
            <pc:docMk/>
            <pc:sldMk cId="1900241068" sldId="372"/>
            <ac:picMk id="39" creationId="{938AE862-8F14-C952-7FC3-F912ACA99BEF}"/>
          </ac:picMkLst>
        </pc:picChg>
        <pc:picChg chg="mod">
          <ac:chgData name="Zach Waldron" userId="73f90a8f-9e53-4a0a-a0de-1f109e7a523e" providerId="ADAL" clId="{DE87FBE0-3CCD-4E42-A190-AAB924F7E1B0}" dt="2024-03-26T20:52:51.087" v="11761" actId="571"/>
          <ac:picMkLst>
            <pc:docMk/>
            <pc:sldMk cId="1900241068" sldId="372"/>
            <ac:picMk id="44" creationId="{73ED8427-5C09-B55D-ADE7-29A106968711}"/>
          </ac:picMkLst>
        </pc:picChg>
        <pc:picChg chg="mod">
          <ac:chgData name="Zach Waldron" userId="73f90a8f-9e53-4a0a-a0de-1f109e7a523e" providerId="ADAL" clId="{DE87FBE0-3CCD-4E42-A190-AAB924F7E1B0}" dt="2024-03-26T20:52:55.145" v="11764" actId="571"/>
          <ac:picMkLst>
            <pc:docMk/>
            <pc:sldMk cId="1900241068" sldId="372"/>
            <ac:picMk id="46" creationId="{6280BAB4-63E1-D7EC-34C8-AA37886594D9}"/>
          </ac:picMkLst>
        </pc:picChg>
        <pc:picChg chg="mod">
          <ac:chgData name="Zach Waldron" userId="73f90a8f-9e53-4a0a-a0de-1f109e7a523e" providerId="ADAL" clId="{DE87FBE0-3CCD-4E42-A190-AAB924F7E1B0}" dt="2024-03-26T20:52:55.145" v="11764" actId="571"/>
          <ac:picMkLst>
            <pc:docMk/>
            <pc:sldMk cId="1900241068" sldId="372"/>
            <ac:picMk id="47" creationId="{3F8D16F1-7329-29F8-CCD0-B38E58017321}"/>
          </ac:picMkLst>
        </pc:picChg>
        <pc:picChg chg="mod">
          <ac:chgData name="Zach Waldron" userId="73f90a8f-9e53-4a0a-a0de-1f109e7a523e" providerId="ADAL" clId="{DE87FBE0-3CCD-4E42-A190-AAB924F7E1B0}" dt="2024-03-26T20:52:55.145" v="11764" actId="571"/>
          <ac:picMkLst>
            <pc:docMk/>
            <pc:sldMk cId="1900241068" sldId="372"/>
            <ac:picMk id="48" creationId="{C042A16E-8E2A-2FF2-3ABF-519E60B2BD10}"/>
          </ac:picMkLst>
        </pc:picChg>
        <pc:picChg chg="mod">
          <ac:chgData name="Zach Waldron" userId="73f90a8f-9e53-4a0a-a0de-1f109e7a523e" providerId="ADAL" clId="{DE87FBE0-3CCD-4E42-A190-AAB924F7E1B0}" dt="2024-03-26T20:52:55.145" v="11764" actId="571"/>
          <ac:picMkLst>
            <pc:docMk/>
            <pc:sldMk cId="1900241068" sldId="372"/>
            <ac:picMk id="49" creationId="{9FEE68EB-6723-8284-B880-5715FBFCDC2E}"/>
          </ac:picMkLst>
        </pc:picChg>
        <pc:picChg chg="mod">
          <ac:chgData name="Zach Waldron" userId="73f90a8f-9e53-4a0a-a0de-1f109e7a523e" providerId="ADAL" clId="{DE87FBE0-3CCD-4E42-A190-AAB924F7E1B0}" dt="2024-03-26T20:52:55.145" v="11764" actId="571"/>
          <ac:picMkLst>
            <pc:docMk/>
            <pc:sldMk cId="1900241068" sldId="372"/>
            <ac:picMk id="54" creationId="{AA2FE1DA-0DDE-C7C6-A303-EF856C0D8105}"/>
          </ac:picMkLst>
        </pc:picChg>
        <pc:inkChg chg="add del">
          <ac:chgData name="Zach Waldron" userId="73f90a8f-9e53-4a0a-a0de-1f109e7a523e" providerId="ADAL" clId="{DE87FBE0-3CCD-4E42-A190-AAB924F7E1B0}" dt="2024-04-04T01:25:23.433" v="14579"/>
          <ac:inkMkLst>
            <pc:docMk/>
            <pc:sldMk cId="1900241068" sldId="372"/>
            <ac:inkMk id="3" creationId="{0B11C48E-FEC5-C5B3-4D13-E903C44B88B3}"/>
          </ac:inkMkLst>
        </pc:inkChg>
      </pc:sldChg>
      <pc:sldChg chg="new del ord">
        <pc:chgData name="Zach Waldron" userId="73f90a8f-9e53-4a0a-a0de-1f109e7a523e" providerId="ADAL" clId="{DE87FBE0-3CCD-4E42-A190-AAB924F7E1B0}" dt="2024-03-25T22:42:21.470" v="9154" actId="47"/>
        <pc:sldMkLst>
          <pc:docMk/>
          <pc:sldMk cId="4091129936" sldId="373"/>
        </pc:sldMkLst>
      </pc:sldChg>
      <pc:sldChg chg="addSp delSp modSp new mod">
        <pc:chgData name="Zach Waldron" userId="73f90a8f-9e53-4a0a-a0de-1f109e7a523e" providerId="ADAL" clId="{DE87FBE0-3CCD-4E42-A190-AAB924F7E1B0}" dt="2024-03-28T23:01:52.480" v="13445" actId="21"/>
        <pc:sldMkLst>
          <pc:docMk/>
          <pc:sldMk cId="1867933015" sldId="374"/>
        </pc:sldMkLst>
        <pc:spChg chg="mod">
          <ac:chgData name="Zach Waldron" userId="73f90a8f-9e53-4a0a-a0de-1f109e7a523e" providerId="ADAL" clId="{DE87FBE0-3CCD-4E42-A190-AAB924F7E1B0}" dt="2024-03-25T22:42:11.905" v="9152" actId="20577"/>
          <ac:spMkLst>
            <pc:docMk/>
            <pc:sldMk cId="1867933015" sldId="374"/>
            <ac:spMk id="2" creationId="{7621B0DE-9A81-2FA7-081C-805CDD577B30}"/>
          </ac:spMkLst>
        </pc:spChg>
        <pc:spChg chg="del">
          <ac:chgData name="Zach Waldron" userId="73f90a8f-9e53-4a0a-a0de-1f109e7a523e" providerId="ADAL" clId="{DE87FBE0-3CCD-4E42-A190-AAB924F7E1B0}" dt="2024-03-25T22:42:19.365" v="9153" actId="478"/>
          <ac:spMkLst>
            <pc:docMk/>
            <pc:sldMk cId="1867933015" sldId="374"/>
            <ac:spMk id="3" creationId="{C50FD42C-C86E-C997-B9C8-AB6A63E2CAC3}"/>
          </ac:spMkLst>
        </pc:spChg>
        <pc:cxnChg chg="add del">
          <ac:chgData name="Zach Waldron" userId="73f90a8f-9e53-4a0a-a0de-1f109e7a523e" providerId="ADAL" clId="{DE87FBE0-3CCD-4E42-A190-AAB924F7E1B0}" dt="2024-03-28T23:01:52.480" v="13445" actId="21"/>
          <ac:cxnSpMkLst>
            <pc:docMk/>
            <pc:sldMk cId="1867933015" sldId="374"/>
            <ac:cxnSpMk id="4" creationId="{FEE9FD58-13B1-CA3D-DE62-4E167FDC4EC7}"/>
          </ac:cxnSpMkLst>
        </pc:cxnChg>
      </pc:sldChg>
      <pc:sldChg chg="modSp new del mod">
        <pc:chgData name="Zach Waldron" userId="73f90a8f-9e53-4a0a-a0de-1f109e7a523e" providerId="ADAL" clId="{DE87FBE0-3CCD-4E42-A190-AAB924F7E1B0}" dt="2024-03-26T21:51:23.193" v="12265" actId="47"/>
        <pc:sldMkLst>
          <pc:docMk/>
          <pc:sldMk cId="186939527" sldId="375"/>
        </pc:sldMkLst>
        <pc:spChg chg="mod">
          <ac:chgData name="Zach Waldron" userId="73f90a8f-9e53-4a0a-a0de-1f109e7a523e" providerId="ADAL" clId="{DE87FBE0-3CCD-4E42-A190-AAB924F7E1B0}" dt="2024-03-26T16:33:29.491" v="9299" actId="20577"/>
          <ac:spMkLst>
            <pc:docMk/>
            <pc:sldMk cId="186939527" sldId="375"/>
            <ac:spMk id="2" creationId="{FF91096B-60F9-958D-C13C-9C9FCCF2DF7D}"/>
          </ac:spMkLst>
        </pc:spChg>
        <pc:spChg chg="mod">
          <ac:chgData name="Zach Waldron" userId="73f90a8f-9e53-4a0a-a0de-1f109e7a523e" providerId="ADAL" clId="{DE87FBE0-3CCD-4E42-A190-AAB924F7E1B0}" dt="2024-03-26T21:12:16.569" v="11793" actId="400"/>
          <ac:spMkLst>
            <pc:docMk/>
            <pc:sldMk cId="186939527" sldId="375"/>
            <ac:spMk id="3" creationId="{B1361299-4517-7C9E-04EA-212C8477BCEF}"/>
          </ac:spMkLst>
        </pc:spChg>
      </pc:sldChg>
      <pc:sldChg chg="addSp delSp modSp new add del mod ord">
        <pc:chgData name="Zach Waldron" userId="73f90a8f-9e53-4a0a-a0de-1f109e7a523e" providerId="ADAL" clId="{DE87FBE0-3CCD-4E42-A190-AAB924F7E1B0}" dt="2024-04-09T21:19:51.719" v="15545" actId="47"/>
        <pc:sldMkLst>
          <pc:docMk/>
          <pc:sldMk cId="1295829211" sldId="376"/>
        </pc:sldMkLst>
        <pc:spChg chg="del">
          <ac:chgData name="Zach Waldron" userId="73f90a8f-9e53-4a0a-a0de-1f109e7a523e" providerId="ADAL" clId="{DE87FBE0-3CCD-4E42-A190-AAB924F7E1B0}" dt="2024-03-26T18:45:00.156" v="10625" actId="478"/>
          <ac:spMkLst>
            <pc:docMk/>
            <pc:sldMk cId="1295829211" sldId="376"/>
            <ac:spMk id="2" creationId="{4E444589-2911-2780-A8F0-172047F2AA76}"/>
          </ac:spMkLst>
        </pc:spChg>
        <pc:spChg chg="del">
          <ac:chgData name="Zach Waldron" userId="73f90a8f-9e53-4a0a-a0de-1f109e7a523e" providerId="ADAL" clId="{DE87FBE0-3CCD-4E42-A190-AAB924F7E1B0}" dt="2024-03-26T18:44:59.065" v="10624" actId="478"/>
          <ac:spMkLst>
            <pc:docMk/>
            <pc:sldMk cId="1295829211" sldId="376"/>
            <ac:spMk id="3" creationId="{C961B28D-8199-0ADB-6382-68D7D19237A5}"/>
          </ac:spMkLst>
        </pc:spChg>
        <pc:spChg chg="del mod topLvl">
          <ac:chgData name="Zach Waldron" userId="73f90a8f-9e53-4a0a-a0de-1f109e7a523e" providerId="ADAL" clId="{DE87FBE0-3CCD-4E42-A190-AAB924F7E1B0}" dt="2024-03-26T18:52:58.092" v="10846" actId="478"/>
          <ac:spMkLst>
            <pc:docMk/>
            <pc:sldMk cId="1295829211" sldId="376"/>
            <ac:spMk id="6" creationId="{0DF057C9-3A3B-F5C6-CCC0-5F0764A8DADD}"/>
          </ac:spMkLst>
        </pc:spChg>
        <pc:spChg chg="del mod topLvl">
          <ac:chgData name="Zach Waldron" userId="73f90a8f-9e53-4a0a-a0de-1f109e7a523e" providerId="ADAL" clId="{DE87FBE0-3CCD-4E42-A190-AAB924F7E1B0}" dt="2024-03-26T18:55:44.016" v="10914" actId="478"/>
          <ac:spMkLst>
            <pc:docMk/>
            <pc:sldMk cId="1295829211" sldId="376"/>
            <ac:spMk id="7" creationId="{5A4E147C-880A-C518-51D4-132F720B3585}"/>
          </ac:spMkLst>
        </pc:spChg>
        <pc:spChg chg="add del mod ord">
          <ac:chgData name="Zach Waldron" userId="73f90a8f-9e53-4a0a-a0de-1f109e7a523e" providerId="ADAL" clId="{DE87FBE0-3CCD-4E42-A190-AAB924F7E1B0}" dt="2024-03-26T18:55:45.048" v="10915" actId="478"/>
          <ac:spMkLst>
            <pc:docMk/>
            <pc:sldMk cId="1295829211" sldId="376"/>
            <ac:spMk id="8" creationId="{0F2E4EBD-1B0A-9C65-27F2-CF4AD36F217F}"/>
          </ac:spMkLst>
        </pc:spChg>
        <pc:spChg chg="add mod">
          <ac:chgData name="Zach Waldron" userId="73f90a8f-9e53-4a0a-a0de-1f109e7a523e" providerId="ADAL" clId="{DE87FBE0-3CCD-4E42-A190-AAB924F7E1B0}" dt="2024-03-26T19:14:26.219" v="11090" actId="14100"/>
          <ac:spMkLst>
            <pc:docMk/>
            <pc:sldMk cId="1295829211" sldId="376"/>
            <ac:spMk id="9" creationId="{C4C1D2E2-1175-8628-022F-D30357DD020D}"/>
          </ac:spMkLst>
        </pc:spChg>
        <pc:spChg chg="add del mod">
          <ac:chgData name="Zach Waldron" userId="73f90a8f-9e53-4a0a-a0de-1f109e7a523e" providerId="ADAL" clId="{DE87FBE0-3CCD-4E42-A190-AAB924F7E1B0}" dt="2024-03-26T18:54:49.066" v="10879" actId="478"/>
          <ac:spMkLst>
            <pc:docMk/>
            <pc:sldMk cId="1295829211" sldId="376"/>
            <ac:spMk id="10" creationId="{1E738819-A2D1-FA15-AAD3-51518DA5C1D4}"/>
          </ac:spMkLst>
        </pc:spChg>
        <pc:spChg chg="add del mod">
          <ac:chgData name="Zach Waldron" userId="73f90a8f-9e53-4a0a-a0de-1f109e7a523e" providerId="ADAL" clId="{DE87FBE0-3CCD-4E42-A190-AAB924F7E1B0}" dt="2024-03-26T18:54:50.376" v="10880" actId="478"/>
          <ac:spMkLst>
            <pc:docMk/>
            <pc:sldMk cId="1295829211" sldId="376"/>
            <ac:spMk id="11" creationId="{F7374AD6-AF5E-AFD5-A69E-9620934DA225}"/>
          </ac:spMkLst>
        </pc:spChg>
        <pc:spChg chg="add del mod topLvl">
          <ac:chgData name="Zach Waldron" userId="73f90a8f-9e53-4a0a-a0de-1f109e7a523e" providerId="ADAL" clId="{DE87FBE0-3CCD-4E42-A190-AAB924F7E1B0}" dt="2024-03-26T19:13:56.802" v="11063" actId="478"/>
          <ac:spMkLst>
            <pc:docMk/>
            <pc:sldMk cId="1295829211" sldId="376"/>
            <ac:spMk id="12" creationId="{BF19E872-AA08-0BA1-FDE3-A0D63B375CD1}"/>
          </ac:spMkLst>
        </pc:spChg>
        <pc:spChg chg="add mod topLvl">
          <ac:chgData name="Zach Waldron" userId="73f90a8f-9e53-4a0a-a0de-1f109e7a523e" providerId="ADAL" clId="{DE87FBE0-3CCD-4E42-A190-AAB924F7E1B0}" dt="2024-03-26T19:29:47.868" v="11744" actId="1076"/>
          <ac:spMkLst>
            <pc:docMk/>
            <pc:sldMk cId="1295829211" sldId="376"/>
            <ac:spMk id="13" creationId="{63823327-8A2C-D0C8-5B7B-158EF1864C8D}"/>
          </ac:spMkLst>
        </pc:spChg>
        <pc:spChg chg="add mod topLvl">
          <ac:chgData name="Zach Waldron" userId="73f90a8f-9e53-4a0a-a0de-1f109e7a523e" providerId="ADAL" clId="{DE87FBE0-3CCD-4E42-A190-AAB924F7E1B0}" dt="2024-03-26T19:29:47.868" v="11744" actId="1076"/>
          <ac:spMkLst>
            <pc:docMk/>
            <pc:sldMk cId="1295829211" sldId="376"/>
            <ac:spMk id="14" creationId="{233A50CE-D92D-EDB0-6072-DC1B6876385D}"/>
          </ac:spMkLst>
        </pc:spChg>
        <pc:spChg chg="add mod">
          <ac:chgData name="Zach Waldron" userId="73f90a8f-9e53-4a0a-a0de-1f109e7a523e" providerId="ADAL" clId="{DE87FBE0-3CCD-4E42-A190-AAB924F7E1B0}" dt="2024-03-26T21:40:40.707" v="12087" actId="207"/>
          <ac:spMkLst>
            <pc:docMk/>
            <pc:sldMk cId="1295829211" sldId="376"/>
            <ac:spMk id="15" creationId="{B21AD486-3852-DB4B-8C54-180233A60EC9}"/>
          </ac:spMkLst>
        </pc:spChg>
        <pc:spChg chg="add mod">
          <ac:chgData name="Zach Waldron" userId="73f90a8f-9e53-4a0a-a0de-1f109e7a523e" providerId="ADAL" clId="{DE87FBE0-3CCD-4E42-A190-AAB924F7E1B0}" dt="2024-03-26T19:21:18.902" v="11350" actId="693"/>
          <ac:spMkLst>
            <pc:docMk/>
            <pc:sldMk cId="1295829211" sldId="376"/>
            <ac:spMk id="16" creationId="{E7169A11-008C-0D59-BD96-2193F41B5D97}"/>
          </ac:spMkLst>
        </pc:spChg>
        <pc:spChg chg="add del">
          <ac:chgData name="Zach Waldron" userId="73f90a8f-9e53-4a0a-a0de-1f109e7a523e" providerId="ADAL" clId="{DE87FBE0-3CCD-4E42-A190-AAB924F7E1B0}" dt="2024-03-26T18:51:46.489" v="10785" actId="478"/>
          <ac:spMkLst>
            <pc:docMk/>
            <pc:sldMk cId="1295829211" sldId="376"/>
            <ac:spMk id="17" creationId="{E19D810B-FE66-A0BE-3F40-20C9A851A306}"/>
          </ac:spMkLst>
        </pc:spChg>
        <pc:spChg chg="add mod">
          <ac:chgData name="Zach Waldron" userId="73f90a8f-9e53-4a0a-a0de-1f109e7a523e" providerId="ADAL" clId="{DE87FBE0-3CCD-4E42-A190-AAB924F7E1B0}" dt="2024-03-26T22:08:06.292" v="12400" actId="1076"/>
          <ac:spMkLst>
            <pc:docMk/>
            <pc:sldMk cId="1295829211" sldId="376"/>
            <ac:spMk id="19" creationId="{410879E7-DA2E-5A95-7EA2-999511A4F75B}"/>
          </ac:spMkLst>
        </pc:spChg>
        <pc:spChg chg="add del mod">
          <ac:chgData name="Zach Waldron" userId="73f90a8f-9e53-4a0a-a0de-1f109e7a523e" providerId="ADAL" clId="{DE87FBE0-3CCD-4E42-A190-AAB924F7E1B0}" dt="2024-03-26T19:21:18.902" v="11350" actId="693"/>
          <ac:spMkLst>
            <pc:docMk/>
            <pc:sldMk cId="1295829211" sldId="376"/>
            <ac:spMk id="20" creationId="{BB6EB779-171E-E9FD-DEC9-637B2902DBCC}"/>
          </ac:spMkLst>
        </pc:spChg>
        <pc:spChg chg="add mod topLvl">
          <ac:chgData name="Zach Waldron" userId="73f90a8f-9e53-4a0a-a0de-1f109e7a523e" providerId="ADAL" clId="{DE87FBE0-3CCD-4E42-A190-AAB924F7E1B0}" dt="2024-03-26T19:29:47.868" v="11744" actId="1076"/>
          <ac:spMkLst>
            <pc:docMk/>
            <pc:sldMk cId="1295829211" sldId="376"/>
            <ac:spMk id="21" creationId="{17E705AF-F5D9-B88C-7978-4361962C3E20}"/>
          </ac:spMkLst>
        </pc:spChg>
        <pc:spChg chg="add del mod topLvl">
          <ac:chgData name="Zach Waldron" userId="73f90a8f-9e53-4a0a-a0de-1f109e7a523e" providerId="ADAL" clId="{DE87FBE0-3CCD-4E42-A190-AAB924F7E1B0}" dt="2024-03-26T19:13:55.479" v="11062" actId="478"/>
          <ac:spMkLst>
            <pc:docMk/>
            <pc:sldMk cId="1295829211" sldId="376"/>
            <ac:spMk id="22" creationId="{C9F578B9-F56B-8A3D-C926-DE3C53B489D0}"/>
          </ac:spMkLst>
        </pc:spChg>
        <pc:spChg chg="add mod">
          <ac:chgData name="Zach Waldron" userId="73f90a8f-9e53-4a0a-a0de-1f109e7a523e" providerId="ADAL" clId="{DE87FBE0-3CCD-4E42-A190-AAB924F7E1B0}" dt="2024-03-26T19:29:43.799" v="11743" actId="1076"/>
          <ac:spMkLst>
            <pc:docMk/>
            <pc:sldMk cId="1295829211" sldId="376"/>
            <ac:spMk id="23" creationId="{045C102C-DBF8-6004-CF8A-861B23261B72}"/>
          </ac:spMkLst>
        </pc:spChg>
        <pc:spChg chg="add mod">
          <ac:chgData name="Zach Waldron" userId="73f90a8f-9e53-4a0a-a0de-1f109e7a523e" providerId="ADAL" clId="{DE87FBE0-3CCD-4E42-A190-AAB924F7E1B0}" dt="2024-03-26T20:55:23.787" v="11776" actId="207"/>
          <ac:spMkLst>
            <pc:docMk/>
            <pc:sldMk cId="1295829211" sldId="376"/>
            <ac:spMk id="25" creationId="{201545EC-DE40-E8B9-0C47-458387CCFF3C}"/>
          </ac:spMkLst>
        </pc:spChg>
        <pc:spChg chg="add mod">
          <ac:chgData name="Zach Waldron" userId="73f90a8f-9e53-4a0a-a0de-1f109e7a523e" providerId="ADAL" clId="{DE87FBE0-3CCD-4E42-A190-AAB924F7E1B0}" dt="2024-03-26T19:11:03.881" v="11026" actId="164"/>
          <ac:spMkLst>
            <pc:docMk/>
            <pc:sldMk cId="1295829211" sldId="376"/>
            <ac:spMk id="26" creationId="{A5535523-09DC-2E8B-F17F-8C04FAA26FA5}"/>
          </ac:spMkLst>
        </pc:spChg>
        <pc:spChg chg="add mod">
          <ac:chgData name="Zach Waldron" userId="73f90a8f-9e53-4a0a-a0de-1f109e7a523e" providerId="ADAL" clId="{DE87FBE0-3CCD-4E42-A190-AAB924F7E1B0}" dt="2024-03-26T19:11:03.881" v="11026" actId="164"/>
          <ac:spMkLst>
            <pc:docMk/>
            <pc:sldMk cId="1295829211" sldId="376"/>
            <ac:spMk id="27" creationId="{CF1B6584-C1DA-47D7-88B0-53C07A266D14}"/>
          </ac:spMkLst>
        </pc:spChg>
        <pc:spChg chg="add del mod">
          <ac:chgData name="Zach Waldron" userId="73f90a8f-9e53-4a0a-a0de-1f109e7a523e" providerId="ADAL" clId="{DE87FBE0-3CCD-4E42-A190-AAB924F7E1B0}" dt="2024-03-26T19:10:46.862" v="11025" actId="478"/>
          <ac:spMkLst>
            <pc:docMk/>
            <pc:sldMk cId="1295829211" sldId="376"/>
            <ac:spMk id="28" creationId="{7486EDC7-84E2-9D75-44F1-A7324B5E0105}"/>
          </ac:spMkLst>
        </pc:spChg>
        <pc:spChg chg="add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31" creationId="{029456A9-8081-4369-F063-6065CD738618}"/>
          </ac:spMkLst>
        </pc:spChg>
        <pc:spChg chg="add mod">
          <ac:chgData name="Zach Waldron" userId="73f90a8f-9e53-4a0a-a0de-1f109e7a523e" providerId="ADAL" clId="{DE87FBE0-3CCD-4E42-A190-AAB924F7E1B0}" dt="2024-03-26T21:40:40.707" v="12087" actId="207"/>
          <ac:spMkLst>
            <pc:docMk/>
            <pc:sldMk cId="1295829211" sldId="376"/>
            <ac:spMk id="32" creationId="{10E6DF44-3416-77F3-F463-11E2B283C5A1}"/>
          </ac:spMkLst>
        </pc:spChg>
        <pc:spChg chg="add mod">
          <ac:chgData name="Zach Waldron" userId="73f90a8f-9e53-4a0a-a0de-1f109e7a523e" providerId="ADAL" clId="{DE87FBE0-3CCD-4E42-A190-AAB924F7E1B0}" dt="2024-03-26T19:21:18.902" v="11350" actId="693"/>
          <ac:spMkLst>
            <pc:docMk/>
            <pc:sldMk cId="1295829211" sldId="376"/>
            <ac:spMk id="33" creationId="{C30E0003-07D9-797E-668E-1887180D7BE9}"/>
          </ac:spMkLst>
        </pc:spChg>
        <pc:spChg chg="add mod">
          <ac:chgData name="Zach Waldron" userId="73f90a8f-9e53-4a0a-a0de-1f109e7a523e" providerId="ADAL" clId="{DE87FBE0-3CCD-4E42-A190-AAB924F7E1B0}" dt="2024-03-26T19:22:08.638" v="11371" actId="14100"/>
          <ac:spMkLst>
            <pc:docMk/>
            <pc:sldMk cId="1295829211" sldId="376"/>
            <ac:spMk id="34" creationId="{A8A768EF-DB0D-56B4-B75B-8BB83D010BE1}"/>
          </ac:spMkLst>
        </pc:spChg>
        <pc:spChg chg="add mod">
          <ac:chgData name="Zach Waldron" userId="73f90a8f-9e53-4a0a-a0de-1f109e7a523e" providerId="ADAL" clId="{DE87FBE0-3CCD-4E42-A190-AAB924F7E1B0}" dt="2024-03-26T19:21:24.657" v="11351" actId="1582"/>
          <ac:spMkLst>
            <pc:docMk/>
            <pc:sldMk cId="1295829211" sldId="376"/>
            <ac:spMk id="35" creationId="{E248871D-20EC-074F-A119-620B00666727}"/>
          </ac:spMkLst>
        </pc:spChg>
        <pc:spChg chg="add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36" creationId="{7C8FE6A8-6976-DC41-CC15-2D482DCDA156}"/>
          </ac:spMkLst>
        </pc:spChg>
        <pc:spChg chg="add mod">
          <ac:chgData name="Zach Waldron" userId="73f90a8f-9e53-4a0a-a0de-1f109e7a523e" providerId="ADAL" clId="{DE87FBE0-3CCD-4E42-A190-AAB924F7E1B0}" dt="2024-03-26T19:18:26.333" v="11298"/>
          <ac:spMkLst>
            <pc:docMk/>
            <pc:sldMk cId="1295829211" sldId="376"/>
            <ac:spMk id="37" creationId="{37327840-B0ED-5A44-CBAB-8D46AB0435D3}"/>
          </ac:spMkLst>
        </pc:spChg>
        <pc:spChg chg="add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38" creationId="{CEC1018D-BA7A-D103-BF3B-B5A6C313F99E}"/>
          </ac:spMkLst>
        </pc:spChg>
        <pc:spChg chg="add mod">
          <ac:chgData name="Zach Waldron" userId="73f90a8f-9e53-4a0a-a0de-1f109e7a523e" providerId="ADAL" clId="{DE87FBE0-3CCD-4E42-A190-AAB924F7E1B0}" dt="2024-03-26T21:37:40.047" v="12086" actId="1582"/>
          <ac:spMkLst>
            <pc:docMk/>
            <pc:sldMk cId="1295829211" sldId="376"/>
            <ac:spMk id="39" creationId="{80A333FB-E396-5A2A-2C50-6B4D11A90BAE}"/>
          </ac:spMkLst>
        </pc:spChg>
        <pc:spChg chg="add del mod">
          <ac:chgData name="Zach Waldron" userId="73f90a8f-9e53-4a0a-a0de-1f109e7a523e" providerId="ADAL" clId="{DE87FBE0-3CCD-4E42-A190-AAB924F7E1B0}" dt="2024-03-26T19:25:35.458" v="11529" actId="478"/>
          <ac:spMkLst>
            <pc:docMk/>
            <pc:sldMk cId="1295829211" sldId="376"/>
            <ac:spMk id="40" creationId="{D7889A4A-2071-DB49-B460-FE01C69C140C}"/>
          </ac:spMkLst>
        </pc:spChg>
        <pc:spChg chg="add del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41" creationId="{77FDA144-AACE-5DC4-F172-2E8475B03DDF}"/>
          </ac:spMkLst>
        </pc:spChg>
        <pc:spChg chg="add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42" creationId="{F018EE31-0CD3-58F3-81A8-345F72571E22}"/>
          </ac:spMkLst>
        </pc:spChg>
        <pc:spChg chg="add del">
          <ac:chgData name="Zach Waldron" userId="73f90a8f-9e53-4a0a-a0de-1f109e7a523e" providerId="ADAL" clId="{DE87FBE0-3CCD-4E42-A190-AAB924F7E1B0}" dt="2024-03-26T19:24:14.074" v="11446" actId="22"/>
          <ac:spMkLst>
            <pc:docMk/>
            <pc:sldMk cId="1295829211" sldId="376"/>
            <ac:spMk id="44" creationId="{635BC944-320B-E429-654B-706661357B85}"/>
          </ac:spMkLst>
        </pc:spChg>
        <pc:spChg chg="add mod">
          <ac:chgData name="Zach Waldron" userId="73f90a8f-9e53-4a0a-a0de-1f109e7a523e" providerId="ADAL" clId="{DE87FBE0-3CCD-4E42-A190-AAB924F7E1B0}" dt="2024-03-26T19:25:38.725" v="11530"/>
          <ac:spMkLst>
            <pc:docMk/>
            <pc:sldMk cId="1295829211" sldId="376"/>
            <ac:spMk id="45" creationId="{660B1EFA-1CEC-EC82-9C33-D4DBC375870F}"/>
          </ac:spMkLst>
        </pc:spChg>
        <pc:spChg chg="add mod">
          <ac:chgData name="Zach Waldron" userId="73f90a8f-9e53-4a0a-a0de-1f109e7a523e" providerId="ADAL" clId="{DE87FBE0-3CCD-4E42-A190-AAB924F7E1B0}" dt="2024-03-27T16:46:07.293" v="12519" actId="20577"/>
          <ac:spMkLst>
            <pc:docMk/>
            <pc:sldMk cId="1295829211" sldId="376"/>
            <ac:spMk id="46" creationId="{B6F86AF4-5EDC-AEC3-EE47-71FA8033B559}"/>
          </ac:spMkLst>
        </pc:spChg>
        <pc:spChg chg="add mod">
          <ac:chgData name="Zach Waldron" userId="73f90a8f-9e53-4a0a-a0de-1f109e7a523e" providerId="ADAL" clId="{DE87FBE0-3CCD-4E42-A190-AAB924F7E1B0}" dt="2024-03-26T20:57:04.936" v="11788" actId="1076"/>
          <ac:spMkLst>
            <pc:docMk/>
            <pc:sldMk cId="1295829211" sldId="376"/>
            <ac:spMk id="47" creationId="{9ECBACC2-E8A1-1FA5-F6D9-0210A44F0D7C}"/>
          </ac:spMkLst>
        </pc:spChg>
        <pc:spChg chg="add mod">
          <ac:chgData name="Zach Waldron" userId="73f90a8f-9e53-4a0a-a0de-1f109e7a523e" providerId="ADAL" clId="{DE87FBE0-3CCD-4E42-A190-AAB924F7E1B0}" dt="2024-03-26T20:53:17.799" v="11772" actId="571"/>
          <ac:spMkLst>
            <pc:docMk/>
            <pc:sldMk cId="1295829211" sldId="376"/>
            <ac:spMk id="48" creationId="{D5DAD0FC-4560-638F-78A1-318FB65E826C}"/>
          </ac:spMkLst>
        </pc:spChg>
        <pc:grpChg chg="add del mod">
          <ac:chgData name="Zach Waldron" userId="73f90a8f-9e53-4a0a-a0de-1f109e7a523e" providerId="ADAL" clId="{DE87FBE0-3CCD-4E42-A190-AAB924F7E1B0}" dt="2024-03-26T18:51:15.984" v="10774" actId="165"/>
          <ac:grpSpMkLst>
            <pc:docMk/>
            <pc:sldMk cId="1295829211" sldId="376"/>
            <ac:grpSpMk id="5" creationId="{737EB746-8F69-39A4-3278-F6E842A2DEB8}"/>
          </ac:grpSpMkLst>
        </pc:grpChg>
        <pc:grpChg chg="add mod">
          <ac:chgData name="Zach Waldron" userId="73f90a8f-9e53-4a0a-a0de-1f109e7a523e" providerId="ADAL" clId="{DE87FBE0-3CCD-4E42-A190-AAB924F7E1B0}" dt="2024-03-26T20:57:04.936" v="11788" actId="1076"/>
          <ac:grpSpMkLst>
            <pc:docMk/>
            <pc:sldMk cId="1295829211" sldId="376"/>
            <ac:grpSpMk id="29" creationId="{DA00F452-16A7-65CF-FC35-4120E535E9D8}"/>
          </ac:grpSpMkLst>
        </pc:grpChg>
        <pc:grpChg chg="add del mod">
          <ac:chgData name="Zach Waldron" userId="73f90a8f-9e53-4a0a-a0de-1f109e7a523e" providerId="ADAL" clId="{DE87FBE0-3CCD-4E42-A190-AAB924F7E1B0}" dt="2024-03-26T19:13:34.865" v="11055" actId="165"/>
          <ac:grpSpMkLst>
            <pc:docMk/>
            <pc:sldMk cId="1295829211" sldId="376"/>
            <ac:grpSpMk id="30" creationId="{5CED2A68-0411-9E53-4A99-EB367AD41BFD}"/>
          </ac:grpSpMkLst>
        </pc:grpChg>
        <pc:inkChg chg="add del">
          <ac:chgData name="Zach Waldron" userId="73f90a8f-9e53-4a0a-a0de-1f109e7a523e" providerId="ADAL" clId="{DE87FBE0-3CCD-4E42-A190-AAB924F7E1B0}" dt="2024-04-04T01:25:53.688" v="14589" actId="9405"/>
          <ac:inkMkLst>
            <pc:docMk/>
            <pc:sldMk cId="1295829211" sldId="376"/>
            <ac:inkMk id="2" creationId="{66ECF429-F929-1395-5A8E-8363E589F9E3}"/>
          </ac:inkMkLst>
        </pc:inkChg>
        <pc:inkChg chg="add del">
          <ac:chgData name="Zach Waldron" userId="73f90a8f-9e53-4a0a-a0de-1f109e7a523e" providerId="ADAL" clId="{DE87FBE0-3CCD-4E42-A190-AAB924F7E1B0}" dt="2024-04-04T01:25:53.321" v="14588" actId="9405"/>
          <ac:inkMkLst>
            <pc:docMk/>
            <pc:sldMk cId="1295829211" sldId="376"/>
            <ac:inkMk id="3" creationId="{B6114ABD-B089-A6C9-4D4F-2B9DF113D4EE}"/>
          </ac:inkMkLst>
        </pc:inkChg>
        <pc:inkChg chg="add del">
          <ac:chgData name="Zach Waldron" userId="73f90a8f-9e53-4a0a-a0de-1f109e7a523e" providerId="ADAL" clId="{DE87FBE0-3CCD-4E42-A190-AAB924F7E1B0}" dt="2024-04-04T01:25:44.944" v="14585" actId="9405"/>
          <ac:inkMkLst>
            <pc:docMk/>
            <pc:sldMk cId="1295829211" sldId="376"/>
            <ac:inkMk id="5" creationId="{AA0ACB4A-1807-C042-4D4F-066740C70984}"/>
          </ac:inkMkLst>
        </pc:inkChg>
        <pc:inkChg chg="add del">
          <ac:chgData name="Zach Waldron" userId="73f90a8f-9e53-4a0a-a0de-1f109e7a523e" providerId="ADAL" clId="{DE87FBE0-3CCD-4E42-A190-AAB924F7E1B0}" dt="2024-04-04T01:25:40.961" v="14584" actId="9405"/>
          <ac:inkMkLst>
            <pc:docMk/>
            <pc:sldMk cId="1295829211" sldId="376"/>
            <ac:inkMk id="6" creationId="{82E6E4EC-5C69-555E-BD46-D5C46266E755}"/>
          </ac:inkMkLst>
        </pc:inkChg>
        <pc:inkChg chg="add del">
          <ac:chgData name="Zach Waldron" userId="73f90a8f-9e53-4a0a-a0de-1f109e7a523e" providerId="ADAL" clId="{DE87FBE0-3CCD-4E42-A190-AAB924F7E1B0}" dt="2024-04-04T01:25:52.601" v="14587" actId="9405"/>
          <ac:inkMkLst>
            <pc:docMk/>
            <pc:sldMk cId="1295829211" sldId="376"/>
            <ac:inkMk id="7" creationId="{BB567666-4C5C-1102-E7B3-A8A9E32A9C2D}"/>
          </ac:inkMkLst>
        </pc:inkChg>
        <pc:cxnChg chg="add del mod">
          <ac:chgData name="Zach Waldron" userId="73f90a8f-9e53-4a0a-a0de-1f109e7a523e" providerId="ADAL" clId="{DE87FBE0-3CCD-4E42-A190-AAB924F7E1B0}" dt="2024-03-26T20:56:58.054" v="11786" actId="478"/>
          <ac:cxnSpMkLst>
            <pc:docMk/>
            <pc:sldMk cId="1295829211" sldId="376"/>
            <ac:cxnSpMk id="50" creationId="{9B4E262B-83CC-7AF2-3920-FCC7068C722A}"/>
          </ac:cxnSpMkLst>
        </pc:cxnChg>
        <pc:cxnChg chg="add del mod">
          <ac:chgData name="Zach Waldron" userId="73f90a8f-9e53-4a0a-a0de-1f109e7a523e" providerId="ADAL" clId="{DE87FBE0-3CCD-4E42-A190-AAB924F7E1B0}" dt="2024-03-26T20:56:59.317" v="11787" actId="478"/>
          <ac:cxnSpMkLst>
            <pc:docMk/>
            <pc:sldMk cId="1295829211" sldId="376"/>
            <ac:cxnSpMk id="52" creationId="{F3B6D7B9-6B0E-5A56-10D5-104F1CF539DB}"/>
          </ac:cxnSpMkLst>
        </pc:cxnChg>
      </pc:sldChg>
      <pc:sldChg chg="addSp delSp modSp new mod ord">
        <pc:chgData name="Zach Waldron" userId="73f90a8f-9e53-4a0a-a0de-1f109e7a523e" providerId="ADAL" clId="{DE87FBE0-3CCD-4E42-A190-AAB924F7E1B0}" dt="2024-03-26T20:09:34.734" v="11759"/>
        <pc:sldMkLst>
          <pc:docMk/>
          <pc:sldMk cId="2675886399" sldId="377"/>
        </pc:sldMkLst>
        <pc:spChg chg="del">
          <ac:chgData name="Zach Waldron" userId="73f90a8f-9e53-4a0a-a0de-1f109e7a523e" providerId="ADAL" clId="{DE87FBE0-3CCD-4E42-A190-AAB924F7E1B0}" dt="2024-03-26T19:01:48.843" v="10951" actId="478"/>
          <ac:spMkLst>
            <pc:docMk/>
            <pc:sldMk cId="2675886399" sldId="377"/>
            <ac:spMk id="2" creationId="{E807C69E-AC54-287C-0E57-41EF256472D8}"/>
          </ac:spMkLst>
        </pc:spChg>
        <pc:spChg chg="del">
          <ac:chgData name="Zach Waldron" userId="73f90a8f-9e53-4a0a-a0de-1f109e7a523e" providerId="ADAL" clId="{DE87FBE0-3CCD-4E42-A190-AAB924F7E1B0}" dt="2024-03-26T19:01:48.141" v="10950" actId="478"/>
          <ac:spMkLst>
            <pc:docMk/>
            <pc:sldMk cId="2675886399" sldId="377"/>
            <ac:spMk id="3" creationId="{CBC9CAC3-E989-BAB8-CE7C-DD5C11541FED}"/>
          </ac:spMkLst>
        </pc:spChg>
        <pc:spChg chg="del mod">
          <ac:chgData name="Zach Waldron" userId="73f90a8f-9e53-4a0a-a0de-1f109e7a523e" providerId="ADAL" clId="{DE87FBE0-3CCD-4E42-A190-AAB924F7E1B0}" dt="2024-03-26T19:02:17.983" v="10956" actId="478"/>
          <ac:spMkLst>
            <pc:docMk/>
            <pc:sldMk cId="2675886399" sldId="377"/>
            <ac:spMk id="4" creationId="{77B2F6E3-50D1-E1DC-46F7-BDD629C1E101}"/>
          </ac:spMkLst>
        </pc:spChg>
        <pc:spChg chg="add mod">
          <ac:chgData name="Zach Waldron" userId="73f90a8f-9e53-4a0a-a0de-1f109e7a523e" providerId="ADAL" clId="{DE87FBE0-3CCD-4E42-A190-AAB924F7E1B0}" dt="2024-03-26T19:05:19.891" v="10974" actId="14100"/>
          <ac:spMkLst>
            <pc:docMk/>
            <pc:sldMk cId="2675886399" sldId="377"/>
            <ac:spMk id="6" creationId="{CFEA4C3A-AD2F-284F-A9F9-A466DC30EB67}"/>
          </ac:spMkLst>
        </pc:spChg>
        <pc:spChg chg="add mod">
          <ac:chgData name="Zach Waldron" userId="73f90a8f-9e53-4a0a-a0de-1f109e7a523e" providerId="ADAL" clId="{DE87FBE0-3CCD-4E42-A190-AAB924F7E1B0}" dt="2024-03-26T19:05:37.777" v="10976" actId="1076"/>
          <ac:spMkLst>
            <pc:docMk/>
            <pc:sldMk cId="2675886399" sldId="377"/>
            <ac:spMk id="7" creationId="{478ABE90-0D52-A47B-1A61-9D08F9E815BF}"/>
          </ac:spMkLst>
        </pc:spChg>
        <pc:spChg chg="add mod">
          <ac:chgData name="Zach Waldron" userId="73f90a8f-9e53-4a0a-a0de-1f109e7a523e" providerId="ADAL" clId="{DE87FBE0-3CCD-4E42-A190-AAB924F7E1B0}" dt="2024-03-26T19:05:34.989" v="10975" actId="1076"/>
          <ac:spMkLst>
            <pc:docMk/>
            <pc:sldMk cId="2675886399" sldId="377"/>
            <ac:spMk id="8" creationId="{43BDE5A2-775D-7C1A-432D-726F431057BD}"/>
          </ac:spMkLst>
        </pc:spChg>
        <pc:spChg chg="add mod">
          <ac:chgData name="Zach Waldron" userId="73f90a8f-9e53-4a0a-a0de-1f109e7a523e" providerId="ADAL" clId="{DE87FBE0-3CCD-4E42-A190-AAB924F7E1B0}" dt="2024-03-26T19:05:12.467" v="10971" actId="20577"/>
          <ac:spMkLst>
            <pc:docMk/>
            <pc:sldMk cId="2675886399" sldId="377"/>
            <ac:spMk id="9" creationId="{72CB8C3A-EB3B-52E6-F96D-75E5D47698FF}"/>
          </ac:spMkLst>
        </pc:spChg>
        <pc:spChg chg="add mod">
          <ac:chgData name="Zach Waldron" userId="73f90a8f-9e53-4a0a-a0de-1f109e7a523e" providerId="ADAL" clId="{DE87FBE0-3CCD-4E42-A190-AAB924F7E1B0}" dt="2024-03-26T19:04:28.382" v="10960" actId="2711"/>
          <ac:spMkLst>
            <pc:docMk/>
            <pc:sldMk cId="2675886399" sldId="377"/>
            <ac:spMk id="10" creationId="{A9328CC4-450E-0B19-6C55-4B02E68BFA7C}"/>
          </ac:spMkLst>
        </pc:spChg>
        <pc:spChg chg="add mod">
          <ac:chgData name="Zach Waldron" userId="73f90a8f-9e53-4a0a-a0de-1f109e7a523e" providerId="ADAL" clId="{DE87FBE0-3CCD-4E42-A190-AAB924F7E1B0}" dt="2024-03-26T19:05:14.371" v="10973" actId="20577"/>
          <ac:spMkLst>
            <pc:docMk/>
            <pc:sldMk cId="2675886399" sldId="377"/>
            <ac:spMk id="11" creationId="{85868B2F-44D8-9051-A681-87C42BF0769B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3" creationId="{9E028F75-291B-CD57-99CC-FCA4A011F087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4" creationId="{4E495390-40E5-0574-F33A-74EBF96842D7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5" creationId="{32178A1A-D142-96A4-19F8-A9ABBE335EAC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6" creationId="{25B0F1BD-D608-EAFC-16FA-A789BEBE0277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7" creationId="{96AC5CE3-AD64-BB6D-A28E-B1914E2C50AF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8" creationId="{B6630EAE-201F-8F0D-8A65-E48139B52DA5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19" creationId="{47813035-5B87-1449-E9F4-6AEBB55C046B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0" creationId="{C354F816-A606-C6FC-6F05-FEB8234FCC81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1" creationId="{3B0B5A36-DD20-B5BE-7AEC-72B071CF0B58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2" creationId="{921B8FB9-081E-BF00-83DE-C204E989E0C4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3" creationId="{3B5875C2-F377-11B7-E541-DFC269D926ED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4" creationId="{D692BC43-FADF-0BC7-7F43-404AFFCAABAE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5" creationId="{DF6FF4BE-F39A-8FE2-198E-35F7A5F82542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6" creationId="{B3F8890E-BB5A-EA4A-C4A3-BCB19C165BA7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7" creationId="{9ECA71E0-79E5-B1E0-4A4A-3AD71FAF78D7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8" creationId="{5B243692-C92D-A258-556B-9A5E50E998E0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29" creationId="{731CDE30-01C2-3827-B953-3828D3371236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30" creationId="{FD315891-0726-E402-3241-5DD749312422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31" creationId="{9D4371E2-A3F8-176D-80AC-EB55CB533B02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32" creationId="{7EF6674A-F520-CBAE-C6D9-8DDA71D3911B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33" creationId="{EAD8D67B-43BA-12EA-CD15-0037E54FE763}"/>
          </ac:spMkLst>
        </pc:spChg>
        <pc:spChg chg="mod">
          <ac:chgData name="Zach Waldron" userId="73f90a8f-9e53-4a0a-a0de-1f109e7a523e" providerId="ADAL" clId="{DE87FBE0-3CCD-4E42-A190-AAB924F7E1B0}" dt="2024-03-26T19:01:22.619" v="10949" actId="255"/>
          <ac:spMkLst>
            <pc:docMk/>
            <pc:sldMk cId="2675886399" sldId="377"/>
            <ac:spMk id="35" creationId="{EF1C497A-CAB5-7BB7-1FD4-B84AF2C1C950}"/>
          </ac:spMkLst>
        </pc:spChg>
        <pc:spChg chg="add del mod">
          <ac:chgData name="Zach Waldron" userId="73f90a8f-9e53-4a0a-a0de-1f109e7a523e" providerId="ADAL" clId="{DE87FBE0-3CCD-4E42-A190-AAB924F7E1B0}" dt="2024-03-26T19:02:17.983" v="10956" actId="478"/>
          <ac:spMkLst>
            <pc:docMk/>
            <pc:sldMk cId="2675886399" sldId="377"/>
            <ac:spMk id="42" creationId="{344FA3FC-5F6E-0636-4E50-6FD6FAEFD209}"/>
          </ac:spMkLst>
        </pc:spChg>
        <pc:grpChg chg="add del mod">
          <ac:chgData name="Zach Waldron" userId="73f90a8f-9e53-4a0a-a0de-1f109e7a523e" providerId="ADAL" clId="{DE87FBE0-3CCD-4E42-A190-AAB924F7E1B0}" dt="2024-03-26T19:02:17.983" v="10956" actId="478"/>
          <ac:grpSpMkLst>
            <pc:docMk/>
            <pc:sldMk cId="2675886399" sldId="377"/>
            <ac:grpSpMk id="12" creationId="{D95731A4-4075-D882-DF91-3A5FE80BAE4C}"/>
          </ac:grpSpMkLst>
        </pc:grpChg>
        <pc:cxnChg chg="add mod">
          <ac:chgData name="Zach Waldron" userId="73f90a8f-9e53-4a0a-a0de-1f109e7a523e" providerId="ADAL" clId="{DE87FBE0-3CCD-4E42-A190-AAB924F7E1B0}" dt="2024-03-26T19:05:19.891" v="10974" actId="14100"/>
          <ac:cxnSpMkLst>
            <pc:docMk/>
            <pc:sldMk cId="2675886399" sldId="377"/>
            <ac:cxnSpMk id="5" creationId="{044EA734-DDFC-76EA-C31C-F2484CEF5A9E}"/>
          </ac:cxnSpMkLst>
        </pc:cxnChg>
        <pc:cxnChg chg="mod">
          <ac:chgData name="Zach Waldron" userId="73f90a8f-9e53-4a0a-a0de-1f109e7a523e" providerId="ADAL" clId="{DE87FBE0-3CCD-4E42-A190-AAB924F7E1B0}" dt="2024-03-26T19:02:17.983" v="10956" actId="478"/>
          <ac:cxnSpMkLst>
            <pc:docMk/>
            <pc:sldMk cId="2675886399" sldId="377"/>
            <ac:cxnSpMk id="34" creationId="{1BA9F5DC-5FA1-5A85-7AE3-A1339CE9FA9C}"/>
          </ac:cxnSpMkLst>
        </pc:cxnChg>
        <pc:cxnChg chg="mod">
          <ac:chgData name="Zach Waldron" userId="73f90a8f-9e53-4a0a-a0de-1f109e7a523e" providerId="ADAL" clId="{DE87FBE0-3CCD-4E42-A190-AAB924F7E1B0}" dt="2024-03-26T19:01:10.049" v="10947"/>
          <ac:cxnSpMkLst>
            <pc:docMk/>
            <pc:sldMk cId="2675886399" sldId="377"/>
            <ac:cxnSpMk id="36" creationId="{60CFEFD5-120A-9EB3-7809-5387F2146FEB}"/>
          </ac:cxnSpMkLst>
        </pc:cxnChg>
        <pc:cxnChg chg="mod">
          <ac:chgData name="Zach Waldron" userId="73f90a8f-9e53-4a0a-a0de-1f109e7a523e" providerId="ADAL" clId="{DE87FBE0-3CCD-4E42-A190-AAB924F7E1B0}" dt="2024-03-26T19:01:10.049" v="10947"/>
          <ac:cxnSpMkLst>
            <pc:docMk/>
            <pc:sldMk cId="2675886399" sldId="377"/>
            <ac:cxnSpMk id="37" creationId="{B4CB0632-9869-D583-2601-D9C6A9B7A63B}"/>
          </ac:cxnSpMkLst>
        </pc:cxnChg>
        <pc:cxnChg chg="mod">
          <ac:chgData name="Zach Waldron" userId="73f90a8f-9e53-4a0a-a0de-1f109e7a523e" providerId="ADAL" clId="{DE87FBE0-3CCD-4E42-A190-AAB924F7E1B0}" dt="2024-03-26T19:02:17.983" v="10956" actId="478"/>
          <ac:cxnSpMkLst>
            <pc:docMk/>
            <pc:sldMk cId="2675886399" sldId="377"/>
            <ac:cxnSpMk id="38" creationId="{112C3B83-3CF8-E7E1-9443-12A632DF5BB0}"/>
          </ac:cxnSpMkLst>
        </pc:cxnChg>
        <pc:cxnChg chg="mod">
          <ac:chgData name="Zach Waldron" userId="73f90a8f-9e53-4a0a-a0de-1f109e7a523e" providerId="ADAL" clId="{DE87FBE0-3CCD-4E42-A190-AAB924F7E1B0}" dt="2024-03-26T19:02:17.983" v="10956" actId="478"/>
          <ac:cxnSpMkLst>
            <pc:docMk/>
            <pc:sldMk cId="2675886399" sldId="377"/>
            <ac:cxnSpMk id="39" creationId="{EB227F36-86C7-AE60-CE1A-A06F2AE9D32A}"/>
          </ac:cxnSpMkLst>
        </pc:cxnChg>
        <pc:cxnChg chg="mod">
          <ac:chgData name="Zach Waldron" userId="73f90a8f-9e53-4a0a-a0de-1f109e7a523e" providerId="ADAL" clId="{DE87FBE0-3CCD-4E42-A190-AAB924F7E1B0}" dt="2024-03-26T19:02:17.983" v="10956" actId="478"/>
          <ac:cxnSpMkLst>
            <pc:docMk/>
            <pc:sldMk cId="2675886399" sldId="377"/>
            <ac:cxnSpMk id="40" creationId="{EDA63178-44F4-7FD0-1424-605DC319FB78}"/>
          </ac:cxnSpMkLst>
        </pc:cxnChg>
        <pc:cxnChg chg="mod">
          <ac:chgData name="Zach Waldron" userId="73f90a8f-9e53-4a0a-a0de-1f109e7a523e" providerId="ADAL" clId="{DE87FBE0-3CCD-4E42-A190-AAB924F7E1B0}" dt="2024-03-26T19:02:17.983" v="10956" actId="478"/>
          <ac:cxnSpMkLst>
            <pc:docMk/>
            <pc:sldMk cId="2675886399" sldId="377"/>
            <ac:cxnSpMk id="41" creationId="{DF2A0C3E-0539-1A14-75AA-B583DD9D3468}"/>
          </ac:cxnSpMkLst>
        </pc:cxnChg>
      </pc:sldChg>
      <pc:sldChg chg="addSp delSp modSp add mod ord">
        <pc:chgData name="Zach Waldron" userId="73f90a8f-9e53-4a0a-a0de-1f109e7a523e" providerId="ADAL" clId="{DE87FBE0-3CCD-4E42-A190-AAB924F7E1B0}" dt="2024-04-08T17:21:41.282" v="14664"/>
        <pc:sldMkLst>
          <pc:docMk/>
          <pc:sldMk cId="4225647462" sldId="378"/>
        </pc:sldMkLst>
        <pc:spChg chg="add mod">
          <ac:chgData name="Zach Waldron" userId="73f90a8f-9e53-4a0a-a0de-1f109e7a523e" providerId="ADAL" clId="{DE87FBE0-3CCD-4E42-A190-AAB924F7E1B0}" dt="2024-03-26T21:51:11.092" v="12264" actId="1076"/>
          <ac:spMkLst>
            <pc:docMk/>
            <pc:sldMk cId="4225647462" sldId="378"/>
            <ac:spMk id="7" creationId="{CBFD8887-7A6F-0BA6-2883-A40827B88982}"/>
          </ac:spMkLst>
        </pc:spChg>
        <pc:spChg chg="add mod">
          <ac:chgData name="Zach Waldron" userId="73f90a8f-9e53-4a0a-a0de-1f109e7a523e" providerId="ADAL" clId="{DE87FBE0-3CCD-4E42-A190-AAB924F7E1B0}" dt="2024-03-26T21:51:11.092" v="12264" actId="1076"/>
          <ac:spMkLst>
            <pc:docMk/>
            <pc:sldMk cId="4225647462" sldId="378"/>
            <ac:spMk id="14" creationId="{6F9CBD25-70D7-43AB-9B9F-61184BBD4FA1}"/>
          </ac:spMkLst>
        </pc:spChg>
        <pc:spChg chg="add mod">
          <ac:chgData name="Zach Waldron" userId="73f90a8f-9e53-4a0a-a0de-1f109e7a523e" providerId="ADAL" clId="{DE87FBE0-3CCD-4E42-A190-AAB924F7E1B0}" dt="2024-03-26T21:51:11.092" v="12264" actId="1076"/>
          <ac:spMkLst>
            <pc:docMk/>
            <pc:sldMk cId="4225647462" sldId="378"/>
            <ac:spMk id="15" creationId="{C6B1B84E-0E8B-6A34-C820-80FFDA08CAC9}"/>
          </ac:spMkLst>
        </pc:spChg>
        <pc:spChg chg="add del mod">
          <ac:chgData name="Zach Waldron" userId="73f90a8f-9e53-4a0a-a0de-1f109e7a523e" providerId="ADAL" clId="{DE87FBE0-3CCD-4E42-A190-AAB924F7E1B0}" dt="2024-03-26T21:50:39.234" v="12259" actId="478"/>
          <ac:spMkLst>
            <pc:docMk/>
            <pc:sldMk cId="4225647462" sldId="378"/>
            <ac:spMk id="16" creationId="{F3B04CB3-2E58-6E3F-484A-CA3A7350310E}"/>
          </ac:spMkLst>
        </pc:spChg>
        <pc:grpChg chg="add mod">
          <ac:chgData name="Zach Waldron" userId="73f90a8f-9e53-4a0a-a0de-1f109e7a523e" providerId="ADAL" clId="{DE87FBE0-3CCD-4E42-A190-AAB924F7E1B0}" dt="2024-03-26T21:51:11.092" v="12264" actId="1076"/>
          <ac:grpSpMkLst>
            <pc:docMk/>
            <pc:sldMk cId="4225647462" sldId="378"/>
            <ac:grpSpMk id="2" creationId="{28712312-E94A-A8A1-9688-F5EBD73B96D6}"/>
          </ac:grpSpMkLst>
        </pc:grpChg>
        <pc:picChg chg="add mod">
          <ac:chgData name="Zach Waldron" userId="73f90a8f-9e53-4a0a-a0de-1f109e7a523e" providerId="ADAL" clId="{DE87FBE0-3CCD-4E42-A190-AAB924F7E1B0}" dt="2024-03-27T15:34:02.493" v="12509" actId="1076"/>
          <ac:picMkLst>
            <pc:docMk/>
            <pc:sldMk cId="4225647462" sldId="378"/>
            <ac:picMk id="3" creationId="{0136D8D7-663F-6F13-081E-325BA7E7C9C6}"/>
          </ac:picMkLst>
        </pc:picChg>
        <pc:picChg chg="add mod">
          <ac:chgData name="Zach Waldron" userId="73f90a8f-9e53-4a0a-a0de-1f109e7a523e" providerId="ADAL" clId="{DE87FBE0-3CCD-4E42-A190-AAB924F7E1B0}" dt="2024-04-08T17:21:41.282" v="14664"/>
          <ac:picMkLst>
            <pc:docMk/>
            <pc:sldMk cId="4225647462" sldId="378"/>
            <ac:picMk id="4" creationId="{BB83BDC4-96BA-2463-4790-9ADA53470D62}"/>
          </ac:picMkLst>
        </pc:picChg>
        <pc:picChg chg="mod modCrop">
          <ac:chgData name="Zach Waldron" userId="73f90a8f-9e53-4a0a-a0de-1f109e7a523e" providerId="ADAL" clId="{DE87FBE0-3CCD-4E42-A190-AAB924F7E1B0}" dt="2024-03-26T21:51:11.092" v="12264" actId="1076"/>
          <ac:picMkLst>
            <pc:docMk/>
            <pc:sldMk cId="4225647462" sldId="378"/>
            <ac:picMk id="5" creationId="{C97FF308-4CA3-49E7-57D4-01A38AB072FD}"/>
          </ac:picMkLst>
        </pc:picChg>
        <pc:picChg chg="mod">
          <ac:chgData name="Zach Waldron" userId="73f90a8f-9e53-4a0a-a0de-1f109e7a523e" providerId="ADAL" clId="{DE87FBE0-3CCD-4E42-A190-AAB924F7E1B0}" dt="2024-03-26T21:51:11.092" v="12264" actId="1076"/>
          <ac:picMkLst>
            <pc:docMk/>
            <pc:sldMk cId="4225647462" sldId="378"/>
            <ac:picMk id="1026" creationId="{B98B42FC-144E-C1A1-9DEB-633C0506D48D}"/>
          </ac:picMkLst>
        </pc:picChg>
        <pc:inkChg chg="add del">
          <ac:chgData name="Zach Waldron" userId="73f90a8f-9e53-4a0a-a0de-1f109e7a523e" providerId="ADAL" clId="{DE87FBE0-3CCD-4E42-A190-AAB924F7E1B0}" dt="2024-04-04T01:25:19.225" v="14578" actId="9405"/>
          <ac:inkMkLst>
            <pc:docMk/>
            <pc:sldMk cId="4225647462" sldId="378"/>
            <ac:inkMk id="4" creationId="{7B0652D2-E8B0-F067-9905-D732E847A5D9}"/>
          </ac:inkMkLst>
        </pc:inkChg>
        <pc:cxnChg chg="del">
          <ac:chgData name="Zach Waldron" userId="73f90a8f-9e53-4a0a-a0de-1f109e7a523e" providerId="ADAL" clId="{DE87FBE0-3CCD-4E42-A190-AAB924F7E1B0}" dt="2024-03-26T21:43:38.484" v="12100" actId="478"/>
          <ac:cxnSpMkLst>
            <pc:docMk/>
            <pc:sldMk cId="4225647462" sldId="378"/>
            <ac:cxnSpMk id="3" creationId="{C531C084-E51A-7ADB-3493-CDA398BC6290}"/>
          </ac:cxnSpMkLst>
        </pc:cxnChg>
        <pc:cxnChg chg="del">
          <ac:chgData name="Zach Waldron" userId="73f90a8f-9e53-4a0a-a0de-1f109e7a523e" providerId="ADAL" clId="{DE87FBE0-3CCD-4E42-A190-AAB924F7E1B0}" dt="2024-03-26T21:43:37.784" v="12099" actId="478"/>
          <ac:cxnSpMkLst>
            <pc:docMk/>
            <pc:sldMk cId="4225647462" sldId="378"/>
            <ac:cxnSpMk id="4" creationId="{0A4E3402-F274-69C3-11AD-215AE1254AF8}"/>
          </ac:cxnSpMkLst>
        </pc:cxnChg>
        <pc:cxnChg chg="del">
          <ac:chgData name="Zach Waldron" userId="73f90a8f-9e53-4a0a-a0de-1f109e7a523e" providerId="ADAL" clId="{DE87FBE0-3CCD-4E42-A190-AAB924F7E1B0}" dt="2024-03-26T21:43:31.894" v="12092" actId="478"/>
          <ac:cxnSpMkLst>
            <pc:docMk/>
            <pc:sldMk cId="4225647462" sldId="378"/>
            <ac:cxnSpMk id="6" creationId="{E9D5DA2F-2469-F34D-F43E-FC35EF8F1455}"/>
          </ac:cxnSpMkLst>
        </pc:cxnChg>
        <pc:cxnChg chg="del">
          <ac:chgData name="Zach Waldron" userId="73f90a8f-9e53-4a0a-a0de-1f109e7a523e" providerId="ADAL" clId="{DE87FBE0-3CCD-4E42-A190-AAB924F7E1B0}" dt="2024-03-26T21:43:33.774" v="12094" actId="478"/>
          <ac:cxnSpMkLst>
            <pc:docMk/>
            <pc:sldMk cId="4225647462" sldId="378"/>
            <ac:cxnSpMk id="8" creationId="{A96BCC28-A111-0505-2260-D8A58F529B42}"/>
          </ac:cxnSpMkLst>
        </pc:cxnChg>
        <pc:cxnChg chg="del">
          <ac:chgData name="Zach Waldron" userId="73f90a8f-9e53-4a0a-a0de-1f109e7a523e" providerId="ADAL" clId="{DE87FBE0-3CCD-4E42-A190-AAB924F7E1B0}" dt="2024-03-26T21:43:35.184" v="12096" actId="478"/>
          <ac:cxnSpMkLst>
            <pc:docMk/>
            <pc:sldMk cId="4225647462" sldId="378"/>
            <ac:cxnSpMk id="9" creationId="{03426A57-10C1-7CEA-959A-8E0FFDC348B1}"/>
          </ac:cxnSpMkLst>
        </pc:cxnChg>
        <pc:cxnChg chg="del">
          <ac:chgData name="Zach Waldron" userId="73f90a8f-9e53-4a0a-a0de-1f109e7a523e" providerId="ADAL" clId="{DE87FBE0-3CCD-4E42-A190-AAB924F7E1B0}" dt="2024-03-26T21:43:36.824" v="12098" actId="478"/>
          <ac:cxnSpMkLst>
            <pc:docMk/>
            <pc:sldMk cId="4225647462" sldId="378"/>
            <ac:cxnSpMk id="10" creationId="{E2E5C60A-51EA-6656-F670-3FA3DB5615C1}"/>
          </ac:cxnSpMkLst>
        </pc:cxnChg>
        <pc:cxnChg chg="del">
          <ac:chgData name="Zach Waldron" userId="73f90a8f-9e53-4a0a-a0de-1f109e7a523e" providerId="ADAL" clId="{DE87FBE0-3CCD-4E42-A190-AAB924F7E1B0}" dt="2024-03-26T21:43:32.905" v="12093" actId="478"/>
          <ac:cxnSpMkLst>
            <pc:docMk/>
            <pc:sldMk cId="4225647462" sldId="378"/>
            <ac:cxnSpMk id="11" creationId="{DE93649D-C1F9-6AD1-EEE5-3C8A9314E67B}"/>
          </ac:cxnSpMkLst>
        </pc:cxnChg>
        <pc:cxnChg chg="del">
          <ac:chgData name="Zach Waldron" userId="73f90a8f-9e53-4a0a-a0de-1f109e7a523e" providerId="ADAL" clId="{DE87FBE0-3CCD-4E42-A190-AAB924F7E1B0}" dt="2024-03-26T21:43:34.627" v="12095" actId="478"/>
          <ac:cxnSpMkLst>
            <pc:docMk/>
            <pc:sldMk cId="4225647462" sldId="378"/>
            <ac:cxnSpMk id="12" creationId="{8C23E019-6B33-2006-D571-98B73285EAD4}"/>
          </ac:cxnSpMkLst>
        </pc:cxnChg>
        <pc:cxnChg chg="del">
          <ac:chgData name="Zach Waldron" userId="73f90a8f-9e53-4a0a-a0de-1f109e7a523e" providerId="ADAL" clId="{DE87FBE0-3CCD-4E42-A190-AAB924F7E1B0}" dt="2024-03-26T21:43:35.874" v="12097" actId="478"/>
          <ac:cxnSpMkLst>
            <pc:docMk/>
            <pc:sldMk cId="4225647462" sldId="378"/>
            <ac:cxnSpMk id="13" creationId="{D262504D-296C-7C63-7424-402A62695851}"/>
          </ac:cxnSpMkLst>
        </pc:cxnChg>
      </pc:sldChg>
      <pc:sldChg chg="addSp delSp modSp new mod">
        <pc:chgData name="Zach Waldron" userId="73f90a8f-9e53-4a0a-a0de-1f109e7a523e" providerId="ADAL" clId="{DE87FBE0-3CCD-4E42-A190-AAB924F7E1B0}" dt="2024-03-27T18:13:47.248" v="12630" actId="1076"/>
        <pc:sldMkLst>
          <pc:docMk/>
          <pc:sldMk cId="897868316" sldId="379"/>
        </pc:sldMkLst>
        <pc:spChg chg="mod">
          <ac:chgData name="Zach Waldron" userId="73f90a8f-9e53-4a0a-a0de-1f109e7a523e" providerId="ADAL" clId="{DE87FBE0-3CCD-4E42-A190-AAB924F7E1B0}" dt="2024-03-27T18:11:39.685" v="12614" actId="20577"/>
          <ac:spMkLst>
            <pc:docMk/>
            <pc:sldMk cId="897868316" sldId="379"/>
            <ac:spMk id="2" creationId="{6C9955AF-CC50-1AC2-468E-E46F64E8F4A7}"/>
          </ac:spMkLst>
        </pc:spChg>
        <pc:spChg chg="del">
          <ac:chgData name="Zach Waldron" userId="73f90a8f-9e53-4a0a-a0de-1f109e7a523e" providerId="ADAL" clId="{DE87FBE0-3CCD-4E42-A190-AAB924F7E1B0}" dt="2024-03-27T18:11:45.341" v="12615" actId="478"/>
          <ac:spMkLst>
            <pc:docMk/>
            <pc:sldMk cId="897868316" sldId="379"/>
            <ac:spMk id="3" creationId="{7B300093-68ED-0186-5A9C-AD6C47881E1C}"/>
          </ac:spMkLst>
        </pc:spChg>
        <pc:spChg chg="add mod">
          <ac:chgData name="Zach Waldron" userId="73f90a8f-9e53-4a0a-a0de-1f109e7a523e" providerId="ADAL" clId="{DE87FBE0-3CCD-4E42-A190-AAB924F7E1B0}" dt="2024-03-27T18:13:43.462" v="12628" actId="1076"/>
          <ac:spMkLst>
            <pc:docMk/>
            <pc:sldMk cId="897868316" sldId="379"/>
            <ac:spMk id="8" creationId="{DA9DCD74-FF9E-F77E-261D-C489D4411CA0}"/>
          </ac:spMkLst>
        </pc:spChg>
        <pc:picChg chg="add mod">
          <ac:chgData name="Zach Waldron" userId="73f90a8f-9e53-4a0a-a0de-1f109e7a523e" providerId="ADAL" clId="{DE87FBE0-3CCD-4E42-A190-AAB924F7E1B0}" dt="2024-03-27T18:13:47.248" v="12630" actId="1076"/>
          <ac:picMkLst>
            <pc:docMk/>
            <pc:sldMk cId="897868316" sldId="379"/>
            <ac:picMk id="6" creationId="{6A9A196D-D887-BE1E-6D78-61BD4650052B}"/>
          </ac:picMkLst>
        </pc:picChg>
        <pc:picChg chg="add mod">
          <ac:chgData name="Zach Waldron" userId="73f90a8f-9e53-4a0a-a0de-1f109e7a523e" providerId="ADAL" clId="{DE87FBE0-3CCD-4E42-A190-AAB924F7E1B0}" dt="2024-03-27T18:13:20.608" v="12627" actId="1076"/>
          <ac:picMkLst>
            <pc:docMk/>
            <pc:sldMk cId="897868316" sldId="379"/>
            <ac:picMk id="10" creationId="{55A69EAD-781F-C0E0-0209-35C23C3BF3DF}"/>
          </ac:picMkLst>
        </pc:picChg>
      </pc:sldChg>
      <pc:sldChg chg="addSp delSp modSp new mod ord">
        <pc:chgData name="Zach Waldron" userId="73f90a8f-9e53-4a0a-a0de-1f109e7a523e" providerId="ADAL" clId="{DE87FBE0-3CCD-4E42-A190-AAB924F7E1B0}" dt="2024-04-10T15:35:42.545" v="15751" actId="1076"/>
        <pc:sldMkLst>
          <pc:docMk/>
          <pc:sldMk cId="3014022796" sldId="380"/>
        </pc:sldMkLst>
        <pc:spChg chg="mod">
          <ac:chgData name="Zach Waldron" userId="73f90a8f-9e53-4a0a-a0de-1f109e7a523e" providerId="ADAL" clId="{DE87FBE0-3CCD-4E42-A190-AAB924F7E1B0}" dt="2024-04-02T19:23:40.777" v="13803" actId="14100"/>
          <ac:spMkLst>
            <pc:docMk/>
            <pc:sldMk cId="3014022796" sldId="380"/>
            <ac:spMk id="2" creationId="{5190499C-1E9B-CEDD-4DC0-50703DC1F5AC}"/>
          </ac:spMkLst>
        </pc:spChg>
        <pc:spChg chg="add del mod">
          <ac:chgData name="Zach Waldron" userId="73f90a8f-9e53-4a0a-a0de-1f109e7a523e" providerId="ADAL" clId="{DE87FBE0-3CCD-4E42-A190-AAB924F7E1B0}" dt="2024-04-03T16:01:09.891" v="13837" actId="478"/>
          <ac:spMkLst>
            <pc:docMk/>
            <pc:sldMk cId="3014022796" sldId="380"/>
            <ac:spMk id="3" creationId="{0BBB423E-D4DD-9C4F-BA21-9D05A0E8BFC6}"/>
          </ac:spMkLst>
        </pc:spChg>
        <pc:spChg chg="del">
          <ac:chgData name="Zach Waldron" userId="73f90a8f-9e53-4a0a-a0de-1f109e7a523e" providerId="ADAL" clId="{DE87FBE0-3CCD-4E42-A190-AAB924F7E1B0}" dt="2024-03-27T20:08:12.298" v="12662" actId="478"/>
          <ac:spMkLst>
            <pc:docMk/>
            <pc:sldMk cId="3014022796" sldId="380"/>
            <ac:spMk id="3" creationId="{45DB5B58-477C-5D7B-5BF5-10055172A243}"/>
          </ac:spMkLst>
        </pc:spChg>
        <pc:spChg chg="add del mod">
          <ac:chgData name="Zach Waldron" userId="73f90a8f-9e53-4a0a-a0de-1f109e7a523e" providerId="ADAL" clId="{DE87FBE0-3CCD-4E42-A190-AAB924F7E1B0}" dt="2024-03-28T22:29:39.721" v="12748" actId="478"/>
          <ac:spMkLst>
            <pc:docMk/>
            <pc:sldMk cId="3014022796" sldId="380"/>
            <ac:spMk id="11" creationId="{C17108E1-4186-082D-954E-7040AFD0211B}"/>
          </ac:spMkLst>
        </pc:spChg>
        <pc:spChg chg="add del mod">
          <ac:chgData name="Zach Waldron" userId="73f90a8f-9e53-4a0a-a0de-1f109e7a523e" providerId="ADAL" clId="{DE87FBE0-3CCD-4E42-A190-AAB924F7E1B0}" dt="2024-03-28T22:31:41.815" v="12766"/>
          <ac:spMkLst>
            <pc:docMk/>
            <pc:sldMk cId="3014022796" sldId="380"/>
            <ac:spMk id="18" creationId="{53C82439-E87F-BBCF-8307-A19B14C73889}"/>
          </ac:spMkLst>
        </pc:spChg>
        <pc:spChg chg="add">
          <ac:chgData name="Zach Waldron" userId="73f90a8f-9e53-4a0a-a0de-1f109e7a523e" providerId="ADAL" clId="{DE87FBE0-3CCD-4E42-A190-AAB924F7E1B0}" dt="2024-03-28T22:31:42.184" v="12767"/>
          <ac:spMkLst>
            <pc:docMk/>
            <pc:sldMk cId="3014022796" sldId="380"/>
            <ac:spMk id="19" creationId="{45D83717-059E-3D11-0568-562FA05B95BF}"/>
          </ac:spMkLst>
        </pc:spChg>
        <pc:spChg chg="add mod">
          <ac:chgData name="Zach Waldron" userId="73f90a8f-9e53-4a0a-a0de-1f109e7a523e" providerId="ADAL" clId="{DE87FBE0-3CCD-4E42-A190-AAB924F7E1B0}" dt="2024-03-28T22:31:47" v="12770" actId="1076"/>
          <ac:spMkLst>
            <pc:docMk/>
            <pc:sldMk cId="3014022796" sldId="380"/>
            <ac:spMk id="20" creationId="{11BD7B76-4975-D0B1-C88F-A2D54827CD7A}"/>
          </ac:spMkLst>
        </pc:spChg>
        <pc:spChg chg="add mod">
          <ac:chgData name="Zach Waldron" userId="73f90a8f-9e53-4a0a-a0de-1f109e7a523e" providerId="ADAL" clId="{DE87FBE0-3CCD-4E42-A190-AAB924F7E1B0}" dt="2024-04-02T19:30:58.118" v="13827" actId="1076"/>
          <ac:spMkLst>
            <pc:docMk/>
            <pc:sldMk cId="3014022796" sldId="380"/>
            <ac:spMk id="21" creationId="{AE441BE0-5D84-4855-1706-23C0240375DD}"/>
          </ac:spMkLst>
        </pc:spChg>
        <pc:spChg chg="add mod">
          <ac:chgData name="Zach Waldron" userId="73f90a8f-9e53-4a0a-a0de-1f109e7a523e" providerId="ADAL" clId="{DE87FBE0-3CCD-4E42-A190-AAB924F7E1B0}" dt="2024-04-02T19:23:59.325" v="13813" actId="1037"/>
          <ac:spMkLst>
            <pc:docMk/>
            <pc:sldMk cId="3014022796" sldId="380"/>
            <ac:spMk id="29" creationId="{07BF526B-AB12-B6EE-1560-33773FD88CAF}"/>
          </ac:spMkLst>
        </pc:spChg>
        <pc:spChg chg="add mod">
          <ac:chgData name="Zach Waldron" userId="73f90a8f-9e53-4a0a-a0de-1f109e7a523e" providerId="ADAL" clId="{DE87FBE0-3CCD-4E42-A190-AAB924F7E1B0}" dt="2024-03-28T22:36:53.512" v="13076" actId="164"/>
          <ac:spMkLst>
            <pc:docMk/>
            <pc:sldMk cId="3014022796" sldId="380"/>
            <ac:spMk id="30" creationId="{895BF495-F399-33B0-0708-49670C98853A}"/>
          </ac:spMkLst>
        </pc:spChg>
        <pc:spChg chg="add del mod">
          <ac:chgData name="Zach Waldron" userId="73f90a8f-9e53-4a0a-a0de-1f109e7a523e" providerId="ADAL" clId="{DE87FBE0-3CCD-4E42-A190-AAB924F7E1B0}" dt="2024-03-28T22:45:50.497" v="13322" actId="478"/>
          <ac:spMkLst>
            <pc:docMk/>
            <pc:sldMk cId="3014022796" sldId="380"/>
            <ac:spMk id="35" creationId="{297893D0-F38E-82E3-8C1E-67B8F96BFE20}"/>
          </ac:spMkLst>
        </pc:spChg>
        <pc:spChg chg="add">
          <ac:chgData name="Zach Waldron" userId="73f90a8f-9e53-4a0a-a0de-1f109e7a523e" providerId="ADAL" clId="{DE87FBE0-3CCD-4E42-A190-AAB924F7E1B0}" dt="2024-03-28T22:50:11.501" v="13327"/>
          <ac:spMkLst>
            <pc:docMk/>
            <pc:sldMk cId="3014022796" sldId="380"/>
            <ac:spMk id="38" creationId="{C4367841-60D7-CE43-64BE-26BE53A2D914}"/>
          </ac:spMkLst>
        </pc:spChg>
        <pc:spChg chg="add">
          <ac:chgData name="Zach Waldron" userId="73f90a8f-9e53-4a0a-a0de-1f109e7a523e" providerId="ADAL" clId="{DE87FBE0-3CCD-4E42-A190-AAB924F7E1B0}" dt="2024-03-28T22:50:41.664" v="13331"/>
          <ac:spMkLst>
            <pc:docMk/>
            <pc:sldMk cId="3014022796" sldId="380"/>
            <ac:spMk id="39" creationId="{58E3DDCA-18C0-9DBE-AA7B-F09721AB49CF}"/>
          </ac:spMkLst>
        </pc:spChg>
        <pc:spChg chg="add del mod">
          <ac:chgData name="Zach Waldron" userId="73f90a8f-9e53-4a0a-a0de-1f109e7a523e" providerId="ADAL" clId="{DE87FBE0-3CCD-4E42-A190-AAB924F7E1B0}" dt="2024-03-28T22:51:06.916" v="13336" actId="478"/>
          <ac:spMkLst>
            <pc:docMk/>
            <pc:sldMk cId="3014022796" sldId="380"/>
            <ac:spMk id="40" creationId="{89FF6944-EFA1-218C-3CE6-A30C564A9E60}"/>
          </ac:spMkLst>
        </pc:spChg>
        <pc:spChg chg="add mod">
          <ac:chgData name="Zach Waldron" userId="73f90a8f-9e53-4a0a-a0de-1f109e7a523e" providerId="ADAL" clId="{DE87FBE0-3CCD-4E42-A190-AAB924F7E1B0}" dt="2024-03-28T23:11:00.619" v="13620" actId="1076"/>
          <ac:spMkLst>
            <pc:docMk/>
            <pc:sldMk cId="3014022796" sldId="380"/>
            <ac:spMk id="41" creationId="{E329915A-80E5-6233-D169-50FD4559DD0E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3" creationId="{884E3DA8-A5AD-B63E-0B97-BB5B27FC3DA8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5" creationId="{A1469361-0FC4-848B-F3D9-615950A1EB06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6" creationId="{FC4629A2-0AAA-4D05-1451-C91DC1834411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7" creationId="{AA463542-A76B-AAFC-EF1A-31AB083CE150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8" creationId="{AD81F2C5-C394-7906-6497-4C66E0C4DCBE}"/>
          </ac:spMkLst>
        </pc:spChg>
        <pc:spChg chg="add mod">
          <ac:chgData name="Zach Waldron" userId="73f90a8f-9e53-4a0a-a0de-1f109e7a523e" providerId="ADAL" clId="{DE87FBE0-3CCD-4E42-A190-AAB924F7E1B0}" dt="2024-03-28T23:07:43.726" v="13559" actId="1037"/>
          <ac:spMkLst>
            <pc:docMk/>
            <pc:sldMk cId="3014022796" sldId="380"/>
            <ac:spMk id="49" creationId="{497751F1-DCD9-46D6-B6F6-9720068E5BE9}"/>
          </ac:spMkLst>
        </pc:spChg>
        <pc:spChg chg="add del mod">
          <ac:chgData name="Zach Waldron" userId="73f90a8f-9e53-4a0a-a0de-1f109e7a523e" providerId="ADAL" clId="{DE87FBE0-3CCD-4E42-A190-AAB924F7E1B0}" dt="2024-03-28T22:59:44.390" v="13443" actId="478"/>
          <ac:spMkLst>
            <pc:docMk/>
            <pc:sldMk cId="3014022796" sldId="380"/>
            <ac:spMk id="50" creationId="{8C6B45F3-5247-AFAC-CC56-5870BE32792B}"/>
          </ac:spMkLst>
        </pc:spChg>
        <pc:spChg chg="add del mod">
          <ac:chgData name="Zach Waldron" userId="73f90a8f-9e53-4a0a-a0de-1f109e7a523e" providerId="ADAL" clId="{DE87FBE0-3CCD-4E42-A190-AAB924F7E1B0}" dt="2024-03-28T23:04:39.248" v="13490" actId="571"/>
          <ac:spMkLst>
            <pc:docMk/>
            <pc:sldMk cId="3014022796" sldId="380"/>
            <ac:spMk id="62" creationId="{1C425AA1-0EB5-8080-DAFC-8873D1C00B6E}"/>
          </ac:spMkLst>
        </pc:spChg>
        <pc:spChg chg="add mod">
          <ac:chgData name="Zach Waldron" userId="73f90a8f-9e53-4a0a-a0de-1f109e7a523e" providerId="ADAL" clId="{DE87FBE0-3CCD-4E42-A190-AAB924F7E1B0}" dt="2024-03-28T23:16:21.696" v="13758" actId="1076"/>
          <ac:spMkLst>
            <pc:docMk/>
            <pc:sldMk cId="3014022796" sldId="380"/>
            <ac:spMk id="92" creationId="{1889EF0E-6CC3-B61E-B7D6-A6871CD23686}"/>
          </ac:spMkLst>
        </pc:spChg>
        <pc:grpChg chg="del mod">
          <ac:chgData name="Zach Waldron" userId="73f90a8f-9e53-4a0a-a0de-1f109e7a523e" providerId="ADAL" clId="{DE87FBE0-3CCD-4E42-A190-AAB924F7E1B0}" dt="2024-04-04T16:15:41.213" v="14628"/>
          <ac:grpSpMkLst>
            <pc:docMk/>
            <pc:sldMk cId="3014022796" sldId="380"/>
            <ac:grpSpMk id="7" creationId="{2094B9A5-EC54-8C67-A899-8065E3AB0BBA}"/>
          </ac:grpSpMkLst>
        </pc:grpChg>
        <pc:grpChg chg="add mod">
          <ac:chgData name="Zach Waldron" userId="73f90a8f-9e53-4a0a-a0de-1f109e7a523e" providerId="ADAL" clId="{DE87FBE0-3CCD-4E42-A190-AAB924F7E1B0}" dt="2024-03-28T22:41:03.606" v="13282" actId="164"/>
          <ac:grpSpMkLst>
            <pc:docMk/>
            <pc:sldMk cId="3014022796" sldId="380"/>
            <ac:grpSpMk id="31" creationId="{46E87734-C45A-6386-2CEF-24C64D3D52C7}"/>
          </ac:grpSpMkLst>
        </pc:grpChg>
        <pc:grpChg chg="add mod">
          <ac:chgData name="Zach Waldron" userId="73f90a8f-9e53-4a0a-a0de-1f109e7a523e" providerId="ADAL" clId="{DE87FBE0-3CCD-4E42-A190-AAB924F7E1B0}" dt="2024-04-02T19:28:15.882" v="13815" actId="1076"/>
          <ac:grpSpMkLst>
            <pc:docMk/>
            <pc:sldMk cId="3014022796" sldId="380"/>
            <ac:grpSpMk id="33" creationId="{54C8FE95-9529-BA83-F701-6E4BED68868E}"/>
          </ac:grpSpMkLst>
        </pc:grpChg>
        <pc:picChg chg="add del mod">
          <ac:chgData name="Zach Waldron" userId="73f90a8f-9e53-4a0a-a0de-1f109e7a523e" providerId="ADAL" clId="{DE87FBE0-3CCD-4E42-A190-AAB924F7E1B0}" dt="2024-03-28T18:45:29.414" v="12696" actId="478"/>
          <ac:picMkLst>
            <pc:docMk/>
            <pc:sldMk cId="3014022796" sldId="380"/>
            <ac:picMk id="5" creationId="{B2DA9FF2-DC37-17FE-84DF-074DAA61C263}"/>
          </ac:picMkLst>
        </pc:picChg>
        <pc:picChg chg="add del mod">
          <ac:chgData name="Zach Waldron" userId="73f90a8f-9e53-4a0a-a0de-1f109e7a523e" providerId="ADAL" clId="{DE87FBE0-3CCD-4E42-A190-AAB924F7E1B0}" dt="2024-03-28T18:37:46.004" v="12666" actId="478"/>
          <ac:picMkLst>
            <pc:docMk/>
            <pc:sldMk cId="3014022796" sldId="380"/>
            <ac:picMk id="6" creationId="{0312183F-4E03-D53F-2B94-AC2F3270DD2B}"/>
          </ac:picMkLst>
        </pc:picChg>
        <pc:picChg chg="add del mod">
          <ac:chgData name="Zach Waldron" userId="73f90a8f-9e53-4a0a-a0de-1f109e7a523e" providerId="ADAL" clId="{DE87FBE0-3CCD-4E42-A190-AAB924F7E1B0}" dt="2024-03-28T18:49:36.972" v="12739" actId="478"/>
          <ac:picMkLst>
            <pc:docMk/>
            <pc:sldMk cId="3014022796" sldId="380"/>
            <ac:picMk id="8" creationId="{8FF8EEC6-8466-61EC-8C51-69971362EEDA}"/>
          </ac:picMkLst>
        </pc:picChg>
        <pc:picChg chg="add del mod">
          <ac:chgData name="Zach Waldron" userId="73f90a8f-9e53-4a0a-a0de-1f109e7a523e" providerId="ADAL" clId="{DE87FBE0-3CCD-4E42-A190-AAB924F7E1B0}" dt="2024-03-28T22:29:36.546" v="12746" actId="478"/>
          <ac:picMkLst>
            <pc:docMk/>
            <pc:sldMk cId="3014022796" sldId="380"/>
            <ac:picMk id="10" creationId="{8E1CA7B4-A373-7F56-F38D-29B9E29B8218}"/>
          </ac:picMkLst>
        </pc:picChg>
        <pc:picChg chg="add del mod">
          <ac:chgData name="Zach Waldron" userId="73f90a8f-9e53-4a0a-a0de-1f109e7a523e" providerId="ADAL" clId="{DE87FBE0-3CCD-4E42-A190-AAB924F7E1B0}" dt="2024-03-28T22:29:37.080" v="12747" actId="478"/>
          <ac:picMkLst>
            <pc:docMk/>
            <pc:sldMk cId="3014022796" sldId="380"/>
            <ac:picMk id="13" creationId="{7273919F-0A4F-9857-845F-5B6580BBF399}"/>
          </ac:picMkLst>
        </pc:picChg>
        <pc:picChg chg="add del mod">
          <ac:chgData name="Zach Waldron" userId="73f90a8f-9e53-4a0a-a0de-1f109e7a523e" providerId="ADAL" clId="{DE87FBE0-3CCD-4E42-A190-AAB924F7E1B0}" dt="2024-03-28T22:33:27.376" v="12825" actId="478"/>
          <ac:picMkLst>
            <pc:docMk/>
            <pc:sldMk cId="3014022796" sldId="380"/>
            <ac:picMk id="15" creationId="{54A6B93E-04CD-512C-5D25-F73FB3EF8EEE}"/>
          </ac:picMkLst>
        </pc:picChg>
        <pc:picChg chg="add mod modCrop">
          <ac:chgData name="Zach Waldron" userId="73f90a8f-9e53-4a0a-a0de-1f109e7a523e" providerId="ADAL" clId="{DE87FBE0-3CCD-4E42-A190-AAB924F7E1B0}" dt="2024-04-04T16:14:33.701" v="14622" actId="1076"/>
          <ac:picMkLst>
            <pc:docMk/>
            <pc:sldMk cId="3014022796" sldId="380"/>
            <ac:picMk id="17" creationId="{2C8FC45C-2CE0-B17F-7E03-654EF2121769}"/>
          </ac:picMkLst>
        </pc:picChg>
        <pc:picChg chg="add mod ord">
          <ac:chgData name="Zach Waldron" userId="73f90a8f-9e53-4a0a-a0de-1f109e7a523e" providerId="ADAL" clId="{DE87FBE0-3CCD-4E42-A190-AAB924F7E1B0}" dt="2024-03-28T22:41:03.606" v="13282" actId="164"/>
          <ac:picMkLst>
            <pc:docMk/>
            <pc:sldMk cId="3014022796" sldId="380"/>
            <ac:picMk id="23" creationId="{E3754286-7E7D-F85D-7017-D5ED6041DC99}"/>
          </ac:picMkLst>
        </pc:picChg>
        <pc:picChg chg="add mod modCrop">
          <ac:chgData name="Zach Waldron" userId="73f90a8f-9e53-4a0a-a0de-1f109e7a523e" providerId="ADAL" clId="{DE87FBE0-3CCD-4E42-A190-AAB924F7E1B0}" dt="2024-03-28T22:50:35.876" v="13330" actId="732"/>
          <ac:picMkLst>
            <pc:docMk/>
            <pc:sldMk cId="3014022796" sldId="380"/>
            <ac:picMk id="24" creationId="{87FE841B-AB9F-8F74-2504-2B398B236D61}"/>
          </ac:picMkLst>
        </pc:picChg>
        <pc:picChg chg="add del mod">
          <ac:chgData name="Zach Waldron" userId="73f90a8f-9e53-4a0a-a0de-1f109e7a523e" providerId="ADAL" clId="{DE87FBE0-3CCD-4E42-A190-AAB924F7E1B0}" dt="2024-03-28T22:40:02.592" v="13168" actId="478"/>
          <ac:picMkLst>
            <pc:docMk/>
            <pc:sldMk cId="3014022796" sldId="380"/>
            <ac:picMk id="32" creationId="{E5E1C787-6E82-436D-C808-11A27296B555}"/>
          </ac:picMkLst>
        </pc:picChg>
        <pc:picChg chg="add mod">
          <ac:chgData name="Zach Waldron" userId="73f90a8f-9e53-4a0a-a0de-1f109e7a523e" providerId="ADAL" clId="{DE87FBE0-3CCD-4E42-A190-AAB924F7E1B0}" dt="2024-03-28T22:45:55.788" v="13326" actId="1076"/>
          <ac:picMkLst>
            <pc:docMk/>
            <pc:sldMk cId="3014022796" sldId="380"/>
            <ac:picMk id="37" creationId="{10AE62C1-0EF8-F21C-F827-CF6CBB8B414B}"/>
          </ac:picMkLst>
        </pc:picChg>
        <pc:picChg chg="add mod modCrop">
          <ac:chgData name="Zach Waldron" userId="73f90a8f-9e53-4a0a-a0de-1f109e7a523e" providerId="ADAL" clId="{DE87FBE0-3CCD-4E42-A190-AAB924F7E1B0}" dt="2024-03-28T23:11:50.189" v="13635" actId="1036"/>
          <ac:picMkLst>
            <pc:docMk/>
            <pc:sldMk cId="3014022796" sldId="380"/>
            <ac:picMk id="44" creationId="{21ACE58A-33EC-5E2B-23E0-877B603D415B}"/>
          </ac:picMkLst>
        </pc:picChg>
        <pc:picChg chg="add mod">
          <ac:chgData name="Zach Waldron" userId="73f90a8f-9e53-4a0a-a0de-1f109e7a523e" providerId="ADAL" clId="{DE87FBE0-3CCD-4E42-A190-AAB924F7E1B0}" dt="2024-04-10T15:35:42.545" v="15751" actId="1076"/>
          <ac:picMkLst>
            <pc:docMk/>
            <pc:sldMk cId="3014022796" sldId="380"/>
            <ac:picMk id="94" creationId="{5A35B19F-0B8E-90D1-472B-46C579460157}"/>
          </ac:picMkLst>
        </pc:picChg>
        <pc:inkChg chg="add del">
          <ac:chgData name="Zach Waldron" userId="73f90a8f-9e53-4a0a-a0de-1f109e7a523e" providerId="ADAL" clId="{DE87FBE0-3CCD-4E42-A190-AAB924F7E1B0}" dt="2024-04-04T16:15:29.760" v="14624"/>
          <ac:inkMkLst>
            <pc:docMk/>
            <pc:sldMk cId="3014022796" sldId="380"/>
            <ac:inkMk id="3" creationId="{3D30D0FC-0FC8-F31A-0229-C171E9D623E5}"/>
          </ac:inkMkLst>
        </pc:inkChg>
        <pc:inkChg chg="add mod">
          <ac:chgData name="Zach Waldron" userId="73f90a8f-9e53-4a0a-a0de-1f109e7a523e" providerId="ADAL" clId="{DE87FBE0-3CCD-4E42-A190-AAB924F7E1B0}" dt="2024-04-04T16:15:41.213" v="14628"/>
          <ac:inkMkLst>
            <pc:docMk/>
            <pc:sldMk cId="3014022796" sldId="380"/>
            <ac:inkMk id="5" creationId="{F1855544-6109-B0B2-0004-434F214A4FBD}"/>
          </ac:inkMkLst>
        </pc:inkChg>
        <pc:inkChg chg="add del mod">
          <ac:chgData name="Zach Waldron" userId="73f90a8f-9e53-4a0a-a0de-1f109e7a523e" providerId="ADAL" clId="{DE87FBE0-3CCD-4E42-A190-AAB924F7E1B0}" dt="2024-04-04T16:15:41.213" v="14628"/>
          <ac:inkMkLst>
            <pc:docMk/>
            <pc:sldMk cId="3014022796" sldId="380"/>
            <ac:inkMk id="6" creationId="{33CADB37-8EB9-39F4-FDD2-9ACBD1EBFE3A}"/>
          </ac:inkMkLst>
        </pc:inkChg>
        <pc:inkChg chg="add del">
          <ac:chgData name="Zach Waldron" userId="73f90a8f-9e53-4a0a-a0de-1f109e7a523e" providerId="ADAL" clId="{DE87FBE0-3CCD-4E42-A190-AAB924F7E1B0}" dt="2024-04-04T16:15:54.386" v="14630" actId="9405"/>
          <ac:inkMkLst>
            <pc:docMk/>
            <pc:sldMk cId="3014022796" sldId="380"/>
            <ac:inkMk id="8" creationId="{A484B4A6-E0CD-5436-49AB-A1B4D52266F3}"/>
          </ac:inkMkLst>
        </pc:inkChg>
        <pc:inkChg chg="add del">
          <ac:chgData name="Zach Waldron" userId="73f90a8f-9e53-4a0a-a0de-1f109e7a523e" providerId="ADAL" clId="{DE87FBE0-3CCD-4E42-A190-AAB924F7E1B0}" dt="2024-04-04T16:36:03.840" v="14641"/>
          <ac:inkMkLst>
            <pc:docMk/>
            <pc:sldMk cId="3014022796" sldId="380"/>
            <ac:inkMk id="9" creationId="{715D6CB2-40DF-A655-E089-42E6AB13F025}"/>
          </ac:inkMkLst>
        </pc:inkChg>
        <pc:inkChg chg="add">
          <ac:chgData name="Zach Waldron" userId="73f90a8f-9e53-4a0a-a0de-1f109e7a523e" providerId="ADAL" clId="{DE87FBE0-3CCD-4E42-A190-AAB924F7E1B0}" dt="2024-04-04T16:16:01.856" v="14632" actId="9405"/>
          <ac:inkMkLst>
            <pc:docMk/>
            <pc:sldMk cId="3014022796" sldId="380"/>
            <ac:inkMk id="10" creationId="{D89D15C7-D87E-53A3-9AB5-6E982F0CAF77}"/>
          </ac:inkMkLst>
        </pc:inkChg>
        <pc:inkChg chg="add del">
          <ac:chgData name="Zach Waldron" userId="73f90a8f-9e53-4a0a-a0de-1f109e7a523e" providerId="ADAL" clId="{DE87FBE0-3CCD-4E42-A190-AAB924F7E1B0}" dt="2024-04-04T16:36:03.841" v="14642"/>
          <ac:inkMkLst>
            <pc:docMk/>
            <pc:sldMk cId="3014022796" sldId="380"/>
            <ac:inkMk id="11" creationId="{EE298C9B-D4AB-D4F0-5C2F-0592EC1AE920}"/>
          </ac:inkMkLst>
        </pc:inkChg>
        <pc:inkChg chg="add del">
          <ac:chgData name="Zach Waldron" userId="73f90a8f-9e53-4a0a-a0de-1f109e7a523e" providerId="ADAL" clId="{DE87FBE0-3CCD-4E42-A190-AAB924F7E1B0}" dt="2024-04-04T16:36:03.841" v="14643"/>
          <ac:inkMkLst>
            <pc:docMk/>
            <pc:sldMk cId="3014022796" sldId="380"/>
            <ac:inkMk id="12" creationId="{D26DBABE-D8B3-46F5-7209-E16D5AB24B85}"/>
          </ac:inkMkLst>
        </pc:inkChg>
        <pc:inkChg chg="add del">
          <ac:chgData name="Zach Waldron" userId="73f90a8f-9e53-4a0a-a0de-1f109e7a523e" providerId="ADAL" clId="{DE87FBE0-3CCD-4E42-A190-AAB924F7E1B0}" dt="2024-04-03T17:01:31.614" v="13847"/>
          <ac:inkMkLst>
            <pc:docMk/>
            <pc:sldMk cId="3014022796" sldId="380"/>
            <ac:inkMk id="20" creationId="{B5029E85-A0AB-161A-86D2-8571E165150A}"/>
          </ac:inkMkLst>
        </pc:inkChg>
        <pc:cxnChg chg="add del">
          <ac:chgData name="Zach Waldron" userId="73f90a8f-9e53-4a0a-a0de-1f109e7a523e" providerId="ADAL" clId="{DE87FBE0-3CCD-4E42-A190-AAB924F7E1B0}" dt="2024-04-03T15:41:37.028" v="13833" actId="478"/>
          <ac:cxnSpMkLst>
            <pc:docMk/>
            <pc:sldMk cId="3014022796" sldId="380"/>
            <ac:cxnSpMk id="5" creationId="{8762C55A-1704-DAFC-A6B2-CF45209560CE}"/>
          </ac:cxnSpMkLst>
        </pc:cxnChg>
        <pc:cxnChg chg="add del mod">
          <ac:chgData name="Zach Waldron" userId="73f90a8f-9e53-4a0a-a0de-1f109e7a523e" providerId="ADAL" clId="{DE87FBE0-3CCD-4E42-A190-AAB924F7E1B0}" dt="2024-04-03T15:41:35.732" v="13831" actId="478"/>
          <ac:cxnSpMkLst>
            <pc:docMk/>
            <pc:sldMk cId="3014022796" sldId="380"/>
            <ac:cxnSpMk id="6" creationId="{829265B1-60F9-A29C-953C-7290BB7A7927}"/>
          </ac:cxnSpMkLst>
        </pc:cxnChg>
        <pc:cxnChg chg="add del mod">
          <ac:chgData name="Zach Waldron" userId="73f90a8f-9e53-4a0a-a0de-1f109e7a523e" providerId="ADAL" clId="{DE87FBE0-3CCD-4E42-A190-AAB924F7E1B0}" dt="2024-04-03T15:41:34.949" v="13830" actId="478"/>
          <ac:cxnSpMkLst>
            <pc:docMk/>
            <pc:sldMk cId="3014022796" sldId="380"/>
            <ac:cxnSpMk id="7" creationId="{E910558E-A1E5-1166-9B26-56AAE8EA7F2E}"/>
          </ac:cxnSpMkLst>
        </pc:cxnChg>
        <pc:cxnChg chg="add del mod">
          <ac:chgData name="Zach Waldron" userId="73f90a8f-9e53-4a0a-a0de-1f109e7a523e" providerId="ADAL" clId="{DE87FBE0-3CCD-4E42-A190-AAB924F7E1B0}" dt="2024-04-03T15:41:33.438" v="13828" actId="478"/>
          <ac:cxnSpMkLst>
            <pc:docMk/>
            <pc:sldMk cId="3014022796" sldId="380"/>
            <ac:cxnSpMk id="8" creationId="{A785CA1B-B549-F87C-BFDA-459CD09E7A9B}"/>
          </ac:cxnSpMkLst>
        </pc:cxnChg>
        <pc:cxnChg chg="add del mod">
          <ac:chgData name="Zach Waldron" userId="73f90a8f-9e53-4a0a-a0de-1f109e7a523e" providerId="ADAL" clId="{DE87FBE0-3CCD-4E42-A190-AAB924F7E1B0}" dt="2024-04-03T15:41:36.414" v="13832" actId="478"/>
          <ac:cxnSpMkLst>
            <pc:docMk/>
            <pc:sldMk cId="3014022796" sldId="380"/>
            <ac:cxnSpMk id="9" creationId="{690803E1-7AD9-CD29-16C3-43400FC5BC5C}"/>
          </ac:cxnSpMkLst>
        </pc:cxnChg>
        <pc:cxnChg chg="add del mod">
          <ac:chgData name="Zach Waldron" userId="73f90a8f-9e53-4a0a-a0de-1f109e7a523e" providerId="ADAL" clId="{DE87FBE0-3CCD-4E42-A190-AAB924F7E1B0}" dt="2024-04-03T15:41:34.292" v="13829" actId="478"/>
          <ac:cxnSpMkLst>
            <pc:docMk/>
            <pc:sldMk cId="3014022796" sldId="380"/>
            <ac:cxnSpMk id="10" creationId="{E4FA40AF-E7C0-302A-2DEF-DBD9E945A401}"/>
          </ac:cxnSpMkLst>
        </pc:cxnChg>
        <pc:cxnChg chg="add del mod ord">
          <ac:chgData name="Zach Waldron" userId="73f90a8f-9e53-4a0a-a0de-1f109e7a523e" providerId="ADAL" clId="{DE87FBE0-3CCD-4E42-A190-AAB924F7E1B0}" dt="2024-03-28T22:38:40.560" v="13155" actId="478"/>
          <ac:cxnSpMkLst>
            <pc:docMk/>
            <pc:sldMk cId="3014022796" sldId="380"/>
            <ac:cxnSpMk id="26" creationId="{37E0531A-AEE2-7F56-6484-F0CB8A473CC3}"/>
          </ac:cxnSpMkLst>
        </pc:cxnChg>
        <pc:cxnChg chg="add del mod ord">
          <ac:chgData name="Zach Waldron" userId="73f90a8f-9e53-4a0a-a0de-1f109e7a523e" providerId="ADAL" clId="{DE87FBE0-3CCD-4E42-A190-AAB924F7E1B0}" dt="2024-03-28T22:38:41.991" v="13156" actId="478"/>
          <ac:cxnSpMkLst>
            <pc:docMk/>
            <pc:sldMk cId="3014022796" sldId="380"/>
            <ac:cxnSpMk id="27" creationId="{E3673019-C0FB-6246-3647-45A970558908}"/>
          </ac:cxnSpMkLst>
        </pc:cxnChg>
        <pc:cxnChg chg="add mod">
          <ac:chgData name="Zach Waldron" userId="73f90a8f-9e53-4a0a-a0de-1f109e7a523e" providerId="ADAL" clId="{DE87FBE0-3CCD-4E42-A190-AAB924F7E1B0}" dt="2024-03-28T23:07:43.726" v="13559" actId="1037"/>
          <ac:cxnSpMkLst>
            <pc:docMk/>
            <pc:sldMk cId="3014022796" sldId="380"/>
            <ac:cxnSpMk id="51" creationId="{FEE9FD58-13B1-CA3D-DE62-4E167FDC4EC7}"/>
          </ac:cxnSpMkLst>
        </pc:cxnChg>
        <pc:cxnChg chg="add mod">
          <ac:chgData name="Zach Waldron" userId="73f90a8f-9e53-4a0a-a0de-1f109e7a523e" providerId="ADAL" clId="{DE87FBE0-3CCD-4E42-A190-AAB924F7E1B0}" dt="2024-04-03T16:59:55.857" v="13845" actId="14100"/>
          <ac:cxnSpMkLst>
            <pc:docMk/>
            <pc:sldMk cId="3014022796" sldId="380"/>
            <ac:cxnSpMk id="59" creationId="{A08C54BF-2535-1AB8-B426-17ABF3E9FB5C}"/>
          </ac:cxnSpMkLst>
        </pc:cxnChg>
        <pc:cxnChg chg="add mod">
          <ac:chgData name="Zach Waldron" userId="73f90a8f-9e53-4a0a-a0de-1f109e7a523e" providerId="ADAL" clId="{DE87FBE0-3CCD-4E42-A190-AAB924F7E1B0}" dt="2024-03-28T23:07:43.726" v="13559" actId="1037"/>
          <ac:cxnSpMkLst>
            <pc:docMk/>
            <pc:sldMk cId="3014022796" sldId="380"/>
            <ac:cxnSpMk id="61" creationId="{1C462839-18CB-8CCF-FA43-0718E144BB60}"/>
          </ac:cxnSpMkLst>
        </pc:cxnChg>
        <pc:cxnChg chg="add mod">
          <ac:chgData name="Zach Waldron" userId="73f90a8f-9e53-4a0a-a0de-1f109e7a523e" providerId="ADAL" clId="{DE87FBE0-3CCD-4E42-A190-AAB924F7E1B0}" dt="2024-03-28T23:07:43.726" v="13559" actId="1037"/>
          <ac:cxnSpMkLst>
            <pc:docMk/>
            <pc:sldMk cId="3014022796" sldId="380"/>
            <ac:cxnSpMk id="75" creationId="{39B3648D-2B3F-5EFE-C471-B50E4CE2B208}"/>
          </ac:cxnSpMkLst>
        </pc:cxnChg>
        <pc:cxnChg chg="add mod">
          <ac:chgData name="Zach Waldron" userId="73f90a8f-9e53-4a0a-a0de-1f109e7a523e" providerId="ADAL" clId="{DE87FBE0-3CCD-4E42-A190-AAB924F7E1B0}" dt="2024-03-28T23:07:43.726" v="13559" actId="1037"/>
          <ac:cxnSpMkLst>
            <pc:docMk/>
            <pc:sldMk cId="3014022796" sldId="380"/>
            <ac:cxnSpMk id="79" creationId="{685DDB00-6F8A-9E0C-82D7-114E9C76F6F5}"/>
          </ac:cxnSpMkLst>
        </pc:cxnChg>
        <pc:cxnChg chg="add mod">
          <ac:chgData name="Zach Waldron" userId="73f90a8f-9e53-4a0a-a0de-1f109e7a523e" providerId="ADAL" clId="{DE87FBE0-3CCD-4E42-A190-AAB924F7E1B0}" dt="2024-04-03T16:59:54.033" v="13844" actId="14100"/>
          <ac:cxnSpMkLst>
            <pc:docMk/>
            <pc:sldMk cId="3014022796" sldId="380"/>
            <ac:cxnSpMk id="80" creationId="{BE07CCFC-006A-B263-B5C5-F121F6B0289A}"/>
          </ac:cxnSpMkLst>
        </pc:cxnChg>
        <pc:cxnChg chg="add del mod">
          <ac:chgData name="Zach Waldron" userId="73f90a8f-9e53-4a0a-a0de-1f109e7a523e" providerId="ADAL" clId="{DE87FBE0-3CCD-4E42-A190-AAB924F7E1B0}" dt="2024-03-28T23:12:26.956" v="13646" actId="478"/>
          <ac:cxnSpMkLst>
            <pc:docMk/>
            <pc:sldMk cId="3014022796" sldId="380"/>
            <ac:cxnSpMk id="87" creationId="{F59C717D-D01A-8011-4B15-E17931D406F0}"/>
          </ac:cxnSpMkLst>
        </pc:cxnChg>
        <pc:cxnChg chg="add del mod">
          <ac:chgData name="Zach Waldron" userId="73f90a8f-9e53-4a0a-a0de-1f109e7a523e" providerId="ADAL" clId="{DE87FBE0-3CCD-4E42-A190-AAB924F7E1B0}" dt="2024-03-28T23:12:27.948" v="13647" actId="478"/>
          <ac:cxnSpMkLst>
            <pc:docMk/>
            <pc:sldMk cId="3014022796" sldId="380"/>
            <ac:cxnSpMk id="89" creationId="{78FCE8A9-7049-0776-5AB5-AE7301550C9E}"/>
          </ac:cxnSpMkLst>
        </pc:cxnChg>
        <pc:cxnChg chg="add del mod">
          <ac:chgData name="Zach Waldron" userId="73f90a8f-9e53-4a0a-a0de-1f109e7a523e" providerId="ADAL" clId="{DE87FBE0-3CCD-4E42-A190-AAB924F7E1B0}" dt="2024-03-28T23:12:28.989" v="13648" actId="478"/>
          <ac:cxnSpMkLst>
            <pc:docMk/>
            <pc:sldMk cId="3014022796" sldId="380"/>
            <ac:cxnSpMk id="90" creationId="{54DA6D82-02AE-768B-FAB2-28931E68CF89}"/>
          </ac:cxnSpMkLst>
        </pc:cxnChg>
        <pc:cxnChg chg="add del mod">
          <ac:chgData name="Zach Waldron" userId="73f90a8f-9e53-4a0a-a0de-1f109e7a523e" providerId="ADAL" clId="{DE87FBE0-3CCD-4E42-A190-AAB924F7E1B0}" dt="2024-03-28T23:12:30.437" v="13649" actId="478"/>
          <ac:cxnSpMkLst>
            <pc:docMk/>
            <pc:sldMk cId="3014022796" sldId="380"/>
            <ac:cxnSpMk id="91" creationId="{E9D4CF58-3D86-3686-A760-9FD3D0C45560}"/>
          </ac:cxnSpMkLst>
        </pc:cxnChg>
      </pc:sldChg>
      <pc:sldChg chg="addSp delSp modSp add del mod">
        <pc:chgData name="Zach Waldron" userId="73f90a8f-9e53-4a0a-a0de-1f109e7a523e" providerId="ADAL" clId="{DE87FBE0-3CCD-4E42-A190-AAB924F7E1B0}" dt="2024-04-03T23:38:58.121" v="14491" actId="47"/>
        <pc:sldMkLst>
          <pc:docMk/>
          <pc:sldMk cId="3031158579" sldId="381"/>
        </pc:sldMkLst>
        <pc:spChg chg="del mod">
          <ac:chgData name="Zach Waldron" userId="73f90a8f-9e53-4a0a-a0de-1f109e7a523e" providerId="ADAL" clId="{DE87FBE0-3CCD-4E42-A190-AAB924F7E1B0}" dt="2024-04-03T22:29:48.391" v="14242" actId="478"/>
          <ac:spMkLst>
            <pc:docMk/>
            <pc:sldMk cId="3031158579" sldId="381"/>
            <ac:spMk id="2" creationId="{5190499C-1E9B-CEDD-4DC0-50703DC1F5AC}"/>
          </ac:spMkLst>
        </pc:spChg>
        <pc:spChg chg="add">
          <ac:chgData name="Zach Waldron" userId="73f90a8f-9e53-4a0a-a0de-1f109e7a523e" providerId="ADAL" clId="{DE87FBE0-3CCD-4E42-A190-AAB924F7E1B0}" dt="2024-04-03T19:18:09.208" v="13931"/>
          <ac:spMkLst>
            <pc:docMk/>
            <pc:sldMk cId="3031158579" sldId="381"/>
            <ac:spMk id="7" creationId="{932ADAF3-AA0C-FEF8-023A-1C3D356475AE}"/>
          </ac:spMkLst>
        </pc:spChg>
        <pc:spChg chg="add del mod">
          <ac:chgData name="Zach Waldron" userId="73f90a8f-9e53-4a0a-a0de-1f109e7a523e" providerId="ADAL" clId="{DE87FBE0-3CCD-4E42-A190-AAB924F7E1B0}" dt="2024-04-03T19:48:03.136" v="14145" actId="478"/>
          <ac:spMkLst>
            <pc:docMk/>
            <pc:sldMk cId="3031158579" sldId="381"/>
            <ac:spMk id="18" creationId="{9BDC82EB-DA09-0DDC-1BBE-72EA7FAFAFF0}"/>
          </ac:spMkLst>
        </pc:spChg>
        <pc:spChg chg="add del mod">
          <ac:chgData name="Zach Waldron" userId="73f90a8f-9e53-4a0a-a0de-1f109e7a523e" providerId="ADAL" clId="{DE87FBE0-3CCD-4E42-A190-AAB924F7E1B0}" dt="2024-04-03T19:48:03.136" v="14145" actId="478"/>
          <ac:spMkLst>
            <pc:docMk/>
            <pc:sldMk cId="3031158579" sldId="381"/>
            <ac:spMk id="19" creationId="{67B2F921-CAB4-48D4-25C9-65A44AFE8414}"/>
          </ac:spMkLst>
        </pc:spChg>
        <pc:spChg chg="add del mod">
          <ac:chgData name="Zach Waldron" userId="73f90a8f-9e53-4a0a-a0de-1f109e7a523e" providerId="ADAL" clId="{DE87FBE0-3CCD-4E42-A190-AAB924F7E1B0}" dt="2024-04-03T19:47:57.653" v="14141" actId="478"/>
          <ac:spMkLst>
            <pc:docMk/>
            <pc:sldMk cId="3031158579" sldId="381"/>
            <ac:spMk id="20" creationId="{4A6A70B0-92DA-F953-2049-6A74B0D782F1}"/>
          </ac:spMkLst>
        </pc:spChg>
        <pc:spChg chg="del mod">
          <ac:chgData name="Zach Waldron" userId="73f90a8f-9e53-4a0a-a0de-1f109e7a523e" providerId="ADAL" clId="{DE87FBE0-3CCD-4E42-A190-AAB924F7E1B0}" dt="2024-04-03T23:37:07.321" v="14449" actId="478"/>
          <ac:spMkLst>
            <pc:docMk/>
            <pc:sldMk cId="3031158579" sldId="381"/>
            <ac:spMk id="21" creationId="{AE441BE0-5D84-4855-1706-23C0240375DD}"/>
          </ac:spMkLst>
        </pc:spChg>
        <pc:spChg chg="add del mod">
          <ac:chgData name="Zach Waldron" userId="73f90a8f-9e53-4a0a-a0de-1f109e7a523e" providerId="ADAL" clId="{DE87FBE0-3CCD-4E42-A190-AAB924F7E1B0}" dt="2024-04-03T19:48:03.136" v="14145" actId="478"/>
          <ac:spMkLst>
            <pc:docMk/>
            <pc:sldMk cId="3031158579" sldId="381"/>
            <ac:spMk id="22" creationId="{4346766C-F3D7-742B-775A-B6FBEFBD7CC3}"/>
          </ac:spMkLst>
        </pc:spChg>
        <pc:spChg chg="add del mod">
          <ac:chgData name="Zach Waldron" userId="73f90a8f-9e53-4a0a-a0de-1f109e7a523e" providerId="ADAL" clId="{DE87FBE0-3CCD-4E42-A190-AAB924F7E1B0}" dt="2024-04-03T19:45:18.885" v="14135" actId="478"/>
          <ac:spMkLst>
            <pc:docMk/>
            <pc:sldMk cId="3031158579" sldId="381"/>
            <ac:spMk id="25" creationId="{A01A9E14-E39F-1CA0-8D7D-365276EAEB7C}"/>
          </ac:spMkLst>
        </pc:spChg>
        <pc:spChg chg="add del mod">
          <ac:chgData name="Zach Waldron" userId="73f90a8f-9e53-4a0a-a0de-1f109e7a523e" providerId="ADAL" clId="{DE87FBE0-3CCD-4E42-A190-AAB924F7E1B0}" dt="2024-04-03T19:45:20.110" v="14136" actId="478"/>
          <ac:spMkLst>
            <pc:docMk/>
            <pc:sldMk cId="3031158579" sldId="381"/>
            <ac:spMk id="26" creationId="{93E9574C-14B8-BC53-C563-542FAD771250}"/>
          </ac:spMkLst>
        </pc:spChg>
        <pc:spChg chg="add del mod">
          <ac:chgData name="Zach Waldron" userId="73f90a8f-9e53-4a0a-a0de-1f109e7a523e" providerId="ADAL" clId="{DE87FBE0-3CCD-4E42-A190-AAB924F7E1B0}" dt="2024-04-03T19:09:05.437" v="13860" actId="165"/>
          <ac:spMkLst>
            <pc:docMk/>
            <pc:sldMk cId="3031158579" sldId="381"/>
            <ac:spMk id="29" creationId="{07BF526B-AB12-B6EE-1560-33773FD88CAF}"/>
          </ac:spMkLst>
        </pc:spChg>
        <pc:spChg chg="mod">
          <ac:chgData name="Zach Waldron" userId="73f90a8f-9e53-4a0a-a0de-1f109e7a523e" providerId="ADAL" clId="{DE87FBE0-3CCD-4E42-A190-AAB924F7E1B0}" dt="2024-04-03T19:12:34.184" v="13892" actId="20577"/>
          <ac:spMkLst>
            <pc:docMk/>
            <pc:sldMk cId="3031158579" sldId="381"/>
            <ac:spMk id="30" creationId="{895BF495-F399-33B0-0708-49670C98853A}"/>
          </ac:spMkLst>
        </pc:spChg>
        <pc:spChg chg="del mod">
          <ac:chgData name="Zach Waldron" userId="73f90a8f-9e53-4a0a-a0de-1f109e7a523e" providerId="ADAL" clId="{DE87FBE0-3CCD-4E42-A190-AAB924F7E1B0}" dt="2024-04-03T19:45:32.286" v="14140" actId="478"/>
          <ac:spMkLst>
            <pc:docMk/>
            <pc:sldMk cId="3031158579" sldId="381"/>
            <ac:spMk id="41" creationId="{E329915A-80E5-6233-D169-50FD4559DD0E}"/>
          </ac:spMkLst>
        </pc:spChg>
        <pc:spChg chg="del">
          <ac:chgData name="Zach Waldron" userId="73f90a8f-9e53-4a0a-a0de-1f109e7a523e" providerId="ADAL" clId="{DE87FBE0-3CCD-4E42-A190-AAB924F7E1B0}" dt="2024-04-03T19:17:39.256" v="13912" actId="478"/>
          <ac:spMkLst>
            <pc:docMk/>
            <pc:sldMk cId="3031158579" sldId="381"/>
            <ac:spMk id="43" creationId="{884E3DA8-A5AD-B63E-0B97-BB5B27FC3DA8}"/>
          </ac:spMkLst>
        </pc:spChg>
        <pc:spChg chg="del mod">
          <ac:chgData name="Zach Waldron" userId="73f90a8f-9e53-4a0a-a0de-1f109e7a523e" providerId="ADAL" clId="{DE87FBE0-3CCD-4E42-A190-AAB924F7E1B0}" dt="2024-04-03T19:17:33.241" v="13908" actId="478"/>
          <ac:spMkLst>
            <pc:docMk/>
            <pc:sldMk cId="3031158579" sldId="381"/>
            <ac:spMk id="45" creationId="{A1469361-0FC4-848B-F3D9-615950A1EB06}"/>
          </ac:spMkLst>
        </pc:spChg>
        <pc:spChg chg="del">
          <ac:chgData name="Zach Waldron" userId="73f90a8f-9e53-4a0a-a0de-1f109e7a523e" providerId="ADAL" clId="{DE87FBE0-3CCD-4E42-A190-AAB924F7E1B0}" dt="2024-04-03T19:17:39.256" v="13912" actId="478"/>
          <ac:spMkLst>
            <pc:docMk/>
            <pc:sldMk cId="3031158579" sldId="381"/>
            <ac:spMk id="46" creationId="{FC4629A2-0AAA-4D05-1451-C91DC1834411}"/>
          </ac:spMkLst>
        </pc:spChg>
        <pc:spChg chg="del">
          <ac:chgData name="Zach Waldron" userId="73f90a8f-9e53-4a0a-a0de-1f109e7a523e" providerId="ADAL" clId="{DE87FBE0-3CCD-4E42-A190-AAB924F7E1B0}" dt="2024-04-03T19:17:24.464" v="13900" actId="478"/>
          <ac:spMkLst>
            <pc:docMk/>
            <pc:sldMk cId="3031158579" sldId="381"/>
            <ac:spMk id="47" creationId="{AA463542-A76B-AAFC-EF1A-31AB083CE150}"/>
          </ac:spMkLst>
        </pc:spChg>
        <pc:spChg chg="del">
          <ac:chgData name="Zach Waldron" userId="73f90a8f-9e53-4a0a-a0de-1f109e7a523e" providerId="ADAL" clId="{DE87FBE0-3CCD-4E42-A190-AAB924F7E1B0}" dt="2024-04-03T19:17:25.767" v="13901" actId="478"/>
          <ac:spMkLst>
            <pc:docMk/>
            <pc:sldMk cId="3031158579" sldId="381"/>
            <ac:spMk id="48" creationId="{AD81F2C5-C394-7906-6497-4C66E0C4DCBE}"/>
          </ac:spMkLst>
        </pc:spChg>
        <pc:spChg chg="del">
          <ac:chgData name="Zach Waldron" userId="73f90a8f-9e53-4a0a-a0de-1f109e7a523e" providerId="ADAL" clId="{DE87FBE0-3CCD-4E42-A190-AAB924F7E1B0}" dt="2024-04-03T19:17:31.977" v="13906" actId="478"/>
          <ac:spMkLst>
            <pc:docMk/>
            <pc:sldMk cId="3031158579" sldId="381"/>
            <ac:spMk id="49" creationId="{497751F1-DCD9-46D6-B6F6-9720068E5BE9}"/>
          </ac:spMkLst>
        </pc:spChg>
        <pc:spChg chg="del mod">
          <ac:chgData name="Zach Waldron" userId="73f90a8f-9e53-4a0a-a0de-1f109e7a523e" providerId="ADAL" clId="{DE87FBE0-3CCD-4E42-A190-AAB924F7E1B0}" dt="2024-04-03T22:30:00.488" v="14247" actId="478"/>
          <ac:spMkLst>
            <pc:docMk/>
            <pc:sldMk cId="3031158579" sldId="381"/>
            <ac:spMk id="92" creationId="{1889EF0E-6CC3-B61E-B7D6-A6871CD23686}"/>
          </ac:spMkLst>
        </pc:spChg>
        <pc:spChg chg="add del mod">
          <ac:chgData name="Zach Waldron" userId="73f90a8f-9e53-4a0a-a0de-1f109e7a523e" providerId="ADAL" clId="{DE87FBE0-3CCD-4E42-A190-AAB924F7E1B0}" dt="2024-04-03T22:29:50.807" v="14243" actId="478"/>
          <ac:spMkLst>
            <pc:docMk/>
            <pc:sldMk cId="3031158579" sldId="381"/>
            <ac:spMk id="1025" creationId="{4D213F9F-00A7-CD27-AE84-F053CEBE6D72}"/>
          </ac:spMkLst>
        </pc:spChg>
        <pc:spChg chg="add mod">
          <ac:chgData name="Zach Waldron" userId="73f90a8f-9e53-4a0a-a0de-1f109e7a523e" providerId="ADAL" clId="{DE87FBE0-3CCD-4E42-A190-AAB924F7E1B0}" dt="2024-04-03T22:35:03.262" v="14332" actId="1076"/>
          <ac:spMkLst>
            <pc:docMk/>
            <pc:sldMk cId="3031158579" sldId="381"/>
            <ac:spMk id="1031" creationId="{CEA6C02C-7B61-0ED5-DFA9-845B614F70DA}"/>
          </ac:spMkLst>
        </pc:spChg>
        <pc:spChg chg="add">
          <ac:chgData name="Zach Waldron" userId="73f90a8f-9e53-4a0a-a0de-1f109e7a523e" providerId="ADAL" clId="{DE87FBE0-3CCD-4E42-A190-AAB924F7E1B0}" dt="2024-04-03T22:32:53.631" v="14294"/>
          <ac:spMkLst>
            <pc:docMk/>
            <pc:sldMk cId="3031158579" sldId="381"/>
            <ac:spMk id="1032" creationId="{713078AA-80E0-7686-D081-9FDFB0964A38}"/>
          </ac:spMkLst>
        </pc:spChg>
        <pc:spChg chg="add del mod">
          <ac:chgData name="Zach Waldron" userId="73f90a8f-9e53-4a0a-a0de-1f109e7a523e" providerId="ADAL" clId="{DE87FBE0-3CCD-4E42-A190-AAB924F7E1B0}" dt="2024-04-03T23:37:08.593" v="14450" actId="478"/>
          <ac:spMkLst>
            <pc:docMk/>
            <pc:sldMk cId="3031158579" sldId="381"/>
            <ac:spMk id="1033" creationId="{008FEC73-4FBA-F5CD-A012-7F56CC69FD85}"/>
          </ac:spMkLst>
        </pc:spChg>
        <pc:spChg chg="add mod">
          <ac:chgData name="Zach Waldron" userId="73f90a8f-9e53-4a0a-a0de-1f109e7a523e" providerId="ADAL" clId="{DE87FBE0-3CCD-4E42-A190-AAB924F7E1B0}" dt="2024-04-03T23:37:18.366" v="14457" actId="1076"/>
          <ac:spMkLst>
            <pc:docMk/>
            <pc:sldMk cId="3031158579" sldId="381"/>
            <ac:spMk id="1034" creationId="{AB48387A-9CA5-6DBF-1A0E-74D464B6D828}"/>
          </ac:spMkLst>
        </pc:spChg>
        <pc:spChg chg="add del mod">
          <ac:chgData name="Zach Waldron" userId="73f90a8f-9e53-4a0a-a0de-1f109e7a523e" providerId="ADAL" clId="{DE87FBE0-3CCD-4E42-A190-AAB924F7E1B0}" dt="2024-04-03T23:37:14.353" v="14456" actId="478"/>
          <ac:spMkLst>
            <pc:docMk/>
            <pc:sldMk cId="3031158579" sldId="381"/>
            <ac:spMk id="1035" creationId="{0426AE85-5377-463F-DFA7-D3BADA7EA9B0}"/>
          </ac:spMkLst>
        </pc:spChg>
        <pc:grpChg chg="add del mod topLvl">
          <ac:chgData name="Zach Waldron" userId="73f90a8f-9e53-4a0a-a0de-1f109e7a523e" providerId="ADAL" clId="{DE87FBE0-3CCD-4E42-A190-AAB924F7E1B0}" dt="2024-04-03T21:27:18.173" v="14217" actId="478"/>
          <ac:grpSpMkLst>
            <pc:docMk/>
            <pc:sldMk cId="3031158579" sldId="381"/>
            <ac:grpSpMk id="31" creationId="{46E87734-C45A-6386-2CEF-24C64D3D52C7}"/>
          </ac:grpSpMkLst>
        </pc:grpChg>
        <pc:grpChg chg="add del">
          <ac:chgData name="Zach Waldron" userId="73f90a8f-9e53-4a0a-a0de-1f109e7a523e" providerId="ADAL" clId="{DE87FBE0-3CCD-4E42-A190-AAB924F7E1B0}" dt="2024-04-03T19:09:05.437" v="13860" actId="165"/>
          <ac:grpSpMkLst>
            <pc:docMk/>
            <pc:sldMk cId="3031158579" sldId="381"/>
            <ac:grpSpMk id="33" creationId="{54C8FE95-9529-BA83-F701-6E4BED68868E}"/>
          </ac:grpSpMkLst>
        </pc:grpChg>
        <pc:picChg chg="add del mod modCrop">
          <ac:chgData name="Zach Waldron" userId="73f90a8f-9e53-4a0a-a0de-1f109e7a523e" providerId="ADAL" clId="{DE87FBE0-3CCD-4E42-A190-AAB924F7E1B0}" dt="2024-04-03T19:47:59.942" v="14143" actId="478"/>
          <ac:picMkLst>
            <pc:docMk/>
            <pc:sldMk cId="3031158579" sldId="381"/>
            <ac:picMk id="9" creationId="{4639600B-D9AA-AA65-1C60-08903B847F59}"/>
          </ac:picMkLst>
        </pc:picChg>
        <pc:picChg chg="add del">
          <ac:chgData name="Zach Waldron" userId="73f90a8f-9e53-4a0a-a0de-1f109e7a523e" providerId="ADAL" clId="{DE87FBE0-3CCD-4E42-A190-AAB924F7E1B0}" dt="2024-04-03T19:24:49.607" v="13965" actId="22"/>
          <ac:picMkLst>
            <pc:docMk/>
            <pc:sldMk cId="3031158579" sldId="381"/>
            <ac:picMk id="11" creationId="{4E3EA24E-372E-BC77-2012-2A45CE2E7482}"/>
          </ac:picMkLst>
        </pc:picChg>
        <pc:picChg chg="add del mod">
          <ac:chgData name="Zach Waldron" userId="73f90a8f-9e53-4a0a-a0de-1f109e7a523e" providerId="ADAL" clId="{DE87FBE0-3CCD-4E42-A190-AAB924F7E1B0}" dt="2024-04-03T19:57:34.613" v="14174" actId="478"/>
          <ac:picMkLst>
            <pc:docMk/>
            <pc:sldMk cId="3031158579" sldId="381"/>
            <ac:picMk id="16" creationId="{B1BF94F0-5470-ABD3-594D-7DA083C55775}"/>
          </ac:picMkLst>
        </pc:picChg>
        <pc:picChg chg="add del mod">
          <ac:chgData name="Zach Waldron" userId="73f90a8f-9e53-4a0a-a0de-1f109e7a523e" providerId="ADAL" clId="{DE87FBE0-3CCD-4E42-A190-AAB924F7E1B0}" dt="2024-04-03T19:17:37.016" v="13911" actId="478"/>
          <ac:picMkLst>
            <pc:docMk/>
            <pc:sldMk cId="3031158579" sldId="381"/>
            <ac:picMk id="17" creationId="{2C8FC45C-2CE0-B17F-7E03-654EF2121769}"/>
          </ac:picMkLst>
        </pc:picChg>
        <pc:picChg chg="del mod topLvl">
          <ac:chgData name="Zach Waldron" userId="73f90a8f-9e53-4a0a-a0de-1f109e7a523e" providerId="ADAL" clId="{DE87FBE0-3CCD-4E42-A190-AAB924F7E1B0}" dt="2024-04-03T20:21:33.442" v="14196" actId="478"/>
          <ac:picMkLst>
            <pc:docMk/>
            <pc:sldMk cId="3031158579" sldId="381"/>
            <ac:picMk id="23" creationId="{E3754286-7E7D-F85D-7017-D5ED6041DC99}"/>
          </ac:picMkLst>
        </pc:picChg>
        <pc:picChg chg="mod modCrop">
          <ac:chgData name="Zach Waldron" userId="73f90a8f-9e53-4a0a-a0de-1f109e7a523e" providerId="ADAL" clId="{DE87FBE0-3CCD-4E42-A190-AAB924F7E1B0}" dt="2024-04-03T19:10:00.641" v="13869" actId="14100"/>
          <ac:picMkLst>
            <pc:docMk/>
            <pc:sldMk cId="3031158579" sldId="381"/>
            <ac:picMk id="24" creationId="{87FE841B-AB9F-8F74-2504-2B398B236D61}"/>
          </ac:picMkLst>
        </pc:picChg>
        <pc:picChg chg="del mod">
          <ac:chgData name="Zach Waldron" userId="73f90a8f-9e53-4a0a-a0de-1f109e7a523e" providerId="ADAL" clId="{DE87FBE0-3CCD-4E42-A190-AAB924F7E1B0}" dt="2024-04-03T22:14:13.041" v="14236" actId="478"/>
          <ac:picMkLst>
            <pc:docMk/>
            <pc:sldMk cId="3031158579" sldId="381"/>
            <ac:picMk id="37" creationId="{10AE62C1-0EF8-F21C-F827-CF6CBB8B414B}"/>
          </ac:picMkLst>
        </pc:picChg>
        <pc:picChg chg="del">
          <ac:chgData name="Zach Waldron" userId="73f90a8f-9e53-4a0a-a0de-1f109e7a523e" providerId="ADAL" clId="{DE87FBE0-3CCD-4E42-A190-AAB924F7E1B0}" dt="2024-04-03T19:17:39.761" v="13913" actId="478"/>
          <ac:picMkLst>
            <pc:docMk/>
            <pc:sldMk cId="3031158579" sldId="381"/>
            <ac:picMk id="44" creationId="{21ACE58A-33EC-5E2B-23E0-877B603D415B}"/>
          </ac:picMkLst>
        </pc:picChg>
        <pc:picChg chg="add del mod">
          <ac:chgData name="Zach Waldron" userId="73f90a8f-9e53-4a0a-a0de-1f109e7a523e" providerId="ADAL" clId="{DE87FBE0-3CCD-4E42-A190-AAB924F7E1B0}" dt="2024-04-03T19:55:50.629" v="14158" actId="478"/>
          <ac:picMkLst>
            <pc:docMk/>
            <pc:sldMk cId="3031158579" sldId="381"/>
            <ac:picMk id="83" creationId="{F90A2D0F-4E64-B5D5-EC33-531F087E1171}"/>
          </ac:picMkLst>
        </pc:picChg>
        <pc:picChg chg="add del mod modCrop">
          <ac:chgData name="Zach Waldron" userId="73f90a8f-9e53-4a0a-a0de-1f109e7a523e" providerId="ADAL" clId="{DE87FBE0-3CCD-4E42-A190-AAB924F7E1B0}" dt="2024-04-03T19:58:13.532" v="14179" actId="478"/>
          <ac:picMkLst>
            <pc:docMk/>
            <pc:sldMk cId="3031158579" sldId="381"/>
            <ac:picMk id="85" creationId="{8D237D6A-AB72-BE2E-6E39-ACCBD509419B}"/>
          </ac:picMkLst>
        </pc:picChg>
        <pc:picChg chg="add del mod modCrop">
          <ac:chgData name="Zach Waldron" userId="73f90a8f-9e53-4a0a-a0de-1f109e7a523e" providerId="ADAL" clId="{DE87FBE0-3CCD-4E42-A190-AAB924F7E1B0}" dt="2024-04-03T20:18:11.483" v="14193" actId="478"/>
          <ac:picMkLst>
            <pc:docMk/>
            <pc:sldMk cId="3031158579" sldId="381"/>
            <ac:picMk id="87" creationId="{BFD9E50C-BACE-D5E5-A1F1-F31C0D66B4D3}"/>
          </ac:picMkLst>
        </pc:picChg>
        <pc:picChg chg="add del mod modCrop">
          <ac:chgData name="Zach Waldron" userId="73f90a8f-9e53-4a0a-a0de-1f109e7a523e" providerId="ADAL" clId="{DE87FBE0-3CCD-4E42-A190-AAB924F7E1B0}" dt="2024-04-03T22:13:33.920" v="14229" actId="478"/>
          <ac:picMkLst>
            <pc:docMk/>
            <pc:sldMk cId="3031158579" sldId="381"/>
            <ac:picMk id="89" creationId="{F1FA8E5D-5092-D89D-05EA-B827D62D5F90}"/>
          </ac:picMkLst>
        </pc:picChg>
        <pc:picChg chg="add del mod">
          <ac:chgData name="Zach Waldron" userId="73f90a8f-9e53-4a0a-a0de-1f109e7a523e" providerId="ADAL" clId="{DE87FBE0-3CCD-4E42-A190-AAB924F7E1B0}" dt="2024-04-03T22:29:52.686" v="14244" actId="478"/>
          <ac:picMkLst>
            <pc:docMk/>
            <pc:sldMk cId="3031158579" sldId="381"/>
            <ac:picMk id="91" creationId="{1D5980F5-426A-6F10-63B7-75569EC0D630}"/>
          </ac:picMkLst>
        </pc:picChg>
        <pc:picChg chg="del mod">
          <ac:chgData name="Zach Waldron" userId="73f90a8f-9e53-4a0a-a0de-1f109e7a523e" providerId="ADAL" clId="{DE87FBE0-3CCD-4E42-A190-AAB924F7E1B0}" dt="2024-04-03T22:30:00.985" v="14248" actId="478"/>
          <ac:picMkLst>
            <pc:docMk/>
            <pc:sldMk cId="3031158579" sldId="381"/>
            <ac:picMk id="94" creationId="{5A35B19F-0B8E-90D1-472B-46C579460157}"/>
          </ac:picMkLst>
        </pc:picChg>
        <pc:picChg chg="add del mod">
          <ac:chgData name="Zach Waldron" userId="73f90a8f-9e53-4a0a-a0de-1f109e7a523e" providerId="ADAL" clId="{DE87FBE0-3CCD-4E42-A190-AAB924F7E1B0}" dt="2024-04-03T22:30:01.544" v="14249" actId="478"/>
          <ac:picMkLst>
            <pc:docMk/>
            <pc:sldMk cId="3031158579" sldId="381"/>
            <ac:picMk id="95" creationId="{A6B8A1CC-1A5D-F5D1-DE01-2082D1D2AA67}"/>
          </ac:picMkLst>
        </pc:picChg>
        <pc:picChg chg="add del mod">
          <ac:chgData name="Zach Waldron" userId="73f90a8f-9e53-4a0a-a0de-1f109e7a523e" providerId="ADAL" clId="{DE87FBE0-3CCD-4E42-A190-AAB924F7E1B0}" dt="2024-04-03T22:00:50.241" v="14225" actId="478"/>
          <ac:picMkLst>
            <pc:docMk/>
            <pc:sldMk cId="3031158579" sldId="381"/>
            <ac:picMk id="1027" creationId="{B2A86623-3693-6D89-1C2E-AAE79636CCA4}"/>
          </ac:picMkLst>
        </pc:picChg>
        <pc:picChg chg="add del mod">
          <ac:chgData name="Zach Waldron" userId="73f90a8f-9e53-4a0a-a0de-1f109e7a523e" providerId="ADAL" clId="{DE87FBE0-3CCD-4E42-A190-AAB924F7E1B0}" dt="2024-04-03T23:37:05.337" v="14448" actId="478"/>
          <ac:picMkLst>
            <pc:docMk/>
            <pc:sldMk cId="3031158579" sldId="381"/>
            <ac:picMk id="1028" creationId="{6BE1E765-9A35-4CFE-BC1B-8A3D6F7771E0}"/>
          </ac:picMkLst>
        </pc:picChg>
        <pc:picChg chg="add del mod">
          <ac:chgData name="Zach Waldron" userId="73f90a8f-9e53-4a0a-a0de-1f109e7a523e" providerId="ADAL" clId="{DE87FBE0-3CCD-4E42-A190-AAB924F7E1B0}" dt="2024-04-03T23:37:12.129" v="14455" actId="478"/>
          <ac:picMkLst>
            <pc:docMk/>
            <pc:sldMk cId="3031158579" sldId="381"/>
            <ac:picMk id="1030" creationId="{EAC473DB-121B-FA4D-A89F-F3135A2C597A}"/>
          </ac:picMkLst>
        </pc:picChg>
        <pc:picChg chg="add del mod">
          <ac:chgData name="Zach Waldron" userId="73f90a8f-9e53-4a0a-a0de-1f109e7a523e" providerId="ADAL" clId="{DE87FBE0-3CCD-4E42-A190-AAB924F7E1B0}" dt="2024-04-03T23:37:09.801" v="14452" actId="478"/>
          <ac:picMkLst>
            <pc:docMk/>
            <pc:sldMk cId="3031158579" sldId="381"/>
            <ac:picMk id="1036" creationId="{B30FB1E6-5552-84FF-7A85-C911B501CBC1}"/>
          </ac:picMkLst>
        </pc:picChg>
        <pc:picChg chg="add del mod">
          <ac:chgData name="Zach Waldron" userId="73f90a8f-9e53-4a0a-a0de-1f109e7a523e" providerId="ADAL" clId="{DE87FBE0-3CCD-4E42-A190-AAB924F7E1B0}" dt="2024-04-03T23:37:09.385" v="14451" actId="478"/>
          <ac:picMkLst>
            <pc:docMk/>
            <pc:sldMk cId="3031158579" sldId="381"/>
            <ac:picMk id="1037" creationId="{CE77CC8E-6AEC-9755-1C3B-D1F50D598347}"/>
          </ac:picMkLst>
        </pc:picChg>
        <pc:cxnChg chg="add del mod">
          <ac:chgData name="Zach Waldron" userId="73f90a8f-9e53-4a0a-a0de-1f109e7a523e" providerId="ADAL" clId="{DE87FBE0-3CCD-4E42-A190-AAB924F7E1B0}" dt="2024-04-03T19:10:22.833" v="13871" actId="478"/>
          <ac:cxnSpMkLst>
            <pc:docMk/>
            <pc:sldMk cId="3031158579" sldId="381"/>
            <ac:cxnSpMk id="5" creationId="{6D367AA1-6154-35BE-2EEF-CC63ABD4DACC}"/>
          </ac:cxnSpMkLst>
        </pc:cxnChg>
        <pc:cxnChg chg="add del mod">
          <ac:chgData name="Zach Waldron" userId="73f90a8f-9e53-4a0a-a0de-1f109e7a523e" providerId="ADAL" clId="{DE87FBE0-3CCD-4E42-A190-AAB924F7E1B0}" dt="2024-04-03T19:10:20.226" v="13870" actId="478"/>
          <ac:cxnSpMkLst>
            <pc:docMk/>
            <pc:sldMk cId="3031158579" sldId="381"/>
            <ac:cxnSpMk id="6" creationId="{7ED1716C-DEE8-E1E1-184E-2DC0CE336896}"/>
          </ac:cxnSpMkLst>
        </pc:cxnChg>
        <pc:cxnChg chg="add del mod">
          <ac:chgData name="Zach Waldron" userId="73f90a8f-9e53-4a0a-a0de-1f109e7a523e" providerId="ADAL" clId="{DE87FBE0-3CCD-4E42-A190-AAB924F7E1B0}" dt="2024-04-03T19:26:22.062" v="13998" actId="478"/>
          <ac:cxnSpMkLst>
            <pc:docMk/>
            <pc:sldMk cId="3031158579" sldId="381"/>
            <ac:cxnSpMk id="13" creationId="{5935FE2B-E1BF-9A5D-F431-033E168F80BC}"/>
          </ac:cxnSpMkLst>
        </pc:cxnChg>
        <pc:cxnChg chg="add del mod">
          <ac:chgData name="Zach Waldron" userId="73f90a8f-9e53-4a0a-a0de-1f109e7a523e" providerId="ADAL" clId="{DE87FBE0-3CCD-4E42-A190-AAB924F7E1B0}" dt="2024-04-03T19:26:20.967" v="13997" actId="478"/>
          <ac:cxnSpMkLst>
            <pc:docMk/>
            <pc:sldMk cId="3031158579" sldId="381"/>
            <ac:cxnSpMk id="14" creationId="{D545958E-72FA-9AE6-0451-356A5A517942}"/>
          </ac:cxnSpMkLst>
        </pc:cxnChg>
        <pc:cxnChg chg="add del mod">
          <ac:chgData name="Zach Waldron" userId="73f90a8f-9e53-4a0a-a0de-1f109e7a523e" providerId="ADAL" clId="{DE87FBE0-3CCD-4E42-A190-AAB924F7E1B0}" dt="2024-04-03T19:48:03.136" v="14145" actId="478"/>
          <ac:cxnSpMkLst>
            <pc:docMk/>
            <pc:sldMk cId="3031158579" sldId="381"/>
            <ac:cxnSpMk id="27" creationId="{6FA395DC-1DD0-B211-544B-4621D5EF5F0F}"/>
          </ac:cxnSpMkLst>
        </pc:cxnChg>
        <pc:cxnChg chg="add del mod">
          <ac:chgData name="Zach Waldron" userId="73f90a8f-9e53-4a0a-a0de-1f109e7a523e" providerId="ADAL" clId="{DE87FBE0-3CCD-4E42-A190-AAB924F7E1B0}" dt="2024-04-03T19:48:03.136" v="14145" actId="478"/>
          <ac:cxnSpMkLst>
            <pc:docMk/>
            <pc:sldMk cId="3031158579" sldId="381"/>
            <ac:cxnSpMk id="28" creationId="{0F3669A5-CBA2-C9C2-A5D0-F8331CC04BB9}"/>
          </ac:cxnSpMkLst>
        </pc:cxnChg>
        <pc:cxnChg chg="add del mod">
          <ac:chgData name="Zach Waldron" userId="73f90a8f-9e53-4a0a-a0de-1f109e7a523e" providerId="ADAL" clId="{DE87FBE0-3CCD-4E42-A190-AAB924F7E1B0}" dt="2024-04-03T19:40:59.518" v="14092" actId="478"/>
          <ac:cxnSpMkLst>
            <pc:docMk/>
            <pc:sldMk cId="3031158579" sldId="381"/>
            <ac:cxnSpMk id="32" creationId="{27017051-611C-2812-0D9E-A26B5076DBB1}"/>
          </ac:cxnSpMkLst>
        </pc:cxnChg>
        <pc:cxnChg chg="add del mod">
          <ac:chgData name="Zach Waldron" userId="73f90a8f-9e53-4a0a-a0de-1f109e7a523e" providerId="ADAL" clId="{DE87FBE0-3CCD-4E42-A190-AAB924F7E1B0}" dt="2024-04-03T19:48:03.136" v="14145" actId="478"/>
          <ac:cxnSpMkLst>
            <pc:docMk/>
            <pc:sldMk cId="3031158579" sldId="381"/>
            <ac:cxnSpMk id="34" creationId="{13936EE8-6771-A09B-792C-5E0D4DB77C8F}"/>
          </ac:cxnSpMkLst>
        </pc:cxnChg>
        <pc:cxnChg chg="add del mod">
          <ac:chgData name="Zach Waldron" userId="73f90a8f-9e53-4a0a-a0de-1f109e7a523e" providerId="ADAL" clId="{DE87FBE0-3CCD-4E42-A190-AAB924F7E1B0}" dt="2024-04-03T19:45:14.470" v="14132" actId="478"/>
          <ac:cxnSpMkLst>
            <pc:docMk/>
            <pc:sldMk cId="3031158579" sldId="381"/>
            <ac:cxnSpMk id="35" creationId="{8647AEA2-CCC7-E5AB-2D46-154B54964B31}"/>
          </ac:cxnSpMkLst>
        </pc:cxnChg>
        <pc:cxnChg chg="add del mod">
          <ac:chgData name="Zach Waldron" userId="73f90a8f-9e53-4a0a-a0de-1f109e7a523e" providerId="ADAL" clId="{DE87FBE0-3CCD-4E42-A190-AAB924F7E1B0}" dt="2024-04-03T19:45:15.885" v="14133" actId="478"/>
          <ac:cxnSpMkLst>
            <pc:docMk/>
            <pc:sldMk cId="3031158579" sldId="381"/>
            <ac:cxnSpMk id="36" creationId="{AEA005B0-F9BC-06A4-7BDA-CFD821C164EC}"/>
          </ac:cxnSpMkLst>
        </pc:cxnChg>
        <pc:cxnChg chg="del mod">
          <ac:chgData name="Zach Waldron" userId="73f90a8f-9e53-4a0a-a0de-1f109e7a523e" providerId="ADAL" clId="{DE87FBE0-3CCD-4E42-A190-AAB924F7E1B0}" dt="2024-04-03T19:17:39.256" v="13912" actId="478"/>
          <ac:cxnSpMkLst>
            <pc:docMk/>
            <pc:sldMk cId="3031158579" sldId="381"/>
            <ac:cxnSpMk id="51" creationId="{FEE9FD58-13B1-CA3D-DE62-4E167FDC4EC7}"/>
          </ac:cxnSpMkLst>
        </pc:cxnChg>
        <pc:cxnChg chg="add del mod">
          <ac:chgData name="Zach Waldron" userId="73f90a8f-9e53-4a0a-a0de-1f109e7a523e" providerId="ADAL" clId="{DE87FBE0-3CCD-4E42-A190-AAB924F7E1B0}" dt="2024-04-03T19:40:48.518" v="14090" actId="478"/>
          <ac:cxnSpMkLst>
            <pc:docMk/>
            <pc:sldMk cId="3031158579" sldId="381"/>
            <ac:cxnSpMk id="54" creationId="{0A94FB84-FA37-C01A-060B-084064F68044}"/>
          </ac:cxnSpMkLst>
        </pc:cxnChg>
        <pc:cxnChg chg="add del mod">
          <ac:chgData name="Zach Waldron" userId="73f90a8f-9e53-4a0a-a0de-1f109e7a523e" providerId="ADAL" clId="{DE87FBE0-3CCD-4E42-A190-AAB924F7E1B0}" dt="2024-04-03T19:47:58.557" v="14142" actId="478"/>
          <ac:cxnSpMkLst>
            <pc:docMk/>
            <pc:sldMk cId="3031158579" sldId="381"/>
            <ac:cxnSpMk id="56" creationId="{8D113712-BAD2-F40F-4151-17707FAB1714}"/>
          </ac:cxnSpMkLst>
        </pc:cxnChg>
        <pc:cxnChg chg="del mod">
          <ac:chgData name="Zach Waldron" userId="73f90a8f-9e53-4a0a-a0de-1f109e7a523e" providerId="ADAL" clId="{DE87FBE0-3CCD-4E42-A190-AAB924F7E1B0}" dt="2024-04-03T19:17:39.256" v="13912" actId="478"/>
          <ac:cxnSpMkLst>
            <pc:docMk/>
            <pc:sldMk cId="3031158579" sldId="381"/>
            <ac:cxnSpMk id="59" creationId="{A08C54BF-2535-1AB8-B426-17ABF3E9FB5C}"/>
          </ac:cxnSpMkLst>
        </pc:cxnChg>
        <pc:cxnChg chg="del mod">
          <ac:chgData name="Zach Waldron" userId="73f90a8f-9e53-4a0a-a0de-1f109e7a523e" providerId="ADAL" clId="{DE87FBE0-3CCD-4E42-A190-AAB924F7E1B0}" dt="2024-04-03T19:17:39.256" v="13912" actId="478"/>
          <ac:cxnSpMkLst>
            <pc:docMk/>
            <pc:sldMk cId="3031158579" sldId="381"/>
            <ac:cxnSpMk id="61" creationId="{1C462839-18CB-8CCF-FA43-0718E144BB60}"/>
          </ac:cxnSpMkLst>
        </pc:cxnChg>
        <pc:cxnChg chg="del mod">
          <ac:chgData name="Zach Waldron" userId="73f90a8f-9e53-4a0a-a0de-1f109e7a523e" providerId="ADAL" clId="{DE87FBE0-3CCD-4E42-A190-AAB924F7E1B0}" dt="2024-04-03T19:17:22.191" v="13899" actId="478"/>
          <ac:cxnSpMkLst>
            <pc:docMk/>
            <pc:sldMk cId="3031158579" sldId="381"/>
            <ac:cxnSpMk id="75" creationId="{39B3648D-2B3F-5EFE-C471-B50E4CE2B208}"/>
          </ac:cxnSpMkLst>
        </pc:cxnChg>
        <pc:cxnChg chg="del mod">
          <ac:chgData name="Zach Waldron" userId="73f90a8f-9e53-4a0a-a0de-1f109e7a523e" providerId="ADAL" clId="{DE87FBE0-3CCD-4E42-A190-AAB924F7E1B0}" dt="2024-04-03T19:17:29.280" v="13904" actId="478"/>
          <ac:cxnSpMkLst>
            <pc:docMk/>
            <pc:sldMk cId="3031158579" sldId="381"/>
            <ac:cxnSpMk id="79" creationId="{685DDB00-6F8A-9E0C-82D7-114E9C76F6F5}"/>
          </ac:cxnSpMkLst>
        </pc:cxnChg>
        <pc:cxnChg chg="del mod">
          <ac:chgData name="Zach Waldron" userId="73f90a8f-9e53-4a0a-a0de-1f109e7a523e" providerId="ADAL" clId="{DE87FBE0-3CCD-4E42-A190-AAB924F7E1B0}" dt="2024-04-03T19:17:30.799" v="13905" actId="478"/>
          <ac:cxnSpMkLst>
            <pc:docMk/>
            <pc:sldMk cId="3031158579" sldId="381"/>
            <ac:cxnSpMk id="80" creationId="{BE07CCFC-006A-B263-B5C5-F121F6B0289A}"/>
          </ac:cxnSpMkLst>
        </pc:cxnChg>
      </pc:sldChg>
      <pc:sldChg chg="addSp delSp modSp add mod ord">
        <pc:chgData name="Zach Waldron" userId="73f90a8f-9e53-4a0a-a0de-1f109e7a523e" providerId="ADAL" clId="{DE87FBE0-3CCD-4E42-A190-AAB924F7E1B0}" dt="2024-04-04T16:35:58.567" v="14640"/>
        <pc:sldMkLst>
          <pc:docMk/>
          <pc:sldMk cId="1743716850" sldId="382"/>
        </pc:sldMkLst>
        <pc:spChg chg="add mod">
          <ac:chgData name="Zach Waldron" userId="73f90a8f-9e53-4a0a-a0de-1f109e7a523e" providerId="ADAL" clId="{DE87FBE0-3CCD-4E42-A190-AAB924F7E1B0}" dt="2024-04-03T23:36:59.299" v="14447" actId="1076"/>
          <ac:spMkLst>
            <pc:docMk/>
            <pc:sldMk cId="1743716850" sldId="382"/>
            <ac:spMk id="5" creationId="{DE0B3E1C-A85F-5721-391C-123E56C3DAD5}"/>
          </ac:spMkLst>
        </pc:spChg>
        <pc:spChg chg="add mod">
          <ac:chgData name="Zach Waldron" userId="73f90a8f-9e53-4a0a-a0de-1f109e7a523e" providerId="ADAL" clId="{DE87FBE0-3CCD-4E42-A190-AAB924F7E1B0}" dt="2024-04-04T16:00:45.558" v="14612" actId="1076"/>
          <ac:spMkLst>
            <pc:docMk/>
            <pc:sldMk cId="1743716850" sldId="382"/>
            <ac:spMk id="6" creationId="{76751F9E-E1CD-0C4E-736C-52CEDFE42C03}"/>
          </ac:spMkLst>
        </pc:spChg>
        <pc:picChg chg="add mod">
          <ac:chgData name="Zach Waldron" userId="73f90a8f-9e53-4a0a-a0de-1f109e7a523e" providerId="ADAL" clId="{DE87FBE0-3CCD-4E42-A190-AAB924F7E1B0}" dt="2024-04-03T23:36:20.153" v="14427" actId="1076"/>
          <ac:picMkLst>
            <pc:docMk/>
            <pc:sldMk cId="1743716850" sldId="382"/>
            <ac:picMk id="3" creationId="{2DA930EC-1183-EEA1-0EBE-41E034A0F952}"/>
          </ac:picMkLst>
        </pc:picChg>
        <pc:picChg chg="del">
          <ac:chgData name="Zach Waldron" userId="73f90a8f-9e53-4a0a-a0de-1f109e7a523e" providerId="ADAL" clId="{DE87FBE0-3CCD-4E42-A190-AAB924F7E1B0}" dt="2024-04-03T23:36:04.330" v="14421" actId="478"/>
          <ac:picMkLst>
            <pc:docMk/>
            <pc:sldMk cId="1743716850" sldId="382"/>
            <ac:picMk id="91" creationId="{1D5980F5-426A-6F10-63B7-75569EC0D630}"/>
          </ac:picMkLst>
        </pc:picChg>
        <pc:inkChg chg="add del">
          <ac:chgData name="Zach Waldron" userId="73f90a8f-9e53-4a0a-a0de-1f109e7a523e" providerId="ADAL" clId="{DE87FBE0-3CCD-4E42-A190-AAB924F7E1B0}" dt="2024-04-04T16:20:37.991" v="14636" actId="9405"/>
          <ac:inkMkLst>
            <pc:docMk/>
            <pc:sldMk cId="1743716850" sldId="382"/>
            <ac:inkMk id="7" creationId="{05DCBC2B-B42C-DB8C-C1CA-B4241449F1C8}"/>
          </ac:inkMkLst>
        </pc:inkChg>
        <pc:inkChg chg="add del">
          <ac:chgData name="Zach Waldron" userId="73f90a8f-9e53-4a0a-a0de-1f109e7a523e" providerId="ADAL" clId="{DE87FBE0-3CCD-4E42-A190-AAB924F7E1B0}" dt="2024-04-04T16:35:58.567" v="14639"/>
          <ac:inkMkLst>
            <pc:docMk/>
            <pc:sldMk cId="1743716850" sldId="382"/>
            <ac:inkMk id="8" creationId="{25754C92-99DC-7C4A-829E-01D55713A810}"/>
          </ac:inkMkLst>
        </pc:inkChg>
        <pc:inkChg chg="add del">
          <ac:chgData name="Zach Waldron" userId="73f90a8f-9e53-4a0a-a0de-1f109e7a523e" providerId="ADAL" clId="{DE87FBE0-3CCD-4E42-A190-AAB924F7E1B0}" dt="2024-04-04T16:35:58.567" v="14640"/>
          <ac:inkMkLst>
            <pc:docMk/>
            <pc:sldMk cId="1743716850" sldId="382"/>
            <ac:inkMk id="9" creationId="{3B55BD2D-F6C4-4765-2B92-4F4E86E731DA}"/>
          </ac:inkMkLst>
        </pc:inkChg>
      </pc:sldChg>
      <pc:sldChg chg="add del">
        <pc:chgData name="Zach Waldron" userId="73f90a8f-9e53-4a0a-a0de-1f109e7a523e" providerId="ADAL" clId="{DE87FBE0-3CCD-4E42-A190-AAB924F7E1B0}" dt="2024-04-03T22:30:05.151" v="14251"/>
        <pc:sldMkLst>
          <pc:docMk/>
          <pc:sldMk cId="1676108622" sldId="383"/>
        </pc:sldMkLst>
      </pc:sldChg>
      <pc:sldChg chg="addSp delSp modSp add del mod">
        <pc:chgData name="Zach Waldron" userId="73f90a8f-9e53-4a0a-a0de-1f109e7a523e" providerId="ADAL" clId="{DE87FBE0-3CCD-4E42-A190-AAB924F7E1B0}" dt="2024-04-03T23:39:03.488" v="14492" actId="47"/>
        <pc:sldMkLst>
          <pc:docMk/>
          <pc:sldMk cId="1977322635" sldId="383"/>
        </pc:sldMkLst>
        <pc:spChg chg="add mod">
          <ac:chgData name="Zach Waldron" userId="73f90a8f-9e53-4a0a-a0de-1f109e7a523e" providerId="ADAL" clId="{DE87FBE0-3CCD-4E42-A190-AAB924F7E1B0}" dt="2024-04-03T23:05:57.166" v="14411" actId="1076"/>
          <ac:spMkLst>
            <pc:docMk/>
            <pc:sldMk cId="1977322635" sldId="383"/>
            <ac:spMk id="2" creationId="{A01C4A9D-C746-5686-57FE-87455CC389DC}"/>
          </ac:spMkLst>
        </pc:spChg>
        <pc:spChg chg="mod">
          <ac:chgData name="Zach Waldron" userId="73f90a8f-9e53-4a0a-a0de-1f109e7a523e" providerId="ADAL" clId="{DE87FBE0-3CCD-4E42-A190-AAB924F7E1B0}" dt="2024-04-03T23:03:41.185" v="14389" actId="20577"/>
          <ac:spMkLst>
            <pc:docMk/>
            <pc:sldMk cId="1977322635" sldId="383"/>
            <ac:spMk id="21" creationId="{AE441BE0-5D84-4855-1706-23C0240375DD}"/>
          </ac:spMkLst>
        </pc:spChg>
        <pc:spChg chg="mod">
          <ac:chgData name="Zach Waldron" userId="73f90a8f-9e53-4a0a-a0de-1f109e7a523e" providerId="ADAL" clId="{DE87FBE0-3CCD-4E42-A190-AAB924F7E1B0}" dt="2024-04-03T23:03:56.659" v="14404" actId="20577"/>
          <ac:spMkLst>
            <pc:docMk/>
            <pc:sldMk cId="1977322635" sldId="383"/>
            <ac:spMk id="1031" creationId="{CEA6C02C-7B61-0ED5-DFA9-845B614F70DA}"/>
          </ac:spMkLst>
        </pc:spChg>
        <pc:spChg chg="mod">
          <ac:chgData name="Zach Waldron" userId="73f90a8f-9e53-4a0a-a0de-1f109e7a523e" providerId="ADAL" clId="{DE87FBE0-3CCD-4E42-A190-AAB924F7E1B0}" dt="2024-04-03T22:57:08.588" v="14356" actId="14100"/>
          <ac:spMkLst>
            <pc:docMk/>
            <pc:sldMk cId="1977322635" sldId="383"/>
            <ac:spMk id="1033" creationId="{008FEC73-4FBA-F5CD-A012-7F56CC69FD85}"/>
          </ac:spMkLst>
        </pc:spChg>
        <pc:picChg chg="del">
          <ac:chgData name="Zach Waldron" userId="73f90a8f-9e53-4a0a-a0de-1f109e7a523e" providerId="ADAL" clId="{DE87FBE0-3CCD-4E42-A190-AAB924F7E1B0}" dt="2024-04-03T22:56:55.319" v="14344" actId="478"/>
          <ac:picMkLst>
            <pc:docMk/>
            <pc:sldMk cId="1977322635" sldId="383"/>
            <ac:picMk id="1028" creationId="{6BE1E765-9A35-4CFE-BC1B-8A3D6F7771E0}"/>
          </ac:picMkLst>
        </pc:picChg>
        <pc:picChg chg="del">
          <ac:chgData name="Zach Waldron" userId="73f90a8f-9e53-4a0a-a0de-1f109e7a523e" providerId="ADAL" clId="{DE87FBE0-3CCD-4E42-A190-AAB924F7E1B0}" dt="2024-04-03T23:06:04.485" v="14412" actId="478"/>
          <ac:picMkLst>
            <pc:docMk/>
            <pc:sldMk cId="1977322635" sldId="383"/>
            <ac:picMk id="1030" creationId="{EAC473DB-121B-FA4D-A89F-F3135A2C597A}"/>
          </ac:picMkLst>
        </pc:picChg>
        <pc:picChg chg="add mod">
          <ac:chgData name="Zach Waldron" userId="73f90a8f-9e53-4a0a-a0de-1f109e7a523e" providerId="ADAL" clId="{DE87FBE0-3CCD-4E42-A190-AAB924F7E1B0}" dt="2024-04-03T23:06:58.667" v="14417" actId="14826"/>
          <ac:picMkLst>
            <pc:docMk/>
            <pc:sldMk cId="1977322635" sldId="383"/>
            <ac:picMk id="3075" creationId="{3916F0B9-CE8C-964B-B397-72A6CF112313}"/>
          </ac:picMkLst>
        </pc:picChg>
        <pc:picChg chg="add mod">
          <ac:chgData name="Zach Waldron" userId="73f90a8f-9e53-4a0a-a0de-1f109e7a523e" providerId="ADAL" clId="{DE87FBE0-3CCD-4E42-A190-AAB924F7E1B0}" dt="2024-04-03T23:06:18.072" v="14416" actId="1076"/>
          <ac:picMkLst>
            <pc:docMk/>
            <pc:sldMk cId="1977322635" sldId="383"/>
            <ac:picMk id="3077" creationId="{B1CA9FE2-CF8D-CB9F-DC78-E4E4A4D2DEB8}"/>
          </ac:picMkLst>
        </pc:picChg>
      </pc:sldChg>
      <pc:sldChg chg="addSp delSp modSp add mod">
        <pc:chgData name="Zach Waldron" userId="73f90a8f-9e53-4a0a-a0de-1f109e7a523e" providerId="ADAL" clId="{DE87FBE0-3CCD-4E42-A190-AAB924F7E1B0}" dt="2024-04-04T16:01:43.929" v="14618" actId="478"/>
        <pc:sldMkLst>
          <pc:docMk/>
          <pc:sldMk cId="1588243765" sldId="384"/>
        </pc:sldMkLst>
        <pc:spChg chg="mod">
          <ac:chgData name="Zach Waldron" userId="73f90a8f-9e53-4a0a-a0de-1f109e7a523e" providerId="ADAL" clId="{DE87FBE0-3CCD-4E42-A190-AAB924F7E1B0}" dt="2024-04-03T23:38:18.705" v="14480" actId="6549"/>
          <ac:spMkLst>
            <pc:docMk/>
            <pc:sldMk cId="1588243765" sldId="384"/>
            <ac:spMk id="2" creationId="{5190499C-1E9B-CEDD-4DC0-50703DC1F5AC}"/>
          </ac:spMkLst>
        </pc:spChg>
        <pc:spChg chg="mod">
          <ac:chgData name="Zach Waldron" userId="73f90a8f-9e53-4a0a-a0de-1f109e7a523e" providerId="ADAL" clId="{DE87FBE0-3CCD-4E42-A190-AAB924F7E1B0}" dt="2024-04-03T23:38:13.418" v="14471" actId="1076"/>
          <ac:spMkLst>
            <pc:docMk/>
            <pc:sldMk cId="1588243765" sldId="384"/>
            <ac:spMk id="5" creationId="{DE0B3E1C-A85F-5721-391C-123E56C3DAD5}"/>
          </ac:spMkLst>
        </pc:spChg>
        <pc:spChg chg="mod">
          <ac:chgData name="Zach Waldron" userId="73f90a8f-9e53-4a0a-a0de-1f109e7a523e" providerId="ADAL" clId="{DE87FBE0-3CCD-4E42-A190-AAB924F7E1B0}" dt="2024-04-04T16:01:37.024" v="14615" actId="1076"/>
          <ac:spMkLst>
            <pc:docMk/>
            <pc:sldMk cId="1588243765" sldId="384"/>
            <ac:spMk id="6" creationId="{76751F9E-E1CD-0C4E-736C-52CEDFE42C03}"/>
          </ac:spMkLst>
        </pc:spChg>
        <pc:spChg chg="add mod">
          <ac:chgData name="Zach Waldron" userId="73f90a8f-9e53-4a0a-a0de-1f109e7a523e" providerId="ADAL" clId="{DE87FBE0-3CCD-4E42-A190-AAB924F7E1B0}" dt="2024-04-03T23:37:48.367" v="14460"/>
          <ac:spMkLst>
            <pc:docMk/>
            <pc:sldMk cId="1588243765" sldId="384"/>
            <ac:spMk id="7" creationId="{DC018E0D-1ADE-5787-F5C5-CDC2D01B0FDC}"/>
          </ac:spMkLst>
        </pc:spChg>
        <pc:spChg chg="add mod">
          <ac:chgData name="Zach Waldron" userId="73f90a8f-9e53-4a0a-a0de-1f109e7a523e" providerId="ADAL" clId="{DE87FBE0-3CCD-4E42-A190-AAB924F7E1B0}" dt="2024-04-03T23:37:53.029" v="14461"/>
          <ac:spMkLst>
            <pc:docMk/>
            <pc:sldMk cId="1588243765" sldId="384"/>
            <ac:spMk id="8" creationId="{60717202-86C3-D3B6-3EDA-58301E66158F}"/>
          </ac:spMkLst>
        </pc:spChg>
        <pc:spChg chg="add mod">
          <ac:chgData name="Zach Waldron" userId="73f90a8f-9e53-4a0a-a0de-1f109e7a523e" providerId="ADAL" clId="{DE87FBE0-3CCD-4E42-A190-AAB924F7E1B0}" dt="2024-04-03T23:38:29.581" v="14483" actId="1076"/>
          <ac:spMkLst>
            <pc:docMk/>
            <pc:sldMk cId="1588243765" sldId="384"/>
            <ac:spMk id="9" creationId="{407E35D5-E14B-AA92-C57A-A82AED836659}"/>
          </ac:spMkLst>
        </pc:spChg>
        <pc:spChg chg="add mod">
          <ac:chgData name="Zach Waldron" userId="73f90a8f-9e53-4a0a-a0de-1f109e7a523e" providerId="ADAL" clId="{DE87FBE0-3CCD-4E42-A190-AAB924F7E1B0}" dt="2024-04-03T23:38:29.581" v="14483" actId="1076"/>
          <ac:spMkLst>
            <pc:docMk/>
            <pc:sldMk cId="1588243765" sldId="384"/>
            <ac:spMk id="10" creationId="{6CC2EC11-BAF4-95C7-7F07-B61B5984C22C}"/>
          </ac:spMkLst>
        </pc:spChg>
        <pc:spChg chg="del">
          <ac:chgData name="Zach Waldron" userId="73f90a8f-9e53-4a0a-a0de-1f109e7a523e" providerId="ADAL" clId="{DE87FBE0-3CCD-4E42-A190-AAB924F7E1B0}" dt="2024-04-03T23:38:26.689" v="14481" actId="478"/>
          <ac:spMkLst>
            <pc:docMk/>
            <pc:sldMk cId="1588243765" sldId="384"/>
            <ac:spMk id="21" creationId="{AE441BE0-5D84-4855-1706-23C0240375DD}"/>
          </ac:spMkLst>
        </pc:spChg>
        <pc:spChg chg="del">
          <ac:chgData name="Zach Waldron" userId="73f90a8f-9e53-4a0a-a0de-1f109e7a523e" providerId="ADAL" clId="{DE87FBE0-3CCD-4E42-A190-AAB924F7E1B0}" dt="2024-04-03T23:38:41.825" v="14488" actId="478"/>
          <ac:spMkLst>
            <pc:docMk/>
            <pc:sldMk cId="1588243765" sldId="384"/>
            <ac:spMk id="92" creationId="{1889EF0E-6CC3-B61E-B7D6-A6871CD23686}"/>
          </ac:spMkLst>
        </pc:spChg>
        <pc:picChg chg="mod">
          <ac:chgData name="Zach Waldron" userId="73f90a8f-9e53-4a0a-a0de-1f109e7a523e" providerId="ADAL" clId="{DE87FBE0-3CCD-4E42-A190-AAB924F7E1B0}" dt="2024-04-03T23:37:35.978" v="14459" actId="14826"/>
          <ac:picMkLst>
            <pc:docMk/>
            <pc:sldMk cId="1588243765" sldId="384"/>
            <ac:picMk id="3" creationId="{2DA930EC-1183-EEA1-0EBE-41E034A0F952}"/>
          </ac:picMkLst>
        </pc:picChg>
        <pc:picChg chg="del">
          <ac:chgData name="Zach Waldron" userId="73f90a8f-9e53-4a0a-a0de-1f109e7a523e" providerId="ADAL" clId="{DE87FBE0-3CCD-4E42-A190-AAB924F7E1B0}" dt="2024-04-03T23:38:40.616" v="14487" actId="478"/>
          <ac:picMkLst>
            <pc:docMk/>
            <pc:sldMk cId="1588243765" sldId="384"/>
            <ac:picMk id="94" creationId="{5A35B19F-0B8E-90D1-472B-46C579460157}"/>
          </ac:picMkLst>
        </pc:picChg>
        <pc:picChg chg="del">
          <ac:chgData name="Zach Waldron" userId="73f90a8f-9e53-4a0a-a0de-1f109e7a523e" providerId="ADAL" clId="{DE87FBE0-3CCD-4E42-A190-AAB924F7E1B0}" dt="2024-04-03T23:38:42.546" v="14489" actId="478"/>
          <ac:picMkLst>
            <pc:docMk/>
            <pc:sldMk cId="1588243765" sldId="384"/>
            <ac:picMk id="95" creationId="{A6B8A1CC-1A5D-F5D1-DE01-2082D1D2AA67}"/>
          </ac:picMkLst>
        </pc:picChg>
        <pc:cxnChg chg="add del mod">
          <ac:chgData name="Zach Waldron" userId="73f90a8f-9e53-4a0a-a0de-1f109e7a523e" providerId="ADAL" clId="{DE87FBE0-3CCD-4E42-A190-AAB924F7E1B0}" dt="2024-04-04T16:01:43.929" v="14618" actId="478"/>
          <ac:cxnSpMkLst>
            <pc:docMk/>
            <pc:sldMk cId="1588243765" sldId="384"/>
            <ac:cxnSpMk id="8" creationId="{4460F60E-EABE-85E1-E8B4-0B0287FCAEE7}"/>
          </ac:cxnSpMkLst>
        </pc:cxnChg>
      </pc:sldChg>
      <pc:sldChg chg="addSp delSp modSp add del mod">
        <pc:chgData name="Zach Waldron" userId="73f90a8f-9e53-4a0a-a0de-1f109e7a523e" providerId="ADAL" clId="{DE87FBE0-3CCD-4E42-A190-AAB924F7E1B0}" dt="2024-04-10T16:48:53.658" v="15904" actId="2696"/>
        <pc:sldMkLst>
          <pc:docMk/>
          <pc:sldMk cId="1803481104" sldId="385"/>
        </pc:sldMkLst>
        <pc:spChg chg="mod">
          <ac:chgData name="Zach Waldron" userId="73f90a8f-9e53-4a0a-a0de-1f109e7a523e" providerId="ADAL" clId="{DE87FBE0-3CCD-4E42-A190-AAB924F7E1B0}" dt="2024-04-04T21:29:23.152" v="14662" actId="20577"/>
          <ac:spMkLst>
            <pc:docMk/>
            <pc:sldMk cId="1803481104" sldId="385"/>
            <ac:spMk id="2" creationId="{5190499C-1E9B-CEDD-4DC0-50703DC1F5AC}"/>
          </ac:spMkLst>
        </pc:spChg>
        <pc:spChg chg="add">
          <ac:chgData name="Zach Waldron" userId="73f90a8f-9e53-4a0a-a0de-1f109e7a523e" providerId="ADAL" clId="{DE87FBE0-3CCD-4E42-A190-AAB924F7E1B0}" dt="2024-04-09T20:59:34.910" v="15474"/>
          <ac:spMkLst>
            <pc:docMk/>
            <pc:sldMk cId="1803481104" sldId="385"/>
            <ac:spMk id="3" creationId="{640A0E96-2B02-9B5A-6C99-BC0EC3C14C21}"/>
          </ac:spMkLst>
        </pc:spChg>
        <pc:spChg chg="mod">
          <ac:chgData name="Zach Waldron" userId="73f90a8f-9e53-4a0a-a0de-1f109e7a523e" providerId="ADAL" clId="{DE87FBE0-3CCD-4E42-A190-AAB924F7E1B0}" dt="2024-04-08T17:41:01.634" v="14667" actId="1076"/>
          <ac:spMkLst>
            <pc:docMk/>
            <pc:sldMk cId="1803481104" sldId="385"/>
            <ac:spMk id="4" creationId="{7E8C3BE0-E323-92F4-A1DA-399585A1330F}"/>
          </ac:spMkLst>
        </pc:spChg>
        <pc:spChg chg="mod">
          <ac:chgData name="Zach Waldron" userId="73f90a8f-9e53-4a0a-a0de-1f109e7a523e" providerId="ADAL" clId="{DE87FBE0-3CCD-4E42-A190-AAB924F7E1B0}" dt="2024-04-08T21:43:09.936" v="14726" actId="1076"/>
          <ac:spMkLst>
            <pc:docMk/>
            <pc:sldMk cId="1803481104" sldId="385"/>
            <ac:spMk id="5" creationId="{DE0B3E1C-A85F-5721-391C-123E56C3DAD5}"/>
          </ac:spMkLst>
        </pc:spChg>
        <pc:spChg chg="del mod">
          <ac:chgData name="Zach Waldron" userId="73f90a8f-9e53-4a0a-a0de-1f109e7a523e" providerId="ADAL" clId="{DE87FBE0-3CCD-4E42-A190-AAB924F7E1B0}" dt="2024-04-08T21:38:33.211" v="14700" actId="478"/>
          <ac:spMkLst>
            <pc:docMk/>
            <pc:sldMk cId="1803481104" sldId="385"/>
            <ac:spMk id="6" creationId="{76751F9E-E1CD-0C4E-736C-52CEDFE42C03}"/>
          </ac:spMkLst>
        </pc:spChg>
        <pc:spChg chg="del">
          <ac:chgData name="Zach Waldron" userId="73f90a8f-9e53-4a0a-a0de-1f109e7a523e" providerId="ADAL" clId="{DE87FBE0-3CCD-4E42-A190-AAB924F7E1B0}" dt="2024-04-08T21:38:36.302" v="14703" actId="478"/>
          <ac:spMkLst>
            <pc:docMk/>
            <pc:sldMk cId="1803481104" sldId="385"/>
            <ac:spMk id="9" creationId="{407E35D5-E14B-AA92-C57A-A82AED836659}"/>
          </ac:spMkLst>
        </pc:spChg>
        <pc:spChg chg="del">
          <ac:chgData name="Zach Waldron" userId="73f90a8f-9e53-4a0a-a0de-1f109e7a523e" providerId="ADAL" clId="{DE87FBE0-3CCD-4E42-A190-AAB924F7E1B0}" dt="2024-04-08T21:38:37.446" v="14704" actId="478"/>
          <ac:spMkLst>
            <pc:docMk/>
            <pc:sldMk cId="1803481104" sldId="385"/>
            <ac:spMk id="10" creationId="{6CC2EC11-BAF4-95C7-7F07-B61B5984C22C}"/>
          </ac:spMkLst>
        </pc:spChg>
        <pc:spChg chg="add mod">
          <ac:chgData name="Zach Waldron" userId="73f90a8f-9e53-4a0a-a0de-1f109e7a523e" providerId="ADAL" clId="{DE87FBE0-3CCD-4E42-A190-AAB924F7E1B0}" dt="2024-04-08T21:50:10.672" v="15049" actId="1076"/>
          <ac:spMkLst>
            <pc:docMk/>
            <pc:sldMk cId="1803481104" sldId="385"/>
            <ac:spMk id="14" creationId="{F41CD0A7-C78F-5B04-8958-B6D421D69FCA}"/>
          </ac:spMkLst>
        </pc:spChg>
        <pc:spChg chg="add mod">
          <ac:chgData name="Zach Waldron" userId="73f90a8f-9e53-4a0a-a0de-1f109e7a523e" providerId="ADAL" clId="{DE87FBE0-3CCD-4E42-A190-AAB924F7E1B0}" dt="2024-04-10T16:03:31.054" v="15903" actId="20577"/>
          <ac:spMkLst>
            <pc:docMk/>
            <pc:sldMk cId="1803481104" sldId="385"/>
            <ac:spMk id="15" creationId="{F66ADF9F-D572-90B7-5BEB-84C9F59213F5}"/>
          </ac:spMkLst>
        </pc:spChg>
        <pc:spChg chg="add mod">
          <ac:chgData name="Zach Waldron" userId="73f90a8f-9e53-4a0a-a0de-1f109e7a523e" providerId="ADAL" clId="{DE87FBE0-3CCD-4E42-A190-AAB924F7E1B0}" dt="2024-04-08T21:50:05.703" v="15048" actId="1076"/>
          <ac:spMkLst>
            <pc:docMk/>
            <pc:sldMk cId="1803481104" sldId="385"/>
            <ac:spMk id="16" creationId="{12C2D4B3-8BD6-B8FC-BEE7-260C31F768BA}"/>
          </ac:spMkLst>
        </pc:spChg>
        <pc:spChg chg="add mod">
          <ac:chgData name="Zach Waldron" userId="73f90a8f-9e53-4a0a-a0de-1f109e7a523e" providerId="ADAL" clId="{DE87FBE0-3CCD-4E42-A190-AAB924F7E1B0}" dt="2024-04-10T16:01:39.872" v="15849" actId="1076"/>
          <ac:spMkLst>
            <pc:docMk/>
            <pc:sldMk cId="1803481104" sldId="385"/>
            <ac:spMk id="17" creationId="{2538D548-6148-D525-A7C1-904CE72F3109}"/>
          </ac:spMkLst>
        </pc:spChg>
        <pc:grpChg chg="add del mod">
          <ac:chgData name="Zach Waldron" userId="73f90a8f-9e53-4a0a-a0de-1f109e7a523e" providerId="ADAL" clId="{DE87FBE0-3CCD-4E42-A190-AAB924F7E1B0}" dt="2024-04-04T01:26:04.229" v="14599"/>
          <ac:grpSpMkLst>
            <pc:docMk/>
            <pc:sldMk cId="1803481104" sldId="385"/>
            <ac:grpSpMk id="13" creationId="{88FC9D2F-034E-014B-29C0-153F3199E64E}"/>
          </ac:grpSpMkLst>
        </pc:grpChg>
        <pc:grpChg chg="mod">
          <ac:chgData name="Zach Waldron" userId="73f90a8f-9e53-4a0a-a0de-1f109e7a523e" providerId="ADAL" clId="{DE87FBE0-3CCD-4E42-A190-AAB924F7E1B0}" dt="2024-04-04T01:19:28.451" v="14539"/>
          <ac:grpSpMkLst>
            <pc:docMk/>
            <pc:sldMk cId="1803481104" sldId="385"/>
            <ac:grpSpMk id="21" creationId="{F37D9EEA-750B-7DBA-6321-A4B9CB0BE7FE}"/>
          </ac:grpSpMkLst>
        </pc:grpChg>
        <pc:grpChg chg="del mod">
          <ac:chgData name="Zach Waldron" userId="73f90a8f-9e53-4a0a-a0de-1f109e7a523e" providerId="ADAL" clId="{DE87FBE0-3CCD-4E42-A190-AAB924F7E1B0}" dt="2024-04-04T01:26:04.230" v="14605"/>
          <ac:grpSpMkLst>
            <pc:docMk/>
            <pc:sldMk cId="1803481104" sldId="385"/>
            <ac:grpSpMk id="25" creationId="{B69F1345-61DE-723D-3ABE-6C2E54FD40A5}"/>
          </ac:grpSpMkLst>
        </pc:grpChg>
        <pc:grpChg chg="mod">
          <ac:chgData name="Zach Waldron" userId="73f90a8f-9e53-4a0a-a0de-1f109e7a523e" providerId="ADAL" clId="{DE87FBE0-3CCD-4E42-A190-AAB924F7E1B0}" dt="2024-04-04T01:20:18.827" v="14553"/>
          <ac:grpSpMkLst>
            <pc:docMk/>
            <pc:sldMk cId="1803481104" sldId="385"/>
            <ac:grpSpMk id="31" creationId="{A03CBD17-5F21-F6BA-AD13-10C9A889D6EC}"/>
          </ac:grpSpMkLst>
        </pc:grpChg>
        <pc:grpChg chg="del mod">
          <ac:chgData name="Zach Waldron" userId="73f90a8f-9e53-4a0a-a0de-1f109e7a523e" providerId="ADAL" clId="{DE87FBE0-3CCD-4E42-A190-AAB924F7E1B0}" dt="2024-04-04T01:26:04.228" v="14597"/>
          <ac:grpSpMkLst>
            <pc:docMk/>
            <pc:sldMk cId="1803481104" sldId="385"/>
            <ac:grpSpMk id="37" creationId="{42E38E6D-A6D2-894B-A6EB-B278933C6B63}"/>
          </ac:grpSpMkLst>
        </pc:grpChg>
        <pc:picChg chg="add del mod">
          <ac:chgData name="Zach Waldron" userId="73f90a8f-9e53-4a0a-a0de-1f109e7a523e" providerId="ADAL" clId="{DE87FBE0-3CCD-4E42-A190-AAB924F7E1B0}" dt="2024-04-08T21:36:40.102" v="14694" actId="478"/>
          <ac:picMkLst>
            <pc:docMk/>
            <pc:sldMk cId="1803481104" sldId="385"/>
            <ac:picMk id="3" creationId="{2DA930EC-1183-EEA1-0EBE-41E034A0F952}"/>
          </ac:picMkLst>
        </pc:picChg>
        <pc:picChg chg="add del mod">
          <ac:chgData name="Zach Waldron" userId="73f90a8f-9e53-4a0a-a0de-1f109e7a523e" providerId="ADAL" clId="{DE87FBE0-3CCD-4E42-A190-AAB924F7E1B0}" dt="2024-04-10T15:06:44.580" v="15648" actId="478"/>
          <ac:picMkLst>
            <pc:docMk/>
            <pc:sldMk cId="1803481104" sldId="385"/>
            <ac:picMk id="6" creationId="{EB87AEB7-0330-F6B3-0914-1D39BB49D86B}"/>
          </ac:picMkLst>
        </pc:picChg>
        <pc:picChg chg="add del mod">
          <ac:chgData name="Zach Waldron" userId="73f90a8f-9e53-4a0a-a0de-1f109e7a523e" providerId="ADAL" clId="{DE87FBE0-3CCD-4E42-A190-AAB924F7E1B0}" dt="2024-04-08T19:20:29.092" v="14674" actId="22"/>
          <ac:picMkLst>
            <pc:docMk/>
            <pc:sldMk cId="1803481104" sldId="385"/>
            <ac:picMk id="8" creationId="{03C82737-2B86-3DA8-3840-650571DA5015}"/>
          </ac:picMkLst>
        </pc:picChg>
        <pc:picChg chg="add del mod">
          <ac:chgData name="Zach Waldron" userId="73f90a8f-9e53-4a0a-a0de-1f109e7a523e" providerId="ADAL" clId="{DE87FBE0-3CCD-4E42-A190-AAB924F7E1B0}" dt="2024-04-08T21:36:41.462" v="14695" actId="478"/>
          <ac:picMkLst>
            <pc:docMk/>
            <pc:sldMk cId="1803481104" sldId="385"/>
            <ac:picMk id="12" creationId="{CBE88E39-E661-3AED-D384-AC6E1E488BF3}"/>
          </ac:picMkLst>
        </pc:picChg>
        <pc:picChg chg="add del mod">
          <ac:chgData name="Zach Waldron" userId="73f90a8f-9e53-4a0a-a0de-1f109e7a523e" providerId="ADAL" clId="{DE87FBE0-3CCD-4E42-A190-AAB924F7E1B0}" dt="2024-04-08T21:36:15.972" v="14688" actId="478"/>
          <ac:picMkLst>
            <pc:docMk/>
            <pc:sldMk cId="1803481104" sldId="385"/>
            <ac:picMk id="1026" creationId="{5797F3EA-CE48-E1D4-E368-5B2A66AD6833}"/>
          </ac:picMkLst>
        </pc:picChg>
        <pc:picChg chg="add mod">
          <ac:chgData name="Zach Waldron" userId="73f90a8f-9e53-4a0a-a0de-1f109e7a523e" providerId="ADAL" clId="{DE87FBE0-3CCD-4E42-A190-AAB924F7E1B0}" dt="2024-04-09T17:44:03.671" v="15051" actId="1076"/>
          <ac:picMkLst>
            <pc:docMk/>
            <pc:sldMk cId="1803481104" sldId="385"/>
            <ac:picMk id="1028" creationId="{CA945BFC-F26A-F69D-7678-EAD976996A39}"/>
          </ac:picMkLst>
        </pc:picChg>
        <pc:inkChg chg="add del">
          <ac:chgData name="Zach Waldron" userId="73f90a8f-9e53-4a0a-a0de-1f109e7a523e" providerId="ADAL" clId="{DE87FBE0-3CCD-4E42-A190-AAB924F7E1B0}" dt="2024-04-04T01:26:04.228" v="14596"/>
          <ac:inkMkLst>
            <pc:docMk/>
            <pc:sldMk cId="1803481104" sldId="385"/>
            <ac:inkMk id="7" creationId="{2947A41B-5D9D-0D7B-A370-F7E80C1330A6}"/>
          </ac:inkMkLst>
        </pc:inkChg>
        <pc:inkChg chg="add del">
          <ac:chgData name="Zach Waldron" userId="73f90a8f-9e53-4a0a-a0de-1f109e7a523e" providerId="ADAL" clId="{DE87FBE0-3CCD-4E42-A190-AAB924F7E1B0}" dt="2024-04-04T21:09:23.473" v="14651" actId="478"/>
          <ac:inkMkLst>
            <pc:docMk/>
            <pc:sldMk cId="1803481104" sldId="385"/>
            <ac:inkMk id="7" creationId="{4286C02C-B24F-982B-8E8D-735E551BF23F}"/>
          </ac:inkMkLst>
        </pc:inkChg>
        <pc:inkChg chg="add del">
          <ac:chgData name="Zach Waldron" userId="73f90a8f-9e53-4a0a-a0de-1f109e7a523e" providerId="ADAL" clId="{DE87FBE0-3CCD-4E42-A190-AAB924F7E1B0}" dt="2024-04-04T21:09:37.383" v="14653" actId="478"/>
          <ac:inkMkLst>
            <pc:docMk/>
            <pc:sldMk cId="1803481104" sldId="385"/>
            <ac:inkMk id="8" creationId="{0FF2A2AB-AC31-EFB3-670A-3BE889013EE9}"/>
          </ac:inkMkLst>
        </pc:inkChg>
        <pc:inkChg chg="add del">
          <ac:chgData name="Zach Waldron" userId="73f90a8f-9e53-4a0a-a0de-1f109e7a523e" providerId="ADAL" clId="{DE87FBE0-3CCD-4E42-A190-AAB924F7E1B0}" dt="2024-04-04T01:26:04.230" v="14603"/>
          <ac:inkMkLst>
            <pc:docMk/>
            <pc:sldMk cId="1803481104" sldId="385"/>
            <ac:inkMk id="8" creationId="{A11FFDF1-7BD7-CEDD-89D2-25BEA4087A81}"/>
          </ac:inkMkLst>
        </pc:inkChg>
        <pc:inkChg chg="add del mod">
          <ac:chgData name="Zach Waldron" userId="73f90a8f-9e53-4a0a-a0de-1f109e7a523e" providerId="ADAL" clId="{DE87FBE0-3CCD-4E42-A190-AAB924F7E1B0}" dt="2024-04-04T01:26:04.229" v="14600"/>
          <ac:inkMkLst>
            <pc:docMk/>
            <pc:sldMk cId="1803481104" sldId="385"/>
            <ac:inkMk id="11" creationId="{3D04F536-E342-06D5-7503-AFE3CE9FB871}"/>
          </ac:inkMkLst>
        </pc:inkChg>
        <pc:inkChg chg="add del">
          <ac:chgData name="Zach Waldron" userId="73f90a8f-9e53-4a0a-a0de-1f109e7a523e" providerId="ADAL" clId="{DE87FBE0-3CCD-4E42-A190-AAB924F7E1B0}" dt="2024-04-04T16:36:31.109" v="14647"/>
          <ac:inkMkLst>
            <pc:docMk/>
            <pc:sldMk cId="1803481104" sldId="385"/>
            <ac:inkMk id="11" creationId="{DDD31F8B-DDAE-1133-450B-6B082013C35B}"/>
          </ac:inkMkLst>
        </pc:inkChg>
        <pc:inkChg chg="add del">
          <ac:chgData name="Zach Waldron" userId="73f90a8f-9e53-4a0a-a0de-1f109e7a523e" providerId="ADAL" clId="{DE87FBE0-3CCD-4E42-A190-AAB924F7E1B0}" dt="2024-04-04T21:25:48.071" v="14655" actId="9405"/>
          <ac:inkMkLst>
            <pc:docMk/>
            <pc:sldMk cId="1803481104" sldId="385"/>
            <ac:inkMk id="11" creationId="{F3D2DB35-2152-A230-FC1D-EB7261953E7D}"/>
          </ac:inkMkLst>
        </pc:inkChg>
        <pc:inkChg chg="add del mod">
          <ac:chgData name="Zach Waldron" userId="73f90a8f-9e53-4a0a-a0de-1f109e7a523e" providerId="ADAL" clId="{DE87FBE0-3CCD-4E42-A190-AAB924F7E1B0}" dt="2024-04-04T01:26:04.229" v="14599"/>
          <ac:inkMkLst>
            <pc:docMk/>
            <pc:sldMk cId="1803481104" sldId="385"/>
            <ac:inkMk id="12" creationId="{22636D11-3798-D9EA-E67E-861F29D7EF5A}"/>
          </ac:inkMkLst>
        </pc:inkChg>
        <pc:inkChg chg="add del">
          <ac:chgData name="Zach Waldron" userId="73f90a8f-9e53-4a0a-a0de-1f109e7a523e" providerId="ADAL" clId="{DE87FBE0-3CCD-4E42-A190-AAB924F7E1B0}" dt="2024-04-04T21:09:36.065" v="14652" actId="478"/>
          <ac:inkMkLst>
            <pc:docMk/>
            <pc:sldMk cId="1803481104" sldId="385"/>
            <ac:inkMk id="12" creationId="{CFA915A4-F740-5A2E-8C77-113D97A1300A}"/>
          </ac:inkMkLst>
        </pc:inkChg>
        <pc:inkChg chg="add del">
          <ac:chgData name="Zach Waldron" userId="73f90a8f-9e53-4a0a-a0de-1f109e7a523e" providerId="ADAL" clId="{DE87FBE0-3CCD-4E42-A190-AAB924F7E1B0}" dt="2024-04-04T16:37:29.633" v="14650"/>
          <ac:inkMkLst>
            <pc:docMk/>
            <pc:sldMk cId="1803481104" sldId="385"/>
            <ac:inkMk id="13" creationId="{E7386A2C-2B8F-BF00-7D73-2F3BABC0E87D}"/>
          </ac:inkMkLst>
        </pc:inkChg>
        <pc:inkChg chg="add del">
          <ac:chgData name="Zach Waldron" userId="73f90a8f-9e53-4a0a-a0de-1f109e7a523e" providerId="ADAL" clId="{DE87FBE0-3CCD-4E42-A190-AAB924F7E1B0}" dt="2024-04-08T17:40:58.879" v="14665" actId="478"/>
          <ac:inkMkLst>
            <pc:docMk/>
            <pc:sldMk cId="1803481104" sldId="385"/>
            <ac:inkMk id="13" creationId="{F38B6400-4044-D7BD-F35A-44AEEE0917ED}"/>
          </ac:inkMkLst>
        </pc:inkChg>
        <pc:inkChg chg="add del">
          <ac:chgData name="Zach Waldron" userId="73f90a8f-9e53-4a0a-a0de-1f109e7a523e" providerId="ADAL" clId="{DE87FBE0-3CCD-4E42-A190-AAB924F7E1B0}" dt="2024-04-04T21:45:48.045" v="14663"/>
          <ac:inkMkLst>
            <pc:docMk/>
            <pc:sldMk cId="1803481104" sldId="385"/>
            <ac:inkMk id="14" creationId="{0AB4526A-4BC6-BCA4-C43B-53CEDCC8E885}"/>
          </ac:inkMkLst>
        </pc:inkChg>
        <pc:inkChg chg="add del">
          <ac:chgData name="Zach Waldron" userId="73f90a8f-9e53-4a0a-a0de-1f109e7a523e" providerId="ADAL" clId="{DE87FBE0-3CCD-4E42-A190-AAB924F7E1B0}" dt="2024-04-04T01:19:14.148" v="14530" actId="9405"/>
          <ac:inkMkLst>
            <pc:docMk/>
            <pc:sldMk cId="1803481104" sldId="385"/>
            <ac:inkMk id="14" creationId="{53656EB6-59A2-4767-4F37-E764AE62648B}"/>
          </ac:inkMkLst>
        </pc:inkChg>
        <pc:inkChg chg="add del">
          <ac:chgData name="Zach Waldron" userId="73f90a8f-9e53-4a0a-a0de-1f109e7a523e" providerId="ADAL" clId="{DE87FBE0-3CCD-4E42-A190-AAB924F7E1B0}" dt="2024-04-04T21:29:16.595" v="14659"/>
          <ac:inkMkLst>
            <pc:docMk/>
            <pc:sldMk cId="1803481104" sldId="385"/>
            <ac:inkMk id="15" creationId="{55F195BD-68CA-44A2-2C40-031DCFF74159}"/>
          </ac:inkMkLst>
        </pc:inkChg>
        <pc:inkChg chg="add del mod">
          <ac:chgData name="Zach Waldron" userId="73f90a8f-9e53-4a0a-a0de-1f109e7a523e" providerId="ADAL" clId="{DE87FBE0-3CCD-4E42-A190-AAB924F7E1B0}" dt="2024-04-04T01:26:04.230" v="14605"/>
          <ac:inkMkLst>
            <pc:docMk/>
            <pc:sldMk cId="1803481104" sldId="385"/>
            <ac:inkMk id="15" creationId="{B1988F36-E0FE-161B-2436-B942A8A15B9A}"/>
          </ac:inkMkLst>
        </pc:inkChg>
        <pc:inkChg chg="add del mod">
          <ac:chgData name="Zach Waldron" userId="73f90a8f-9e53-4a0a-a0de-1f109e7a523e" providerId="ADAL" clId="{DE87FBE0-3CCD-4E42-A190-AAB924F7E1B0}" dt="2024-04-04T01:26:04.231" v="14607"/>
          <ac:inkMkLst>
            <pc:docMk/>
            <pc:sldMk cId="1803481104" sldId="385"/>
            <ac:inkMk id="16" creationId="{37C9C219-B205-1B02-7ED8-3F0CE84DD64D}"/>
          </ac:inkMkLst>
        </pc:inkChg>
        <pc:inkChg chg="add del mod">
          <ac:chgData name="Zach Waldron" userId="73f90a8f-9e53-4a0a-a0de-1f109e7a523e" providerId="ADAL" clId="{DE87FBE0-3CCD-4E42-A190-AAB924F7E1B0}" dt="2024-04-04T01:26:04.230" v="14602"/>
          <ac:inkMkLst>
            <pc:docMk/>
            <pc:sldMk cId="1803481104" sldId="385"/>
            <ac:inkMk id="17" creationId="{7479163A-DC77-3FB6-E789-51A2F31CAF47}"/>
          </ac:inkMkLst>
        </pc:inkChg>
        <pc:inkChg chg="add del mod">
          <ac:chgData name="Zach Waldron" userId="73f90a8f-9e53-4a0a-a0de-1f109e7a523e" providerId="ADAL" clId="{DE87FBE0-3CCD-4E42-A190-AAB924F7E1B0}" dt="2024-04-04T01:26:04.226" v="14591"/>
          <ac:inkMkLst>
            <pc:docMk/>
            <pc:sldMk cId="1803481104" sldId="385"/>
            <ac:inkMk id="18" creationId="{B4596A3F-7E2F-0074-EB0A-71389A0649FF}"/>
          </ac:inkMkLst>
        </pc:inkChg>
        <pc:inkChg chg="add del mod">
          <ac:chgData name="Zach Waldron" userId="73f90a8f-9e53-4a0a-a0de-1f109e7a523e" providerId="ADAL" clId="{DE87FBE0-3CCD-4E42-A190-AAB924F7E1B0}" dt="2024-04-04T01:19:28.657" v="14540" actId="9405"/>
          <ac:inkMkLst>
            <pc:docMk/>
            <pc:sldMk cId="1803481104" sldId="385"/>
            <ac:inkMk id="19" creationId="{392F424E-BE45-802A-8546-23E1A1D0E405}"/>
          </ac:inkMkLst>
        </pc:inkChg>
        <pc:inkChg chg="add del mod">
          <ac:chgData name="Zach Waldron" userId="73f90a8f-9e53-4a0a-a0de-1f109e7a523e" providerId="ADAL" clId="{DE87FBE0-3CCD-4E42-A190-AAB924F7E1B0}" dt="2024-04-04T01:19:28.451" v="14539"/>
          <ac:inkMkLst>
            <pc:docMk/>
            <pc:sldMk cId="1803481104" sldId="385"/>
            <ac:inkMk id="20" creationId="{B1B69737-A84F-C8D2-1B97-84ACF4E5561D}"/>
          </ac:inkMkLst>
        </pc:inkChg>
        <pc:inkChg chg="add del mod">
          <ac:chgData name="Zach Waldron" userId="73f90a8f-9e53-4a0a-a0de-1f109e7a523e" providerId="ADAL" clId="{DE87FBE0-3CCD-4E42-A190-AAB924F7E1B0}" dt="2024-04-04T01:26:04.227" v="14593"/>
          <ac:inkMkLst>
            <pc:docMk/>
            <pc:sldMk cId="1803481104" sldId="385"/>
            <ac:inkMk id="22" creationId="{1CEAFF52-7664-C0EA-6720-A85E474C1BB9}"/>
          </ac:inkMkLst>
        </pc:inkChg>
        <pc:inkChg chg="add del mod">
          <ac:chgData name="Zach Waldron" userId="73f90a8f-9e53-4a0a-a0de-1f109e7a523e" providerId="ADAL" clId="{DE87FBE0-3CCD-4E42-A190-AAB924F7E1B0}" dt="2024-04-04T01:26:04.229" v="14598"/>
          <ac:inkMkLst>
            <pc:docMk/>
            <pc:sldMk cId="1803481104" sldId="385"/>
            <ac:inkMk id="23" creationId="{09149306-A5A9-2D84-89EF-CC8C3503DAA9}"/>
          </ac:inkMkLst>
        </pc:inkChg>
        <pc:inkChg chg="add del mod">
          <ac:chgData name="Zach Waldron" userId="73f90a8f-9e53-4a0a-a0de-1f109e7a523e" providerId="ADAL" clId="{DE87FBE0-3CCD-4E42-A190-AAB924F7E1B0}" dt="2024-04-04T01:26:04.227" v="14592"/>
          <ac:inkMkLst>
            <pc:docMk/>
            <pc:sldMk cId="1803481104" sldId="385"/>
            <ac:inkMk id="24" creationId="{F4AFB817-F50B-8CB5-7A5D-FDA5BC02B015}"/>
          </ac:inkMkLst>
        </pc:inkChg>
        <pc:inkChg chg="add del">
          <ac:chgData name="Zach Waldron" userId="73f90a8f-9e53-4a0a-a0de-1f109e7a523e" providerId="ADAL" clId="{DE87FBE0-3CCD-4E42-A190-AAB924F7E1B0}" dt="2024-04-04T01:20:37.153" v="14558" actId="9405"/>
          <ac:inkMkLst>
            <pc:docMk/>
            <pc:sldMk cId="1803481104" sldId="385"/>
            <ac:inkMk id="26" creationId="{C50F75AC-B53E-F9EC-5355-6979DF1EB164}"/>
          </ac:inkMkLst>
        </pc:inkChg>
        <pc:inkChg chg="add del">
          <ac:chgData name="Zach Waldron" userId="73f90a8f-9e53-4a0a-a0de-1f109e7a523e" providerId="ADAL" clId="{DE87FBE0-3CCD-4E42-A190-AAB924F7E1B0}" dt="2024-04-04T01:20:19.993" v="14555" actId="9405"/>
          <ac:inkMkLst>
            <pc:docMk/>
            <pc:sldMk cId="1803481104" sldId="385"/>
            <ac:inkMk id="27" creationId="{FCFBC774-DCA3-9261-DE97-0E3A05E3DD30}"/>
          </ac:inkMkLst>
        </pc:inkChg>
        <pc:inkChg chg="add del">
          <ac:chgData name="Zach Waldron" userId="73f90a8f-9e53-4a0a-a0de-1f109e7a523e" providerId="ADAL" clId="{DE87FBE0-3CCD-4E42-A190-AAB924F7E1B0}" dt="2024-04-04T01:20:11.392" v="14548" actId="9405"/>
          <ac:inkMkLst>
            <pc:docMk/>
            <pc:sldMk cId="1803481104" sldId="385"/>
            <ac:inkMk id="28" creationId="{0FFEE33C-06AD-BB50-01B7-7599C0133811}"/>
          </ac:inkMkLst>
        </pc:inkChg>
        <pc:inkChg chg="add del mod">
          <ac:chgData name="Zach Waldron" userId="73f90a8f-9e53-4a0a-a0de-1f109e7a523e" providerId="ADAL" clId="{DE87FBE0-3CCD-4E42-A190-AAB924F7E1B0}" dt="2024-04-04T01:20:19.209" v="14554" actId="9405"/>
          <ac:inkMkLst>
            <pc:docMk/>
            <pc:sldMk cId="1803481104" sldId="385"/>
            <ac:inkMk id="29" creationId="{726BE6B0-B470-3FE4-4D5F-272617E0AB74}"/>
          </ac:inkMkLst>
        </pc:inkChg>
        <pc:inkChg chg="add del">
          <ac:chgData name="Zach Waldron" userId="73f90a8f-9e53-4a0a-a0de-1f109e7a523e" providerId="ADAL" clId="{DE87FBE0-3CCD-4E42-A190-AAB924F7E1B0}" dt="2024-04-04T01:20:18.827" v="14553"/>
          <ac:inkMkLst>
            <pc:docMk/>
            <pc:sldMk cId="1803481104" sldId="385"/>
            <ac:inkMk id="30" creationId="{68B5FD5C-9B67-62EA-293C-9A8F8E9C748B}"/>
          </ac:inkMkLst>
        </pc:inkChg>
        <pc:inkChg chg="add del">
          <ac:chgData name="Zach Waldron" userId="73f90a8f-9e53-4a0a-a0de-1f109e7a523e" providerId="ADAL" clId="{DE87FBE0-3CCD-4E42-A190-AAB924F7E1B0}" dt="2024-04-04T01:20:36.920" v="14557" actId="9405"/>
          <ac:inkMkLst>
            <pc:docMk/>
            <pc:sldMk cId="1803481104" sldId="385"/>
            <ac:inkMk id="32" creationId="{7DA6E037-EE3A-7D42-1104-A908B5BBC570}"/>
          </ac:inkMkLst>
        </pc:inkChg>
        <pc:inkChg chg="add del">
          <ac:chgData name="Zach Waldron" userId="73f90a8f-9e53-4a0a-a0de-1f109e7a523e" providerId="ADAL" clId="{DE87FBE0-3CCD-4E42-A190-AAB924F7E1B0}" dt="2024-04-04T01:26:04.226" v="14590"/>
          <ac:inkMkLst>
            <pc:docMk/>
            <pc:sldMk cId="1803481104" sldId="385"/>
            <ac:inkMk id="33" creationId="{682FAA14-DA11-4986-91EA-69FF8E51D7AF}"/>
          </ac:inkMkLst>
        </pc:inkChg>
        <pc:inkChg chg="add del mod">
          <ac:chgData name="Zach Waldron" userId="73f90a8f-9e53-4a0a-a0de-1f109e7a523e" providerId="ADAL" clId="{DE87FBE0-3CCD-4E42-A190-AAB924F7E1B0}" dt="2024-04-04T01:26:04.228" v="14597"/>
          <ac:inkMkLst>
            <pc:docMk/>
            <pc:sldMk cId="1803481104" sldId="385"/>
            <ac:inkMk id="34" creationId="{EB458820-BBD7-6937-40FD-40634541A90F}"/>
          </ac:inkMkLst>
        </pc:inkChg>
        <pc:inkChg chg="add del mod">
          <ac:chgData name="Zach Waldron" userId="73f90a8f-9e53-4a0a-a0de-1f109e7a523e" providerId="ADAL" clId="{DE87FBE0-3CCD-4E42-A190-AAB924F7E1B0}" dt="2024-04-04T01:26:04.228" v="14595"/>
          <ac:inkMkLst>
            <pc:docMk/>
            <pc:sldMk cId="1803481104" sldId="385"/>
            <ac:inkMk id="35" creationId="{FA50B853-AF45-31C1-D39E-A8A8B84860D9}"/>
          </ac:inkMkLst>
        </pc:inkChg>
        <pc:inkChg chg="add del mod">
          <ac:chgData name="Zach Waldron" userId="73f90a8f-9e53-4a0a-a0de-1f109e7a523e" providerId="ADAL" clId="{DE87FBE0-3CCD-4E42-A190-AAB924F7E1B0}" dt="2024-04-04T01:26:04.229" v="14601"/>
          <ac:inkMkLst>
            <pc:docMk/>
            <pc:sldMk cId="1803481104" sldId="385"/>
            <ac:inkMk id="36" creationId="{CED0D2FC-AD41-26B2-EDEC-96C6424F1164}"/>
          </ac:inkMkLst>
        </pc:inkChg>
        <pc:inkChg chg="add del">
          <ac:chgData name="Zach Waldron" userId="73f90a8f-9e53-4a0a-a0de-1f109e7a523e" providerId="ADAL" clId="{DE87FBE0-3CCD-4E42-A190-AAB924F7E1B0}" dt="2024-04-04T01:26:04.228" v="14594"/>
          <ac:inkMkLst>
            <pc:docMk/>
            <pc:sldMk cId="1803481104" sldId="385"/>
            <ac:inkMk id="38" creationId="{5D166476-30CD-36E3-33E9-2F3EE82C6BE5}"/>
          </ac:inkMkLst>
        </pc:inkChg>
        <pc:inkChg chg="add del">
          <ac:chgData name="Zach Waldron" userId="73f90a8f-9e53-4a0a-a0de-1f109e7a523e" providerId="ADAL" clId="{DE87FBE0-3CCD-4E42-A190-AAB924F7E1B0}" dt="2024-04-04T01:26:04.230" v="14606"/>
          <ac:inkMkLst>
            <pc:docMk/>
            <pc:sldMk cId="1803481104" sldId="385"/>
            <ac:inkMk id="39" creationId="{4D0B9069-631A-06E5-88F4-E1768E2A22A6}"/>
          </ac:inkMkLst>
        </pc:inkChg>
        <pc:inkChg chg="add del">
          <ac:chgData name="Zach Waldron" userId="73f90a8f-9e53-4a0a-a0de-1f109e7a523e" providerId="ADAL" clId="{DE87FBE0-3CCD-4E42-A190-AAB924F7E1B0}" dt="2024-04-04T01:26:04.230" v="14604"/>
          <ac:inkMkLst>
            <pc:docMk/>
            <pc:sldMk cId="1803481104" sldId="385"/>
            <ac:inkMk id="40" creationId="{D004C548-47E4-5171-2471-8D564472CFDC}"/>
          </ac:inkMkLst>
        </pc:inkChg>
      </pc:sldChg>
      <pc:sldChg chg="add">
        <pc:chgData name="Zach Waldron" userId="73f90a8f-9e53-4a0a-a0de-1f109e7a523e" providerId="ADAL" clId="{DE87FBE0-3CCD-4E42-A190-AAB924F7E1B0}" dt="2024-04-10T16:48:56.494" v="15905"/>
        <pc:sldMkLst>
          <pc:docMk/>
          <pc:sldMk cId="2247778512" sldId="385"/>
        </pc:sldMkLst>
      </pc:sldChg>
      <pc:sldChg chg="addSp delSp modSp add del mod">
        <pc:chgData name="Zach Waldron" userId="73f90a8f-9e53-4a0a-a0de-1f109e7a523e" providerId="ADAL" clId="{DE87FBE0-3CCD-4E42-A190-AAB924F7E1B0}" dt="2024-04-09T20:51:31.140" v="15472" actId="47"/>
        <pc:sldMkLst>
          <pc:docMk/>
          <pc:sldMk cId="3070652275" sldId="386"/>
        </pc:sldMkLst>
        <pc:spChg chg="del">
          <ac:chgData name="Zach Waldron" userId="73f90a8f-9e53-4a0a-a0de-1f109e7a523e" providerId="ADAL" clId="{DE87FBE0-3CCD-4E42-A190-AAB924F7E1B0}" dt="2024-04-09T19:29:55.138" v="15060" actId="478"/>
          <ac:spMkLst>
            <pc:docMk/>
            <pc:sldMk cId="3070652275" sldId="386"/>
            <ac:spMk id="2" creationId="{5190499C-1E9B-CEDD-4DC0-50703DC1F5AC}"/>
          </ac:spMkLst>
        </pc:spChg>
        <pc:spChg chg="mod ord">
          <ac:chgData name="Zach Waldron" userId="73f90a8f-9e53-4a0a-a0de-1f109e7a523e" providerId="ADAL" clId="{DE87FBE0-3CCD-4E42-A190-AAB924F7E1B0}" dt="2024-04-09T19:29:53.074" v="15059" actId="20577"/>
          <ac:spMkLst>
            <pc:docMk/>
            <pc:sldMk cId="3070652275" sldId="386"/>
            <ac:spMk id="5" creationId="{DE0B3E1C-A85F-5721-391C-123E56C3DAD5}"/>
          </ac:spMkLst>
        </pc:spChg>
        <pc:spChg chg="add del mod">
          <ac:chgData name="Zach Waldron" userId="73f90a8f-9e53-4a0a-a0de-1f109e7a523e" providerId="ADAL" clId="{DE87FBE0-3CCD-4E42-A190-AAB924F7E1B0}" dt="2024-04-09T19:29:58.692" v="15061" actId="478"/>
          <ac:spMkLst>
            <pc:docMk/>
            <pc:sldMk cId="3070652275" sldId="386"/>
            <ac:spMk id="6" creationId="{BD983DCE-12FD-4EA7-26D7-199C53777A5F}"/>
          </ac:spMkLst>
        </pc:spChg>
        <pc:spChg chg="add">
          <ac:chgData name="Zach Waldron" userId="73f90a8f-9e53-4a0a-a0de-1f109e7a523e" providerId="ADAL" clId="{DE87FBE0-3CCD-4E42-A190-AAB924F7E1B0}" dt="2024-04-09T19:31:12.103" v="15065"/>
          <ac:spMkLst>
            <pc:docMk/>
            <pc:sldMk cId="3070652275" sldId="386"/>
            <ac:spMk id="7" creationId="{E3B52728-2047-B429-0347-16722F835B4C}"/>
          </ac:spMkLst>
        </pc:spChg>
        <pc:spChg chg="add del">
          <ac:chgData name="Zach Waldron" userId="73f90a8f-9e53-4a0a-a0de-1f109e7a523e" providerId="ADAL" clId="{DE87FBE0-3CCD-4E42-A190-AAB924F7E1B0}" dt="2024-04-09T19:31:20.211" v="15067" actId="478"/>
          <ac:spMkLst>
            <pc:docMk/>
            <pc:sldMk cId="3070652275" sldId="386"/>
            <ac:spMk id="8" creationId="{7D0E71C4-88CA-4131-CCFA-A295F101D59B}"/>
          </ac:spMkLst>
        </pc:spChg>
        <pc:spChg chg="add del mod">
          <ac:chgData name="Zach Waldron" userId="73f90a8f-9e53-4a0a-a0de-1f109e7a523e" providerId="ADAL" clId="{DE87FBE0-3CCD-4E42-A190-AAB924F7E1B0}" dt="2024-04-09T19:31:26.651" v="15070" actId="478"/>
          <ac:spMkLst>
            <pc:docMk/>
            <pc:sldMk cId="3070652275" sldId="386"/>
            <ac:spMk id="9" creationId="{3AECBC85-9BB2-21EB-79E1-E30412AD7588}"/>
          </ac:spMkLst>
        </pc:spChg>
        <pc:spChg chg="add del mod">
          <ac:chgData name="Zach Waldron" userId="73f90a8f-9e53-4a0a-a0de-1f109e7a523e" providerId="ADAL" clId="{DE87FBE0-3CCD-4E42-A190-AAB924F7E1B0}" dt="2024-04-09T19:31:26.651" v="15070" actId="478"/>
          <ac:spMkLst>
            <pc:docMk/>
            <pc:sldMk cId="3070652275" sldId="386"/>
            <ac:spMk id="10" creationId="{8B4EE40D-1F54-8E10-B26C-7F7D9FE0DE88}"/>
          </ac:spMkLst>
        </pc:spChg>
        <pc:spChg chg="add">
          <ac:chgData name="Zach Waldron" userId="73f90a8f-9e53-4a0a-a0de-1f109e7a523e" providerId="ADAL" clId="{DE87FBE0-3CCD-4E42-A190-AAB924F7E1B0}" dt="2024-04-09T19:31:34.818" v="15071"/>
          <ac:spMkLst>
            <pc:docMk/>
            <pc:sldMk cId="3070652275" sldId="386"/>
            <ac:spMk id="11" creationId="{276E6EBF-7529-5CA2-9F7A-90B53BEB3542}"/>
          </ac:spMkLst>
        </pc:spChg>
        <pc:spChg chg="add del mod">
          <ac:chgData name="Zach Waldron" userId="73f90a8f-9e53-4a0a-a0de-1f109e7a523e" providerId="ADAL" clId="{DE87FBE0-3CCD-4E42-A190-AAB924F7E1B0}" dt="2024-04-09T19:48:44.136" v="15105" actId="478"/>
          <ac:spMkLst>
            <pc:docMk/>
            <pc:sldMk cId="3070652275" sldId="386"/>
            <ac:spMk id="13" creationId="{E9582573-5324-DD7C-6297-6592C10D0C9C}"/>
          </ac:spMkLst>
        </pc:spChg>
        <pc:spChg chg="mod">
          <ac:chgData name="Zach Waldron" userId="73f90a8f-9e53-4a0a-a0de-1f109e7a523e" providerId="ADAL" clId="{DE87FBE0-3CCD-4E42-A190-AAB924F7E1B0}" dt="2024-04-09T20:50:01.121" v="15441" actId="1076"/>
          <ac:spMkLst>
            <pc:docMk/>
            <pc:sldMk cId="3070652275" sldId="386"/>
            <ac:spMk id="14" creationId="{F41CD0A7-C78F-5B04-8958-B6D421D69FCA}"/>
          </ac:spMkLst>
        </pc:spChg>
        <pc:spChg chg="mod">
          <ac:chgData name="Zach Waldron" userId="73f90a8f-9e53-4a0a-a0de-1f109e7a523e" providerId="ADAL" clId="{DE87FBE0-3CCD-4E42-A190-AAB924F7E1B0}" dt="2024-04-09T20:34:46.105" v="15346" actId="1076"/>
          <ac:spMkLst>
            <pc:docMk/>
            <pc:sldMk cId="3070652275" sldId="386"/>
            <ac:spMk id="15" creationId="{F66ADF9F-D572-90B7-5BEB-84C9F59213F5}"/>
          </ac:spMkLst>
        </pc:spChg>
        <pc:spChg chg="del mod">
          <ac:chgData name="Zach Waldron" userId="73f90a8f-9e53-4a0a-a0de-1f109e7a523e" providerId="ADAL" clId="{DE87FBE0-3CCD-4E42-A190-AAB924F7E1B0}" dt="2024-04-09T19:37:56.140" v="15092" actId="478"/>
          <ac:spMkLst>
            <pc:docMk/>
            <pc:sldMk cId="3070652275" sldId="386"/>
            <ac:spMk id="16" creationId="{12C2D4B3-8BD6-B8FC-BEE7-260C31F768BA}"/>
          </ac:spMkLst>
        </pc:spChg>
        <pc:spChg chg="mod">
          <ac:chgData name="Zach Waldron" userId="73f90a8f-9e53-4a0a-a0de-1f109e7a523e" providerId="ADAL" clId="{DE87FBE0-3CCD-4E42-A190-AAB924F7E1B0}" dt="2024-04-09T20:41:09.180" v="15420" actId="14100"/>
          <ac:spMkLst>
            <pc:docMk/>
            <pc:sldMk cId="3070652275" sldId="386"/>
            <ac:spMk id="17" creationId="{2538D548-6148-D525-A7C1-904CE72F3109}"/>
          </ac:spMkLst>
        </pc:spChg>
        <pc:spChg chg="add mod">
          <ac:chgData name="Zach Waldron" userId="73f90a8f-9e53-4a0a-a0de-1f109e7a523e" providerId="ADAL" clId="{DE87FBE0-3CCD-4E42-A190-AAB924F7E1B0}" dt="2024-04-09T20:20:46.711" v="15107"/>
          <ac:spMkLst>
            <pc:docMk/>
            <pc:sldMk cId="3070652275" sldId="386"/>
            <ac:spMk id="18" creationId="{A047E40E-1528-B78F-44DE-03217347103F}"/>
          </ac:spMkLst>
        </pc:spChg>
        <pc:spChg chg="add mod">
          <ac:chgData name="Zach Waldron" userId="73f90a8f-9e53-4a0a-a0de-1f109e7a523e" providerId="ADAL" clId="{DE87FBE0-3CCD-4E42-A190-AAB924F7E1B0}" dt="2024-04-09T20:34:44.486" v="15345" actId="1076"/>
          <ac:spMkLst>
            <pc:docMk/>
            <pc:sldMk cId="3070652275" sldId="386"/>
            <ac:spMk id="21" creationId="{E901FB6B-C1B6-DE33-067C-959860D550DE}"/>
          </ac:spMkLst>
        </pc:spChg>
        <pc:spChg chg="add mod">
          <ac:chgData name="Zach Waldron" userId="73f90a8f-9e53-4a0a-a0de-1f109e7a523e" providerId="ADAL" clId="{DE87FBE0-3CCD-4E42-A190-AAB924F7E1B0}" dt="2024-04-09T20:34:17.286" v="15343" actId="20577"/>
          <ac:spMkLst>
            <pc:docMk/>
            <pc:sldMk cId="3070652275" sldId="386"/>
            <ac:spMk id="22" creationId="{470E529A-9B0D-0FFC-8A5A-286734115CC8}"/>
          </ac:spMkLst>
        </pc:spChg>
        <pc:spChg chg="add mod">
          <ac:chgData name="Zach Waldron" userId="73f90a8f-9e53-4a0a-a0de-1f109e7a523e" providerId="ADAL" clId="{DE87FBE0-3CCD-4E42-A190-AAB924F7E1B0}" dt="2024-04-09T20:49:54.453" v="15439" actId="14100"/>
          <ac:spMkLst>
            <pc:docMk/>
            <pc:sldMk cId="3070652275" sldId="386"/>
            <ac:spMk id="28" creationId="{71E28FB3-6BCC-069C-50CC-E7945C7907A5}"/>
          </ac:spMkLst>
        </pc:spChg>
        <pc:spChg chg="add mod">
          <ac:chgData name="Zach Waldron" userId="73f90a8f-9e53-4a0a-a0de-1f109e7a523e" providerId="ADAL" clId="{DE87FBE0-3CCD-4E42-A190-AAB924F7E1B0}" dt="2024-04-09T20:48:48.372" v="15422"/>
          <ac:spMkLst>
            <pc:docMk/>
            <pc:sldMk cId="3070652275" sldId="386"/>
            <ac:spMk id="29" creationId="{31AADDB7-035F-FE15-76D1-F4FB7DBDB645}"/>
          </ac:spMkLst>
        </pc:spChg>
        <pc:picChg chg="add del mod ord">
          <ac:chgData name="Zach Waldron" userId="73f90a8f-9e53-4a0a-a0de-1f109e7a523e" providerId="ADAL" clId="{DE87FBE0-3CCD-4E42-A190-AAB924F7E1B0}" dt="2024-04-09T20:26:01.366" v="15129" actId="478"/>
          <ac:picMkLst>
            <pc:docMk/>
            <pc:sldMk cId="3070652275" sldId="386"/>
            <ac:picMk id="12" creationId="{2292A5FA-F29B-9FC7-C851-3FB825E7D01E}"/>
          </ac:picMkLst>
        </pc:picChg>
        <pc:picChg chg="add del mod">
          <ac:chgData name="Zach Waldron" userId="73f90a8f-9e53-4a0a-a0de-1f109e7a523e" providerId="ADAL" clId="{DE87FBE0-3CCD-4E42-A190-AAB924F7E1B0}" dt="2024-04-09T20:40:31.277" v="15367" actId="478"/>
          <ac:picMkLst>
            <pc:docMk/>
            <pc:sldMk cId="3070652275" sldId="386"/>
            <ac:picMk id="19" creationId="{D178E252-07D0-D046-3680-55443CF5927D}"/>
          </ac:picMkLst>
        </pc:picChg>
        <pc:picChg chg="add del mod ord">
          <ac:chgData name="Zach Waldron" userId="73f90a8f-9e53-4a0a-a0de-1f109e7a523e" providerId="ADAL" clId="{DE87FBE0-3CCD-4E42-A190-AAB924F7E1B0}" dt="2024-04-09T20:48:55.962" v="15427" actId="478"/>
          <ac:picMkLst>
            <pc:docMk/>
            <pc:sldMk cId="3070652275" sldId="386"/>
            <ac:picMk id="20" creationId="{8BB68758-8103-5CAF-26A7-B51920A4D8A5}"/>
          </ac:picMkLst>
        </pc:picChg>
        <pc:picChg chg="add mod ord">
          <ac:chgData name="Zach Waldron" userId="73f90a8f-9e53-4a0a-a0de-1f109e7a523e" providerId="ADAL" clId="{DE87FBE0-3CCD-4E42-A190-AAB924F7E1B0}" dt="2024-04-09T20:49:02.823" v="15429" actId="167"/>
          <ac:picMkLst>
            <pc:docMk/>
            <pc:sldMk cId="3070652275" sldId="386"/>
            <ac:picMk id="30" creationId="{9F2A2899-5A37-0503-D153-7A0BCAD3C6EA}"/>
          </ac:picMkLst>
        </pc:picChg>
        <pc:picChg chg="del">
          <ac:chgData name="Zach Waldron" userId="73f90a8f-9e53-4a0a-a0de-1f109e7a523e" providerId="ADAL" clId="{DE87FBE0-3CCD-4E42-A190-AAB924F7E1B0}" dt="2024-04-09T19:30:33.970" v="15064" actId="478"/>
          <ac:picMkLst>
            <pc:docMk/>
            <pc:sldMk cId="3070652275" sldId="386"/>
            <ac:picMk id="1028" creationId="{CA945BFC-F26A-F69D-7678-EAD976996A39}"/>
          </ac:picMkLst>
        </pc:picChg>
        <pc:cxnChg chg="add mod">
          <ac:chgData name="Zach Waldron" userId="73f90a8f-9e53-4a0a-a0de-1f109e7a523e" providerId="ADAL" clId="{DE87FBE0-3CCD-4E42-A190-AAB924F7E1B0}" dt="2024-04-09T20:50:29.103" v="15447" actId="208"/>
          <ac:cxnSpMkLst>
            <pc:docMk/>
            <pc:sldMk cId="3070652275" sldId="386"/>
            <ac:cxnSpMk id="24" creationId="{58607001-AD6B-91A0-5DE7-EE9B6185C8BD}"/>
          </ac:cxnSpMkLst>
        </pc:cxnChg>
        <pc:cxnChg chg="add del mod">
          <ac:chgData name="Zach Waldron" userId="73f90a8f-9e53-4a0a-a0de-1f109e7a523e" providerId="ADAL" clId="{DE87FBE0-3CCD-4E42-A190-AAB924F7E1B0}" dt="2024-04-09T20:49:45.732" v="15436" actId="478"/>
          <ac:cxnSpMkLst>
            <pc:docMk/>
            <pc:sldMk cId="3070652275" sldId="386"/>
            <ac:cxnSpMk id="31" creationId="{E302E30C-3635-35BA-A1D2-209EDF0B8024}"/>
          </ac:cxnSpMkLst>
        </pc:cxnChg>
      </pc:sldChg>
      <pc:sldChg chg="modSp add del mod">
        <pc:chgData name="Zach Waldron" userId="73f90a8f-9e53-4a0a-a0de-1f109e7a523e" providerId="ADAL" clId="{DE87FBE0-3CCD-4E42-A190-AAB924F7E1B0}" dt="2024-04-10T16:48:53.658" v="15904" actId="2696"/>
        <pc:sldMkLst>
          <pc:docMk/>
          <pc:sldMk cId="895373503" sldId="387"/>
        </pc:sldMkLst>
        <pc:spChg chg="mod">
          <ac:chgData name="Zach Waldron" userId="73f90a8f-9e53-4a0a-a0de-1f109e7a523e" providerId="ADAL" clId="{DE87FBE0-3CCD-4E42-A190-AAB924F7E1B0}" dt="2024-04-09T20:51:24.886" v="15471" actId="1076"/>
          <ac:spMkLst>
            <pc:docMk/>
            <pc:sldMk cId="895373503" sldId="387"/>
            <ac:spMk id="5" creationId="{DE0B3E1C-A85F-5721-391C-123E56C3DAD5}"/>
          </ac:spMkLst>
        </pc:spChg>
        <pc:spChg chg="mod">
          <ac:chgData name="Zach Waldron" userId="73f90a8f-9e53-4a0a-a0de-1f109e7a523e" providerId="ADAL" clId="{DE87FBE0-3CCD-4E42-A190-AAB924F7E1B0}" dt="2024-04-10T15:08:39.307" v="15731" actId="14100"/>
          <ac:spMkLst>
            <pc:docMk/>
            <pc:sldMk cId="895373503" sldId="387"/>
            <ac:spMk id="11" creationId="{276E6EBF-7529-5CA2-9F7A-90B53BEB3542}"/>
          </ac:spMkLst>
        </pc:spChg>
        <pc:spChg chg="mod">
          <ac:chgData name="Zach Waldron" userId="73f90a8f-9e53-4a0a-a0de-1f109e7a523e" providerId="ADAL" clId="{DE87FBE0-3CCD-4E42-A190-AAB924F7E1B0}" dt="2024-04-10T15:08:54.801" v="15734" actId="1076"/>
          <ac:spMkLst>
            <pc:docMk/>
            <pc:sldMk cId="895373503" sldId="387"/>
            <ac:spMk id="14" creationId="{F41CD0A7-C78F-5B04-8958-B6D421D69FCA}"/>
          </ac:spMkLst>
        </pc:spChg>
        <pc:spChg chg="mod">
          <ac:chgData name="Zach Waldron" userId="73f90a8f-9e53-4a0a-a0de-1f109e7a523e" providerId="ADAL" clId="{DE87FBE0-3CCD-4E42-A190-AAB924F7E1B0}" dt="2024-04-10T15:08:57.731" v="15735" actId="1076"/>
          <ac:spMkLst>
            <pc:docMk/>
            <pc:sldMk cId="895373503" sldId="387"/>
            <ac:spMk id="15" creationId="{F66ADF9F-D572-90B7-5BEB-84C9F59213F5}"/>
          </ac:spMkLst>
        </pc:spChg>
        <pc:spChg chg="mod">
          <ac:chgData name="Zach Waldron" userId="73f90a8f-9e53-4a0a-a0de-1f109e7a523e" providerId="ADAL" clId="{DE87FBE0-3CCD-4E42-A190-AAB924F7E1B0}" dt="2024-04-10T15:09:08.797" v="15746" actId="1076"/>
          <ac:spMkLst>
            <pc:docMk/>
            <pc:sldMk cId="895373503" sldId="387"/>
            <ac:spMk id="17" creationId="{2538D548-6148-D525-A7C1-904CE72F3109}"/>
          </ac:spMkLst>
        </pc:spChg>
        <pc:spChg chg="mod">
          <ac:chgData name="Zach Waldron" userId="73f90a8f-9e53-4a0a-a0de-1f109e7a523e" providerId="ADAL" clId="{DE87FBE0-3CCD-4E42-A190-AAB924F7E1B0}" dt="2024-04-10T15:09:02.684" v="15736" actId="1076"/>
          <ac:spMkLst>
            <pc:docMk/>
            <pc:sldMk cId="895373503" sldId="387"/>
            <ac:spMk id="21" creationId="{E901FB6B-C1B6-DE33-067C-959860D550DE}"/>
          </ac:spMkLst>
        </pc:spChg>
        <pc:spChg chg="mod">
          <ac:chgData name="Zach Waldron" userId="73f90a8f-9e53-4a0a-a0de-1f109e7a523e" providerId="ADAL" clId="{DE87FBE0-3CCD-4E42-A190-AAB924F7E1B0}" dt="2024-04-10T15:05:51.207" v="15647" actId="14100"/>
          <ac:spMkLst>
            <pc:docMk/>
            <pc:sldMk cId="895373503" sldId="387"/>
            <ac:spMk id="22" creationId="{470E529A-9B0D-0FFC-8A5A-286734115CC8}"/>
          </ac:spMkLst>
        </pc:spChg>
        <pc:spChg chg="mod">
          <ac:chgData name="Zach Waldron" userId="73f90a8f-9e53-4a0a-a0de-1f109e7a523e" providerId="ADAL" clId="{DE87FBE0-3CCD-4E42-A190-AAB924F7E1B0}" dt="2024-04-10T15:08:49.650" v="15733" actId="20577"/>
          <ac:spMkLst>
            <pc:docMk/>
            <pc:sldMk cId="895373503" sldId="387"/>
            <ac:spMk id="28" creationId="{71E28FB3-6BCC-069C-50CC-E7945C7907A5}"/>
          </ac:spMkLst>
        </pc:spChg>
        <pc:picChg chg="mod">
          <ac:chgData name="Zach Waldron" userId="73f90a8f-9e53-4a0a-a0de-1f109e7a523e" providerId="ADAL" clId="{DE87FBE0-3CCD-4E42-A190-AAB924F7E1B0}" dt="2024-04-10T15:08:39.307" v="15731" actId="14100"/>
          <ac:picMkLst>
            <pc:docMk/>
            <pc:sldMk cId="895373503" sldId="387"/>
            <ac:picMk id="30" creationId="{9F2A2899-5A37-0503-D153-7A0BCAD3C6EA}"/>
          </ac:picMkLst>
        </pc:picChg>
        <pc:cxnChg chg="mod">
          <ac:chgData name="Zach Waldron" userId="73f90a8f-9e53-4a0a-a0de-1f109e7a523e" providerId="ADAL" clId="{DE87FBE0-3CCD-4E42-A190-AAB924F7E1B0}" dt="2024-04-10T15:08:47.642" v="15732" actId="1076"/>
          <ac:cxnSpMkLst>
            <pc:docMk/>
            <pc:sldMk cId="895373503" sldId="387"/>
            <ac:cxnSpMk id="24" creationId="{58607001-AD6B-91A0-5DE7-EE9B6185C8BD}"/>
          </ac:cxnSpMkLst>
        </pc:cxnChg>
      </pc:sldChg>
      <pc:sldChg chg="modSp add mod addCm modCm">
        <pc:chgData name="Zach Waldron" userId="73f90a8f-9e53-4a0a-a0de-1f109e7a523e" providerId="ADAL" clId="{DE87FBE0-3CCD-4E42-A190-AAB924F7E1B0}" dt="2024-04-11T21:05:55.250" v="16022"/>
        <pc:sldMkLst>
          <pc:docMk/>
          <pc:sldMk cId="4045823354" sldId="387"/>
        </pc:sldMkLst>
        <pc:cxnChg chg="mod">
          <ac:chgData name="Zach Waldron" userId="73f90a8f-9e53-4a0a-a0de-1f109e7a523e" providerId="ADAL" clId="{DE87FBE0-3CCD-4E42-A190-AAB924F7E1B0}" dt="2024-04-11T21:04:49.102" v="16020" actId="14100"/>
          <ac:cxnSpMkLst>
            <pc:docMk/>
            <pc:sldMk cId="4045823354" sldId="387"/>
            <ac:cxnSpMk id="24" creationId="{58607001-AD6B-91A0-5DE7-EE9B6185C8BD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Zach Waldron" userId="73f90a8f-9e53-4a0a-a0de-1f109e7a523e" providerId="ADAL" clId="{DE87FBE0-3CCD-4E42-A190-AAB924F7E1B0}" dt="2024-04-11T21:05:55.250" v="16022"/>
              <pc2:cmMkLst xmlns:pc2="http://schemas.microsoft.com/office/powerpoint/2019/9/main/command">
                <pc:docMk/>
                <pc:sldMk cId="4045823354" sldId="387"/>
                <pc2:cmMk id="{CF9FEA34-C201-48D8-9137-E3C72BD86FAD}"/>
              </pc2:cmMkLst>
              <pc226:cmRplyChg chg="add">
                <pc226:chgData name="Zach Waldron" userId="73f90a8f-9e53-4a0a-a0de-1f109e7a523e" providerId="ADAL" clId="{DE87FBE0-3CCD-4E42-A190-AAB924F7E1B0}" dt="2024-04-11T21:05:55.250" v="16022"/>
                <pc2:cmRplyMkLst xmlns:pc2="http://schemas.microsoft.com/office/powerpoint/2019/9/main/command">
                  <pc:docMk/>
                  <pc:sldMk cId="4045823354" sldId="387"/>
                  <pc2:cmMk id="{CF9FEA34-C201-48D8-9137-E3C72BD86FAD}"/>
                  <pc2:cmRplyMk id="{4EA703A4-771C-42AC-B10D-B6EED27D5667}"/>
                </pc2:cmRplyMkLst>
              </pc226:cmRplyChg>
            </pc226:cmChg>
          </p:ext>
        </pc:extLst>
      </pc:sldChg>
      <pc:sldChg chg="addSp delSp add mod">
        <pc:chgData name="Zach Waldron" userId="73f90a8f-9e53-4a0a-a0de-1f109e7a523e" providerId="ADAL" clId="{DE87FBE0-3CCD-4E42-A190-AAB924F7E1B0}" dt="2024-04-10T16:56:55.842" v="15934" actId="21"/>
        <pc:sldMkLst>
          <pc:docMk/>
          <pc:sldMk cId="967469369" sldId="388"/>
        </pc:sldMkLst>
        <pc:spChg chg="add del">
          <ac:chgData name="Zach Waldron" userId="73f90a8f-9e53-4a0a-a0de-1f109e7a523e" providerId="ADAL" clId="{DE87FBE0-3CCD-4E42-A190-AAB924F7E1B0}" dt="2024-04-10T16:56:55.842" v="15934" actId="21"/>
          <ac:spMkLst>
            <pc:docMk/>
            <pc:sldMk cId="967469369" sldId="388"/>
            <ac:spMk id="2" creationId="{D37A0611-D936-F4BF-4676-4859A3C2693F}"/>
          </ac:spMkLst>
        </pc:spChg>
      </pc:sldChg>
      <pc:sldChg chg="addSp delSp modSp add del mod">
        <pc:chgData name="Zach Waldron" userId="73f90a8f-9e53-4a0a-a0de-1f109e7a523e" providerId="ADAL" clId="{DE87FBE0-3CCD-4E42-A190-AAB924F7E1B0}" dt="2024-04-10T16:48:53.658" v="15904" actId="2696"/>
        <pc:sldMkLst>
          <pc:docMk/>
          <pc:sldMk cId="2000495933" sldId="388"/>
        </pc:sldMkLst>
        <pc:spChg chg="add mod">
          <ac:chgData name="Zach Waldron" userId="73f90a8f-9e53-4a0a-a0de-1f109e7a523e" providerId="ADAL" clId="{DE87FBE0-3CCD-4E42-A190-AAB924F7E1B0}" dt="2024-04-09T21:16:05.430" v="15528"/>
          <ac:spMkLst>
            <pc:docMk/>
            <pc:sldMk cId="2000495933" sldId="388"/>
            <ac:spMk id="2" creationId="{0016702A-286C-878A-7DCF-877F83C32AFA}"/>
          </ac:spMkLst>
        </pc:spChg>
        <pc:spChg chg="add del mod">
          <ac:chgData name="Zach Waldron" userId="73f90a8f-9e53-4a0a-a0de-1f109e7a523e" providerId="ADAL" clId="{DE87FBE0-3CCD-4E42-A190-AAB924F7E1B0}" dt="2024-04-10T15:47:43.216" v="15831" actId="20577"/>
          <ac:spMkLst>
            <pc:docMk/>
            <pc:sldMk cId="2000495933" sldId="388"/>
            <ac:spMk id="2" creationId="{D37A0611-D936-F4BF-4676-4859A3C2693F}"/>
          </ac:spMkLst>
        </pc:spChg>
        <pc:spChg chg="mod">
          <ac:chgData name="Zach Waldron" userId="73f90a8f-9e53-4a0a-a0de-1f109e7a523e" providerId="ADAL" clId="{DE87FBE0-3CCD-4E42-A190-AAB924F7E1B0}" dt="2024-04-09T21:16:18.939" v="15536" actId="20577"/>
          <ac:spMkLst>
            <pc:docMk/>
            <pc:sldMk cId="2000495933" sldId="388"/>
            <ac:spMk id="5" creationId="{DE0B3E1C-A85F-5721-391C-123E56C3DAD5}"/>
          </ac:spMkLst>
        </pc:spChg>
        <pc:spChg chg="add del mod">
          <ac:chgData name="Zach Waldron" userId="73f90a8f-9e53-4a0a-a0de-1f109e7a523e" providerId="ADAL" clId="{DE87FBE0-3CCD-4E42-A190-AAB924F7E1B0}" dt="2024-04-10T15:44:42.680" v="15752" actId="1076"/>
          <ac:spMkLst>
            <pc:docMk/>
            <pc:sldMk cId="2000495933" sldId="388"/>
            <ac:spMk id="14" creationId="{F41CD0A7-C78F-5B04-8958-B6D421D69FCA}"/>
          </ac:spMkLst>
        </pc:spChg>
        <pc:spChg chg="mod">
          <ac:chgData name="Zach Waldron" userId="73f90a8f-9e53-4a0a-a0de-1f109e7a523e" providerId="ADAL" clId="{DE87FBE0-3CCD-4E42-A190-AAB924F7E1B0}" dt="2024-04-10T15:48:24.756" v="15844" actId="1076"/>
          <ac:spMkLst>
            <pc:docMk/>
            <pc:sldMk cId="2000495933" sldId="388"/>
            <ac:spMk id="15" creationId="{F66ADF9F-D572-90B7-5BEB-84C9F59213F5}"/>
          </ac:spMkLst>
        </pc:spChg>
        <pc:spChg chg="mod">
          <ac:chgData name="Zach Waldron" userId="73f90a8f-9e53-4a0a-a0de-1f109e7a523e" providerId="ADAL" clId="{DE87FBE0-3CCD-4E42-A190-AAB924F7E1B0}" dt="2024-04-09T21:16:31.576" v="15538" actId="1076"/>
          <ac:spMkLst>
            <pc:docMk/>
            <pc:sldMk cId="2000495933" sldId="388"/>
            <ac:spMk id="21" creationId="{E901FB6B-C1B6-DE33-067C-959860D550DE}"/>
          </ac:spMkLst>
        </pc:spChg>
        <pc:spChg chg="mod">
          <ac:chgData name="Zach Waldron" userId="73f90a8f-9e53-4a0a-a0de-1f109e7a523e" providerId="ADAL" clId="{DE87FBE0-3CCD-4E42-A190-AAB924F7E1B0}" dt="2024-04-09T21:16:47.034" v="15540" actId="1076"/>
          <ac:spMkLst>
            <pc:docMk/>
            <pc:sldMk cId="2000495933" sldId="388"/>
            <ac:spMk id="28" creationId="{71E28FB3-6BCC-069C-50CC-E7945C7907A5}"/>
          </ac:spMkLst>
        </pc:spChg>
        <pc:picChg chg="add mod ord">
          <ac:chgData name="Zach Waldron" userId="73f90a8f-9e53-4a0a-a0de-1f109e7a523e" providerId="ADAL" clId="{DE87FBE0-3CCD-4E42-A190-AAB924F7E1B0}" dt="2024-04-10T15:47:56.799" v="15835" actId="1076"/>
          <ac:picMkLst>
            <pc:docMk/>
            <pc:sldMk cId="2000495933" sldId="388"/>
            <ac:picMk id="3" creationId="{6489CAB3-1278-46C1-3AFE-3DAF12578B0D}"/>
          </ac:picMkLst>
        </pc:picChg>
        <pc:picChg chg="del">
          <ac:chgData name="Zach Waldron" userId="73f90a8f-9e53-4a0a-a0de-1f109e7a523e" providerId="ADAL" clId="{DE87FBE0-3CCD-4E42-A190-AAB924F7E1B0}" dt="2024-04-09T21:16:07.572" v="15530" actId="478"/>
          <ac:picMkLst>
            <pc:docMk/>
            <pc:sldMk cId="2000495933" sldId="388"/>
            <ac:picMk id="30" creationId="{9F2A2899-5A37-0503-D153-7A0BCAD3C6EA}"/>
          </ac:picMkLst>
        </pc:picChg>
        <pc:cxnChg chg="add mod">
          <ac:chgData name="Zach Waldron" userId="73f90a8f-9e53-4a0a-a0de-1f109e7a523e" providerId="ADAL" clId="{DE87FBE0-3CCD-4E42-A190-AAB924F7E1B0}" dt="2024-04-10T15:48:22.371" v="15843" actId="14100"/>
          <ac:cxnSpMkLst>
            <pc:docMk/>
            <pc:sldMk cId="2000495933" sldId="388"/>
            <ac:cxnSpMk id="7" creationId="{CA387084-412F-C98B-3816-F955C7401E2D}"/>
          </ac:cxnSpMkLst>
        </pc:cxnChg>
        <pc:cxnChg chg="mod">
          <ac:chgData name="Zach Waldron" userId="73f90a8f-9e53-4a0a-a0de-1f109e7a523e" providerId="ADAL" clId="{DE87FBE0-3CCD-4E42-A190-AAB924F7E1B0}" dt="2024-04-09T21:16:56.509" v="15542" actId="14100"/>
          <ac:cxnSpMkLst>
            <pc:docMk/>
            <pc:sldMk cId="2000495933" sldId="388"/>
            <ac:cxnSpMk id="24" creationId="{58607001-AD6B-91A0-5DE7-EE9B6185C8BD}"/>
          </ac:cxnSpMkLst>
        </pc:cxnChg>
      </pc:sldChg>
      <pc:sldChg chg="addSp delSp modSp add mod ord">
        <pc:chgData name="Zach Waldron" userId="73f90a8f-9e53-4a0a-a0de-1f109e7a523e" providerId="ADAL" clId="{DE87FBE0-3CCD-4E42-A190-AAB924F7E1B0}" dt="2024-04-10T17:21:06.904" v="16019" actId="1076"/>
        <pc:sldMkLst>
          <pc:docMk/>
          <pc:sldMk cId="1924328072" sldId="389"/>
        </pc:sldMkLst>
        <pc:spChg chg="mod">
          <ac:chgData name="Zach Waldron" userId="73f90a8f-9e53-4a0a-a0de-1f109e7a523e" providerId="ADAL" clId="{DE87FBE0-3CCD-4E42-A190-AAB924F7E1B0}" dt="2024-04-10T16:49:41.908" v="15922" actId="1076"/>
          <ac:spMkLst>
            <pc:docMk/>
            <pc:sldMk cId="1924328072" sldId="389"/>
            <ac:spMk id="2" creationId="{5190499C-1E9B-CEDD-4DC0-50703DC1F5AC}"/>
          </ac:spMkLst>
        </pc:spChg>
        <pc:spChg chg="add">
          <ac:chgData name="Zach Waldron" userId="73f90a8f-9e53-4a0a-a0de-1f109e7a523e" providerId="ADAL" clId="{DE87FBE0-3CCD-4E42-A190-AAB924F7E1B0}" dt="2024-04-10T16:49:11.796" v="15910"/>
          <ac:spMkLst>
            <pc:docMk/>
            <pc:sldMk cId="1924328072" sldId="389"/>
            <ac:spMk id="3" creationId="{E91F9A3B-8666-6213-FB6A-A9FFB1EFE9EE}"/>
          </ac:spMkLst>
        </pc:spChg>
        <pc:spChg chg="del">
          <ac:chgData name="Zach Waldron" userId="73f90a8f-9e53-4a0a-a0de-1f109e7a523e" providerId="ADAL" clId="{DE87FBE0-3CCD-4E42-A190-AAB924F7E1B0}" dt="2024-04-10T16:51:53.778" v="15929" actId="478"/>
          <ac:spMkLst>
            <pc:docMk/>
            <pc:sldMk cId="1924328072" sldId="389"/>
            <ac:spMk id="5" creationId="{DE0B3E1C-A85F-5721-391C-123E56C3DAD5}"/>
          </ac:spMkLst>
        </pc:spChg>
        <pc:spChg chg="add mod">
          <ac:chgData name="Zach Waldron" userId="73f90a8f-9e53-4a0a-a0de-1f109e7a523e" providerId="ADAL" clId="{DE87FBE0-3CCD-4E42-A190-AAB924F7E1B0}" dt="2024-04-10T17:09:21.499" v="15982" actId="1076"/>
          <ac:spMkLst>
            <pc:docMk/>
            <pc:sldMk cId="1924328072" sldId="389"/>
            <ac:spMk id="8" creationId="{E3526275-981C-75DE-D0C0-D0802AE0708D}"/>
          </ac:spMkLst>
        </pc:spChg>
        <pc:spChg chg="mod">
          <ac:chgData name="Zach Waldron" userId="73f90a8f-9e53-4a0a-a0de-1f109e7a523e" providerId="ADAL" clId="{DE87FBE0-3CCD-4E42-A190-AAB924F7E1B0}" dt="2024-04-10T17:10:15.719" v="15999" actId="1036"/>
          <ac:spMkLst>
            <pc:docMk/>
            <pc:sldMk cId="1924328072" sldId="389"/>
            <ac:spMk id="14" creationId="{F41CD0A7-C78F-5B04-8958-B6D421D69FCA}"/>
          </ac:spMkLst>
        </pc:spChg>
        <pc:spChg chg="mod">
          <ac:chgData name="Zach Waldron" userId="73f90a8f-9e53-4a0a-a0de-1f109e7a523e" providerId="ADAL" clId="{DE87FBE0-3CCD-4E42-A190-AAB924F7E1B0}" dt="2024-04-10T17:10:06.649" v="15994" actId="1076"/>
          <ac:spMkLst>
            <pc:docMk/>
            <pc:sldMk cId="1924328072" sldId="389"/>
            <ac:spMk id="15" creationId="{F66ADF9F-D572-90B7-5BEB-84C9F59213F5}"/>
          </ac:spMkLst>
        </pc:spChg>
        <pc:spChg chg="mod">
          <ac:chgData name="Zach Waldron" userId="73f90a8f-9e53-4a0a-a0de-1f109e7a523e" providerId="ADAL" clId="{DE87FBE0-3CCD-4E42-A190-AAB924F7E1B0}" dt="2024-04-10T17:10:03.192" v="15992" actId="1076"/>
          <ac:spMkLst>
            <pc:docMk/>
            <pc:sldMk cId="1924328072" sldId="389"/>
            <ac:spMk id="16" creationId="{12C2D4B3-8BD6-B8FC-BEE7-260C31F768BA}"/>
          </ac:spMkLst>
        </pc:spChg>
        <pc:spChg chg="mod">
          <ac:chgData name="Zach Waldron" userId="73f90a8f-9e53-4a0a-a0de-1f109e7a523e" providerId="ADAL" clId="{DE87FBE0-3CCD-4E42-A190-AAB924F7E1B0}" dt="2024-04-10T17:08:52.783" v="15973" actId="12"/>
          <ac:spMkLst>
            <pc:docMk/>
            <pc:sldMk cId="1924328072" sldId="389"/>
            <ac:spMk id="17" creationId="{2538D548-6148-D525-A7C1-904CE72F3109}"/>
          </ac:spMkLst>
        </pc:spChg>
        <pc:picChg chg="add mod ord modCrop">
          <ac:chgData name="Zach Waldron" userId="73f90a8f-9e53-4a0a-a0de-1f109e7a523e" providerId="ADAL" clId="{DE87FBE0-3CCD-4E42-A190-AAB924F7E1B0}" dt="2024-04-10T17:09:01.289" v="15976" actId="1076"/>
          <ac:picMkLst>
            <pc:docMk/>
            <pc:sldMk cId="1924328072" sldId="389"/>
            <ac:picMk id="6" creationId="{307E1BE3-E80B-E565-FCAD-8D96C1011BE4}"/>
          </ac:picMkLst>
        </pc:picChg>
        <pc:picChg chg="add mod">
          <ac:chgData name="Zach Waldron" userId="73f90a8f-9e53-4a0a-a0de-1f109e7a523e" providerId="ADAL" clId="{DE87FBE0-3CCD-4E42-A190-AAB924F7E1B0}" dt="2024-04-10T16:49:38.355" v="15921" actId="571"/>
          <ac:picMkLst>
            <pc:docMk/>
            <pc:sldMk cId="1924328072" sldId="389"/>
            <ac:picMk id="7" creationId="{4BDB3729-43C0-1B24-9A15-B2746053770F}"/>
          </ac:picMkLst>
        </pc:picChg>
        <pc:picChg chg="add mod">
          <ac:chgData name="Zach Waldron" userId="73f90a8f-9e53-4a0a-a0de-1f109e7a523e" providerId="ADAL" clId="{DE87FBE0-3CCD-4E42-A190-AAB924F7E1B0}" dt="2024-04-10T17:10:28.088" v="16016" actId="1076"/>
          <ac:picMkLst>
            <pc:docMk/>
            <pc:sldMk cId="1924328072" sldId="389"/>
            <ac:picMk id="9" creationId="{C1515CD5-4832-FD89-6FC7-3667291A410C}"/>
          </ac:picMkLst>
        </pc:picChg>
        <pc:picChg chg="del">
          <ac:chgData name="Zach Waldron" userId="73f90a8f-9e53-4a0a-a0de-1f109e7a523e" providerId="ADAL" clId="{DE87FBE0-3CCD-4E42-A190-AAB924F7E1B0}" dt="2024-04-10T16:49:11.482" v="15909" actId="478"/>
          <ac:picMkLst>
            <pc:docMk/>
            <pc:sldMk cId="1924328072" sldId="389"/>
            <ac:picMk id="1028" creationId="{CA945BFC-F26A-F69D-7678-EAD976996A39}"/>
          </ac:picMkLst>
        </pc:picChg>
        <pc:picChg chg="add mod">
          <ac:chgData name="Zach Waldron" userId="73f90a8f-9e53-4a0a-a0de-1f109e7a523e" providerId="ADAL" clId="{DE87FBE0-3CCD-4E42-A190-AAB924F7E1B0}" dt="2024-04-10T17:21:06.904" v="16019" actId="1076"/>
          <ac:picMkLst>
            <pc:docMk/>
            <pc:sldMk cId="1924328072" sldId="389"/>
            <ac:picMk id="1030" creationId="{963D0D23-2A71-3087-5384-F34BF8FB909A}"/>
          </ac:picMkLst>
        </pc:picChg>
      </pc:sldChg>
      <pc:sldMasterChg chg="addSp modSp mod modSldLayout">
        <pc:chgData name="Zach Waldron" userId="73f90a8f-9e53-4a0a-a0de-1f109e7a523e" providerId="ADAL" clId="{DE87FBE0-3CCD-4E42-A190-AAB924F7E1B0}" dt="2024-04-03T19:11:57.582" v="13876" actId="1076"/>
        <pc:sldMasterMkLst>
          <pc:docMk/>
          <pc:sldMasterMk cId="3839480615" sldId="2147483648"/>
        </pc:sldMasterMkLst>
        <pc:spChg chg="add">
          <ac:chgData name="Zach Waldron" userId="73f90a8f-9e53-4a0a-a0de-1f109e7a523e" providerId="ADAL" clId="{DE87FBE0-3CCD-4E42-A190-AAB924F7E1B0}" dt="2024-04-03T19:11:48.636" v="13873" actId="11529"/>
          <ac:spMkLst>
            <pc:docMk/>
            <pc:sldMasterMk cId="3839480615" sldId="2147483648"/>
            <ac:spMk id="8" creationId="{C0FF2D82-1D7F-5CBF-132A-026149741701}"/>
          </ac:spMkLst>
        </pc:spChg>
        <pc:spChg chg="add mod">
          <ac:chgData name="Zach Waldron" userId="73f90a8f-9e53-4a0a-a0de-1f109e7a523e" providerId="ADAL" clId="{DE87FBE0-3CCD-4E42-A190-AAB924F7E1B0}" dt="2024-04-03T19:11:57.582" v="13876" actId="1076"/>
          <ac:spMkLst>
            <pc:docMk/>
            <pc:sldMasterMk cId="3839480615" sldId="2147483648"/>
            <ac:spMk id="9" creationId="{2310C57B-6128-1CB6-FFEA-C83793289AB9}"/>
          </ac:spMkLst>
        </pc:spChg>
        <pc:picChg chg="add mod">
          <ac:chgData name="Zach Waldron" userId="73f90a8f-9e53-4a0a-a0de-1f109e7a523e" providerId="ADAL" clId="{DE87FBE0-3CCD-4E42-A190-AAB924F7E1B0}" dt="2024-03-25T18:56:10.477" v="7180" actId="1076"/>
          <ac:picMkLst>
            <pc:docMk/>
            <pc:sldMasterMk cId="3839480615" sldId="2147483648"/>
            <ac:picMk id="7" creationId="{0C620853-85FC-196A-7533-0DA0B9BD0C6E}"/>
          </ac:picMkLst>
        </pc:picChg>
        <pc:sldLayoutChg chg="modSp mod">
          <pc:chgData name="Zach Waldron" userId="73f90a8f-9e53-4a0a-a0de-1f109e7a523e" providerId="ADAL" clId="{DE87FBE0-3CCD-4E42-A190-AAB924F7E1B0}" dt="2024-03-25T18:56:27.128" v="7182" actId="1076"/>
          <pc:sldLayoutMkLst>
            <pc:docMk/>
            <pc:sldMasterMk cId="3839480615" sldId="2147483648"/>
            <pc:sldLayoutMk cId="4281559828" sldId="2147483649"/>
          </pc:sldLayoutMkLst>
          <pc:spChg chg="mod">
            <ac:chgData name="Zach Waldron" userId="73f90a8f-9e53-4a0a-a0de-1f109e7a523e" providerId="ADAL" clId="{DE87FBE0-3CCD-4E42-A190-AAB924F7E1B0}" dt="2024-03-25T18:56:27.128" v="7182" actId="1076"/>
            <ac:spMkLst>
              <pc:docMk/>
              <pc:sldMasterMk cId="3839480615" sldId="2147483648"/>
              <pc:sldLayoutMk cId="4281559828" sldId="2147483649"/>
              <ac:spMk id="6" creationId="{E7A546C0-59D6-C8A8-ACED-1052AFF3742B}"/>
            </ac:spMkLst>
          </pc:spChg>
        </pc:sldLayoutChg>
        <pc:sldLayoutChg chg="modSp mod">
          <pc:chgData name="Zach Waldron" userId="73f90a8f-9e53-4a0a-a0de-1f109e7a523e" providerId="ADAL" clId="{DE87FBE0-3CCD-4E42-A190-AAB924F7E1B0}" dt="2024-03-25T21:20:53.595" v="8429" actId="1076"/>
          <pc:sldLayoutMkLst>
            <pc:docMk/>
            <pc:sldMasterMk cId="3839480615" sldId="2147483648"/>
            <pc:sldLayoutMk cId="102880876" sldId="2147483650"/>
          </pc:sldLayoutMkLst>
          <pc:spChg chg="mod">
            <ac:chgData name="Zach Waldron" userId="73f90a8f-9e53-4a0a-a0de-1f109e7a523e" providerId="ADAL" clId="{DE87FBE0-3CCD-4E42-A190-AAB924F7E1B0}" dt="2024-03-25T19:05:53.055" v="7662" actId="404"/>
            <ac:spMkLst>
              <pc:docMk/>
              <pc:sldMasterMk cId="3839480615" sldId="2147483648"/>
              <pc:sldLayoutMk cId="102880876" sldId="2147483650"/>
              <ac:spMk id="2" creationId="{1A250CB5-A77B-51DE-A43C-2F46ED98A030}"/>
            </ac:spMkLst>
          </pc:spChg>
          <pc:spChg chg="mod">
            <ac:chgData name="Zach Waldron" userId="73f90a8f-9e53-4a0a-a0de-1f109e7a523e" providerId="ADAL" clId="{DE87FBE0-3CCD-4E42-A190-AAB924F7E1B0}" dt="2024-03-25T19:05:55.855" v="7663" actId="14100"/>
            <ac:spMkLst>
              <pc:docMk/>
              <pc:sldMasterMk cId="3839480615" sldId="2147483648"/>
              <pc:sldLayoutMk cId="102880876" sldId="2147483650"/>
              <ac:spMk id="3" creationId="{8DDCA28E-9943-90C4-6A5F-9E8F1BCB5E57}"/>
            </ac:spMkLst>
          </pc:spChg>
          <pc:spChg chg="mod">
            <ac:chgData name="Zach Waldron" userId="73f90a8f-9e53-4a0a-a0de-1f109e7a523e" providerId="ADAL" clId="{DE87FBE0-3CCD-4E42-A190-AAB924F7E1B0}" dt="2024-03-25T21:20:53.595" v="8429" actId="1076"/>
            <ac:spMkLst>
              <pc:docMk/>
              <pc:sldMasterMk cId="3839480615" sldId="2147483648"/>
              <pc:sldLayoutMk cId="102880876" sldId="2147483650"/>
              <ac:spMk id="6" creationId="{412B2955-7A54-1F5C-519C-348382DFC979}"/>
            </ac:spMkLst>
          </pc:spChg>
        </pc:sldLayoutChg>
      </pc:sldMasterChg>
    </pc:docChg>
  </pc:docChgLst>
  <pc:docChgLst>
    <pc:chgData name="Zach Waldron" userId="73f90a8f-9e53-4a0a-a0de-1f109e7a523e" providerId="ADAL" clId="{8C69A465-6186-4D32-8198-140368CC1036}"/>
    <pc:docChg chg="undo redo custSel addSld delSld modSld sldOrd modMainMaster modSection">
      <pc:chgData name="Zach Waldron" userId="73f90a8f-9e53-4a0a-a0de-1f109e7a523e" providerId="ADAL" clId="{8C69A465-6186-4D32-8198-140368CC1036}" dt="2024-06-06T11:37:34.635" v="18460" actId="5793"/>
      <pc:docMkLst>
        <pc:docMk/>
      </pc:docMkLst>
      <pc:sldChg chg="del">
        <pc:chgData name="Zach Waldron" userId="73f90a8f-9e53-4a0a-a0de-1f109e7a523e" providerId="ADAL" clId="{8C69A465-6186-4D32-8198-140368CC1036}" dt="2024-05-31T20:37:00.528" v="14586" actId="47"/>
        <pc:sldMkLst>
          <pc:docMk/>
          <pc:sldMk cId="4057385167" sldId="256"/>
        </pc:sldMkLst>
      </pc:sldChg>
      <pc:sldChg chg="addSp delSp modSp mod addCm delCm modCm">
        <pc:chgData name="Zach Waldron" userId="73f90a8f-9e53-4a0a-a0de-1f109e7a523e" providerId="ADAL" clId="{8C69A465-6186-4D32-8198-140368CC1036}" dt="2024-06-06T01:08:16.354" v="17102" actId="20577"/>
        <pc:sldMkLst>
          <pc:docMk/>
          <pc:sldMk cId="2609910804" sldId="258"/>
        </pc:sldMkLst>
        <pc:spChg chg="mod">
          <ac:chgData name="Zach Waldron" userId="73f90a8f-9e53-4a0a-a0de-1f109e7a523e" providerId="ADAL" clId="{8C69A465-6186-4D32-8198-140368CC1036}" dt="2024-06-06T01:08:16.354" v="17102" actId="20577"/>
          <ac:spMkLst>
            <pc:docMk/>
            <pc:sldMk cId="2609910804" sldId="258"/>
            <ac:spMk id="2" creationId="{AA4DD695-D667-CC43-8F7F-C2B3E753CEAE}"/>
          </ac:spMkLst>
        </pc:spChg>
        <pc:spChg chg="add del mod">
          <ac:chgData name="Zach Waldron" userId="73f90a8f-9e53-4a0a-a0de-1f109e7a523e" providerId="ADAL" clId="{8C69A465-6186-4D32-8198-140368CC1036}" dt="2024-06-06T01:08:14.956" v="17100" actId="20577"/>
          <ac:spMkLst>
            <pc:docMk/>
            <pc:sldMk cId="2609910804" sldId="258"/>
            <ac:spMk id="4" creationId="{48C7694A-FFD9-B97B-D658-AC919223167D}"/>
          </ac:spMkLst>
        </pc:spChg>
        <pc:spChg chg="add mod">
          <ac:chgData name="Zach Waldron" userId="73f90a8f-9e53-4a0a-a0de-1f109e7a523e" providerId="ADAL" clId="{8C69A465-6186-4D32-8198-140368CC1036}" dt="2024-05-31T20:31:30.343" v="14557" actId="1076"/>
          <ac:spMkLst>
            <pc:docMk/>
            <pc:sldMk cId="2609910804" sldId="258"/>
            <ac:spMk id="6" creationId="{71187F07-60DC-866A-6A63-E34A11F79DF1}"/>
          </ac:spMkLst>
        </pc:spChg>
        <pc:spChg chg="add mod">
          <ac:chgData name="Zach Waldron" userId="73f90a8f-9e53-4a0a-a0de-1f109e7a523e" providerId="ADAL" clId="{8C69A465-6186-4D32-8198-140368CC1036}" dt="2024-05-31T20:31:30.343" v="14557" actId="1076"/>
          <ac:spMkLst>
            <pc:docMk/>
            <pc:sldMk cId="2609910804" sldId="258"/>
            <ac:spMk id="8" creationId="{693D9110-F1F4-1424-F89D-692BFE270039}"/>
          </ac:spMkLst>
        </pc:spChg>
        <pc:spChg chg="add mod">
          <ac:chgData name="Zach Waldron" userId="73f90a8f-9e53-4a0a-a0de-1f109e7a523e" providerId="ADAL" clId="{8C69A465-6186-4D32-8198-140368CC1036}" dt="2024-06-04T15:08:31.812" v="14676" actId="20577"/>
          <ac:spMkLst>
            <pc:docMk/>
            <pc:sldMk cId="2609910804" sldId="258"/>
            <ac:spMk id="10" creationId="{1873EA9F-4378-E5E9-7A38-CDE0BB704199}"/>
          </ac:spMkLst>
        </pc:spChg>
        <pc:picChg chg="mod">
          <ac:chgData name="Zach Waldron" userId="73f90a8f-9e53-4a0a-a0de-1f109e7a523e" providerId="ADAL" clId="{8C69A465-6186-4D32-8198-140368CC1036}" dt="2024-05-31T20:30:01.908" v="14538" actId="1076"/>
          <ac:picMkLst>
            <pc:docMk/>
            <pc:sldMk cId="2609910804" sldId="258"/>
            <ac:picMk id="3" creationId="{8154E260-BE9C-2D4C-8473-72B9A7543844}"/>
          </ac:picMkLst>
        </pc:picChg>
        <pc:picChg chg="mod">
          <ac:chgData name="Zach Waldron" userId="73f90a8f-9e53-4a0a-a0de-1f109e7a523e" providerId="ADAL" clId="{8C69A465-6186-4D32-8198-140368CC1036}" dt="2024-05-31T20:31:30.343" v="14557" actId="1076"/>
          <ac:picMkLst>
            <pc:docMk/>
            <pc:sldMk cId="2609910804" sldId="258"/>
            <ac:picMk id="5" creationId="{DEEEFF4C-04AF-884B-AB62-3F064CF124CE}"/>
          </ac:picMkLst>
        </pc:picChg>
        <pc:picChg chg="mod">
          <ac:chgData name="Zach Waldron" userId="73f90a8f-9e53-4a0a-a0de-1f109e7a523e" providerId="ADAL" clId="{8C69A465-6186-4D32-8198-140368CC1036}" dt="2024-05-31T20:31:30.343" v="14557" actId="1076"/>
          <ac:picMkLst>
            <pc:docMk/>
            <pc:sldMk cId="2609910804" sldId="258"/>
            <ac:picMk id="7" creationId="{E5A70F81-0D49-403A-B271-7855253109E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6-04T15:07:43.838" v="14673"/>
              <pc2:cmMkLst xmlns:pc2="http://schemas.microsoft.com/office/powerpoint/2019/9/main/command">
                <pc:docMk/>
                <pc:sldMk cId="2609910804" sldId="258"/>
                <pc2:cmMk id="{5D4783B6-234C-4587-B078-A0D0CBA66B75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5-31T18:24:08.742" v="12633"/>
              <pc2:cmMkLst xmlns:pc2="http://schemas.microsoft.com/office/powerpoint/2019/9/main/command">
                <pc:docMk/>
                <pc:sldMk cId="2609910804" sldId="258"/>
                <pc2:cmMk id="{13B166F4-FD62-41A5-BFD0-0216C6FDA13B}"/>
              </pc2:cmMkLst>
            </pc226:cmChg>
          </p:ext>
        </pc:extLst>
      </pc:sldChg>
      <pc:sldChg chg="del">
        <pc:chgData name="Zach Waldron" userId="73f90a8f-9e53-4a0a-a0de-1f109e7a523e" providerId="ADAL" clId="{8C69A465-6186-4D32-8198-140368CC1036}" dt="2024-05-07T20:19:32.997" v="2669" actId="47"/>
        <pc:sldMkLst>
          <pc:docMk/>
          <pc:sldMk cId="1663032978" sldId="261"/>
        </pc:sldMkLst>
      </pc:sldChg>
      <pc:sldChg chg="add del ord">
        <pc:chgData name="Zach Waldron" userId="73f90a8f-9e53-4a0a-a0de-1f109e7a523e" providerId="ADAL" clId="{8C69A465-6186-4D32-8198-140368CC1036}" dt="2024-05-29T20:27:24.320" v="12596" actId="47"/>
        <pc:sldMkLst>
          <pc:docMk/>
          <pc:sldMk cId="3787768525" sldId="261"/>
        </pc:sldMkLst>
      </pc:sldChg>
      <pc:sldChg chg="del">
        <pc:chgData name="Zach Waldron" userId="73f90a8f-9e53-4a0a-a0de-1f109e7a523e" providerId="ADAL" clId="{8C69A465-6186-4D32-8198-140368CC1036}" dt="2024-06-05T19:38:33.505" v="16604" actId="2696"/>
        <pc:sldMkLst>
          <pc:docMk/>
          <pc:sldMk cId="896340415" sldId="272"/>
        </pc:sldMkLst>
      </pc:sldChg>
      <pc:sldChg chg="del">
        <pc:chgData name="Zach Waldron" userId="73f90a8f-9e53-4a0a-a0de-1f109e7a523e" providerId="ADAL" clId="{8C69A465-6186-4D32-8198-140368CC1036}" dt="2024-06-05T19:38:23.379" v="16602" actId="2696"/>
        <pc:sldMkLst>
          <pc:docMk/>
          <pc:sldMk cId="303316934" sldId="358"/>
        </pc:sldMkLst>
      </pc:sldChg>
      <pc:sldChg chg="del">
        <pc:chgData name="Zach Waldron" userId="73f90a8f-9e53-4a0a-a0de-1f109e7a523e" providerId="ADAL" clId="{8C69A465-6186-4D32-8198-140368CC1036}" dt="2024-06-05T19:38:17.058" v="16601" actId="2696"/>
        <pc:sldMkLst>
          <pc:docMk/>
          <pc:sldMk cId="1709275932" sldId="364"/>
        </pc:sldMkLst>
      </pc:sldChg>
      <pc:sldChg chg="del">
        <pc:chgData name="Zach Waldron" userId="73f90a8f-9e53-4a0a-a0de-1f109e7a523e" providerId="ADAL" clId="{8C69A465-6186-4D32-8198-140368CC1036}" dt="2024-05-31T20:37:13.725" v="14587" actId="47"/>
        <pc:sldMkLst>
          <pc:docMk/>
          <pc:sldMk cId="109491805" sldId="365"/>
        </pc:sldMkLst>
      </pc:sldChg>
      <pc:sldChg chg="del">
        <pc:chgData name="Zach Waldron" userId="73f90a8f-9e53-4a0a-a0de-1f109e7a523e" providerId="ADAL" clId="{8C69A465-6186-4D32-8198-140368CC1036}" dt="2024-06-05T19:38:40.521" v="16605" actId="2696"/>
        <pc:sldMkLst>
          <pc:docMk/>
          <pc:sldMk cId="4008087180" sldId="366"/>
        </pc:sldMkLst>
      </pc:sldChg>
      <pc:sldChg chg="del">
        <pc:chgData name="Zach Waldron" userId="73f90a8f-9e53-4a0a-a0de-1f109e7a523e" providerId="ADAL" clId="{8C69A465-6186-4D32-8198-140368CC1036}" dt="2024-05-31T20:37:15.502" v="14588" actId="47"/>
        <pc:sldMkLst>
          <pc:docMk/>
          <pc:sldMk cId="3310228624" sldId="367"/>
        </pc:sldMkLst>
      </pc:sldChg>
      <pc:sldChg chg="add del">
        <pc:chgData name="Zach Waldron" userId="73f90a8f-9e53-4a0a-a0de-1f109e7a523e" providerId="ADAL" clId="{8C69A465-6186-4D32-8198-140368CC1036}" dt="2024-06-05T19:38:43.724" v="16606" actId="2696"/>
        <pc:sldMkLst>
          <pc:docMk/>
          <pc:sldMk cId="3724704181" sldId="368"/>
        </pc:sldMkLst>
      </pc:sldChg>
      <pc:sldChg chg="add del">
        <pc:chgData name="Zach Waldron" userId="73f90a8f-9e53-4a0a-a0de-1f109e7a523e" providerId="ADAL" clId="{8C69A465-6186-4D32-8198-140368CC1036}" dt="2024-06-05T19:38:47.150" v="16607" actId="2696"/>
        <pc:sldMkLst>
          <pc:docMk/>
          <pc:sldMk cId="1060163950" sldId="369"/>
        </pc:sldMkLst>
      </pc:sldChg>
      <pc:sldChg chg="addSp delSp modSp del mod ord">
        <pc:chgData name="Zach Waldron" userId="73f90a8f-9e53-4a0a-a0de-1f109e7a523e" providerId="ADAL" clId="{8C69A465-6186-4D32-8198-140368CC1036}" dt="2024-05-22T22:30:32.435" v="9470" actId="47"/>
        <pc:sldMkLst>
          <pc:docMk/>
          <pc:sldMk cId="673161616" sldId="370"/>
        </pc:sldMkLst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4" creationId="{3A78A737-00F5-E653-885F-7FFA765BAF30}"/>
          </ac:spMkLst>
        </pc:spChg>
        <pc:spChg chg="add mod">
          <ac:chgData name="Zach Waldron" userId="73f90a8f-9e53-4a0a-a0de-1f109e7a523e" providerId="ADAL" clId="{8C69A465-6186-4D32-8198-140368CC1036}" dt="2024-05-20T18:24:39.080" v="3295" actId="164"/>
          <ac:spMkLst>
            <pc:docMk/>
            <pc:sldMk cId="673161616" sldId="370"/>
            <ac:spMk id="5" creationId="{671E8D83-077D-7BC3-17BE-D52BAA775443}"/>
          </ac:spMkLst>
        </pc:spChg>
        <pc:spChg chg="del mod">
          <ac:chgData name="Zach Waldron" userId="73f90a8f-9e53-4a0a-a0de-1f109e7a523e" providerId="ADAL" clId="{8C69A465-6186-4D32-8198-140368CC1036}" dt="2024-05-07T20:07:21.228" v="2483" actId="478"/>
          <ac:spMkLst>
            <pc:docMk/>
            <pc:sldMk cId="673161616" sldId="370"/>
            <ac:spMk id="6" creationId="{47D516F0-6B21-D68C-AF22-985171561B41}"/>
          </ac:spMkLst>
        </pc:spChg>
        <pc:spChg chg="add mod">
          <ac:chgData name="Zach Waldron" userId="73f90a8f-9e53-4a0a-a0de-1f109e7a523e" providerId="ADAL" clId="{8C69A465-6186-4D32-8198-140368CC1036}" dt="2024-05-20T18:24:39.080" v="3295" actId="164"/>
          <ac:spMkLst>
            <pc:docMk/>
            <pc:sldMk cId="673161616" sldId="370"/>
            <ac:spMk id="6" creationId="{91420012-1DEE-3192-5D58-FDC1D872182E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13" creationId="{A5718E68-A600-7A43-26E6-509F3B9334D8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14" creationId="{291405BB-E663-125B-20D4-104DBB2FF86E}"/>
          </ac:spMkLst>
        </pc:spChg>
        <pc:spChg chg="del">
          <ac:chgData name="Zach Waldron" userId="73f90a8f-9e53-4a0a-a0de-1f109e7a523e" providerId="ADAL" clId="{8C69A465-6186-4D32-8198-140368CC1036}" dt="2024-05-07T20:07:22.558" v="2484" actId="478"/>
          <ac:spMkLst>
            <pc:docMk/>
            <pc:sldMk cId="673161616" sldId="370"/>
            <ac:spMk id="16" creationId="{03D25591-B306-716C-FB69-067FE7B9C047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17" creationId="{4A313208-3192-0FD2-B502-72D83B233B44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19" creationId="{A60FC4BC-C858-BE05-B884-60FBC8411F6E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20" creationId="{40DC534A-2AA8-E9A3-C23A-19FEFBA56E99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21" creationId="{761E9C99-9177-E3A0-9810-BBE75B31478F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22" creationId="{E9B8D14A-E24C-A035-7818-C0147BBF4A60}"/>
          </ac:spMkLst>
        </pc:spChg>
        <pc:spChg chg="del">
          <ac:chgData name="Zach Waldron" userId="73f90a8f-9e53-4a0a-a0de-1f109e7a523e" providerId="ADAL" clId="{8C69A465-6186-4D32-8198-140368CC1036}" dt="2024-05-07T20:07:10.438" v="2480" actId="478"/>
          <ac:spMkLst>
            <pc:docMk/>
            <pc:sldMk cId="673161616" sldId="370"/>
            <ac:spMk id="24" creationId="{A7D4736A-5B2A-6FC2-A3F4-44F5D54909C2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26" creationId="{06FF0E40-3AC6-55B2-C432-47207B765093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27" creationId="{2648254C-8A90-5D16-0EE6-86D3A86AF761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28" creationId="{16498D97-56BE-08C8-3C6B-AA795412E159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29" creationId="{77F03DF4-8A25-17F8-FA17-EFFF1114D4F6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0" creationId="{94A2512B-5DC3-E189-AECB-1648C3250495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1" creationId="{DBDE1FAE-E65A-13DA-4E08-B1E65E5306ED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2" creationId="{31D72D3E-C92F-27AA-6A5B-68A702602DC2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3" creationId="{46618B75-DBB7-2B87-E074-26FF1739BDB9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4" creationId="{A095F1E5-3C9E-F77A-18F8-9C3D0BE18CE3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5" creationId="{8E25D20B-A73A-B907-FF2D-1379731043FE}"/>
          </ac:spMkLst>
        </pc:spChg>
        <pc:spChg chg="add 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6" creationId="{0A4D8EE5-5B7F-B7A7-A18F-2EBDB4D3946E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38" creationId="{10D5DBDF-8C05-9831-8F39-52E26F65F13B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0" creationId="{B90FF25E-5AF5-349A-81B7-34642A144788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1" creationId="{096A53DF-782D-A337-A317-0BD88A95E370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2" creationId="{8F5C3222-CF5C-92EC-D66B-1392D8007BFF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3" creationId="{7540E1BF-03A3-A506-8077-8F7BC6DDE45E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4" creationId="{1FF414E9-0E4C-7F82-62E5-3AFFFE41E427}"/>
          </ac:spMkLst>
        </pc:spChg>
        <pc:spChg chg="mod">
          <ac:chgData name="Zach Waldron" userId="73f90a8f-9e53-4a0a-a0de-1f109e7a523e" providerId="ADAL" clId="{8C69A465-6186-4D32-8198-140368CC1036}" dt="2024-05-07T20:07:43.629" v="2487"/>
          <ac:spMkLst>
            <pc:docMk/>
            <pc:sldMk cId="673161616" sldId="370"/>
            <ac:spMk id="45" creationId="{DC3D5AFE-30D2-5F93-D3E6-61BE07E0B4C9}"/>
          </ac:spMkLst>
        </pc:spChg>
        <pc:spChg chg="add del mod">
          <ac:chgData name="Zach Waldron" userId="73f90a8f-9e53-4a0a-a0de-1f109e7a523e" providerId="ADAL" clId="{8C69A465-6186-4D32-8198-140368CC1036}" dt="2024-05-07T20:10:23.981" v="2511" actId="478"/>
          <ac:spMkLst>
            <pc:docMk/>
            <pc:sldMk cId="673161616" sldId="370"/>
            <ac:spMk id="46" creationId="{691564E8-1E98-D3C6-D908-A7B82ADB113D}"/>
          </ac:spMkLst>
        </pc:spChg>
        <pc:spChg chg="add del mod">
          <ac:chgData name="Zach Waldron" userId="73f90a8f-9e53-4a0a-a0de-1f109e7a523e" providerId="ADAL" clId="{8C69A465-6186-4D32-8198-140368CC1036}" dt="2024-05-07T20:44:47.411" v="2730" actId="478"/>
          <ac:spMkLst>
            <pc:docMk/>
            <pc:sldMk cId="673161616" sldId="370"/>
            <ac:spMk id="49" creationId="{AF88D74C-0007-8B17-9CA1-C1F66189758D}"/>
          </ac:spMkLst>
        </pc:spChg>
        <pc:spChg chg="add del mod">
          <ac:chgData name="Zach Waldron" userId="73f90a8f-9e53-4a0a-a0de-1f109e7a523e" providerId="ADAL" clId="{8C69A465-6186-4D32-8198-140368CC1036}" dt="2024-05-07T20:09:38.317" v="2506" actId="478"/>
          <ac:spMkLst>
            <pc:docMk/>
            <pc:sldMk cId="673161616" sldId="370"/>
            <ac:spMk id="50" creationId="{0FC72814-C446-FABB-D28D-E2460DC9BEC6}"/>
          </ac:spMkLst>
        </pc:spChg>
        <pc:spChg chg="add del mod">
          <ac:chgData name="Zach Waldron" userId="73f90a8f-9e53-4a0a-a0de-1f109e7a523e" providerId="ADAL" clId="{8C69A465-6186-4D32-8198-140368CC1036}" dt="2024-05-07T20:09:34.717" v="2505" actId="478"/>
          <ac:spMkLst>
            <pc:docMk/>
            <pc:sldMk cId="673161616" sldId="370"/>
            <ac:spMk id="51" creationId="{C4A287EF-347B-4CE6-00CE-A479F921B68F}"/>
          </ac:spMkLst>
        </pc:spChg>
        <pc:spChg chg="del mod">
          <ac:chgData name="Zach Waldron" userId="73f90a8f-9e53-4a0a-a0de-1f109e7a523e" providerId="ADAL" clId="{8C69A465-6186-4D32-8198-140368CC1036}" dt="2024-05-07T20:10:49.279" v="2516" actId="478"/>
          <ac:spMkLst>
            <pc:docMk/>
            <pc:sldMk cId="673161616" sldId="370"/>
            <ac:spMk id="55" creationId="{B6E002B7-F7EA-E721-ED5B-F602ACD0C99D}"/>
          </ac:spMkLst>
        </pc:spChg>
        <pc:spChg chg="del mod">
          <ac:chgData name="Zach Waldron" userId="73f90a8f-9e53-4a0a-a0de-1f109e7a523e" providerId="ADAL" clId="{8C69A465-6186-4D32-8198-140368CC1036}" dt="2024-05-07T20:10:50.691" v="2517" actId="478"/>
          <ac:spMkLst>
            <pc:docMk/>
            <pc:sldMk cId="673161616" sldId="370"/>
            <ac:spMk id="56" creationId="{C09FE1DC-6468-B745-5117-9075BA12C1FE}"/>
          </ac:spMkLst>
        </pc:spChg>
        <pc:spChg chg="del mod">
          <ac:chgData name="Zach Waldron" userId="73f90a8f-9e53-4a0a-a0de-1f109e7a523e" providerId="ADAL" clId="{8C69A465-6186-4D32-8198-140368CC1036}" dt="2024-05-07T20:10:51.964" v="2518" actId="478"/>
          <ac:spMkLst>
            <pc:docMk/>
            <pc:sldMk cId="673161616" sldId="370"/>
            <ac:spMk id="57" creationId="{AC538E7B-C256-AFC1-3250-DE007AB7D348}"/>
          </ac:spMkLst>
        </pc:spChg>
        <pc:spChg chg="del mod">
          <ac:chgData name="Zach Waldron" userId="73f90a8f-9e53-4a0a-a0de-1f109e7a523e" providerId="ADAL" clId="{8C69A465-6186-4D32-8198-140368CC1036}" dt="2024-05-07T20:10:53.149" v="2519" actId="478"/>
          <ac:spMkLst>
            <pc:docMk/>
            <pc:sldMk cId="673161616" sldId="370"/>
            <ac:spMk id="58" creationId="{2E82D691-473D-53E8-39D9-4680CE737F47}"/>
          </ac:spMkLst>
        </pc:spChg>
        <pc:spChg chg="del mod">
          <ac:chgData name="Zach Waldron" userId="73f90a8f-9e53-4a0a-a0de-1f109e7a523e" providerId="ADAL" clId="{8C69A465-6186-4D32-8198-140368CC1036}" dt="2024-05-07T20:10:54.405" v="2520" actId="478"/>
          <ac:spMkLst>
            <pc:docMk/>
            <pc:sldMk cId="673161616" sldId="370"/>
            <ac:spMk id="59" creationId="{987C9E2B-03FD-272A-F4B5-9D09D5E65F41}"/>
          </ac:spMkLst>
        </pc:spChg>
        <pc:spChg chg="del mod topLvl">
          <ac:chgData name="Zach Waldron" userId="73f90a8f-9e53-4a0a-a0de-1f109e7a523e" providerId="ADAL" clId="{8C69A465-6186-4D32-8198-140368CC1036}" dt="2024-05-07T20:10:55.630" v="2521" actId="478"/>
          <ac:spMkLst>
            <pc:docMk/>
            <pc:sldMk cId="673161616" sldId="370"/>
            <ac:spMk id="60" creationId="{14174FC8-709A-EE74-60FD-2FD845498B8B}"/>
          </ac:spMkLst>
        </pc:spChg>
        <pc:spChg chg="add del mod">
          <ac:chgData name="Zach Waldron" userId="73f90a8f-9e53-4a0a-a0de-1f109e7a523e" providerId="ADAL" clId="{8C69A465-6186-4D32-8198-140368CC1036}" dt="2024-05-07T20:09:32.876" v="2504" actId="478"/>
          <ac:spMkLst>
            <pc:docMk/>
            <pc:sldMk cId="673161616" sldId="370"/>
            <ac:spMk id="61" creationId="{39779C1A-2761-8908-88B3-2ADA4885FDAA}"/>
          </ac:spMkLst>
        </pc:spChg>
        <pc:spChg chg="add mod">
          <ac:chgData name="Zach Waldron" userId="73f90a8f-9e53-4a0a-a0de-1f109e7a523e" providerId="ADAL" clId="{8C69A465-6186-4D32-8198-140368CC1036}" dt="2024-05-20T18:24:25.146" v="3292" actId="1076"/>
          <ac:spMkLst>
            <pc:docMk/>
            <pc:sldMk cId="673161616" sldId="370"/>
            <ac:spMk id="62" creationId="{BC179008-2B9A-DCED-6716-B0EFF36D1250}"/>
          </ac:spMkLst>
        </pc:spChg>
        <pc:spChg chg="add del mod ord">
          <ac:chgData name="Zach Waldron" userId="73f90a8f-9e53-4a0a-a0de-1f109e7a523e" providerId="ADAL" clId="{8C69A465-6186-4D32-8198-140368CC1036}" dt="2024-05-07T20:44:52.605" v="2731" actId="478"/>
          <ac:spMkLst>
            <pc:docMk/>
            <pc:sldMk cId="673161616" sldId="370"/>
            <ac:spMk id="63" creationId="{0CE93058-E469-C252-B924-BB885E7C9205}"/>
          </ac:spMkLst>
        </pc:spChg>
        <pc:spChg chg="add del mod">
          <ac:chgData name="Zach Waldron" userId="73f90a8f-9e53-4a0a-a0de-1f109e7a523e" providerId="ADAL" clId="{8C69A465-6186-4D32-8198-140368CC1036}" dt="2024-05-07T20:23:50.502" v="2711" actId="478"/>
          <ac:spMkLst>
            <pc:docMk/>
            <pc:sldMk cId="673161616" sldId="370"/>
            <ac:spMk id="64" creationId="{42EA97FF-049D-5D8C-5FAD-C5F36D8D5423}"/>
          </ac:spMkLst>
        </pc:spChg>
        <pc:spChg chg="add del mod">
          <ac:chgData name="Zach Waldron" userId="73f90a8f-9e53-4a0a-a0de-1f109e7a523e" providerId="ADAL" clId="{8C69A465-6186-4D32-8198-140368CC1036}" dt="2024-05-20T17:58:47.257" v="3243" actId="478"/>
          <ac:spMkLst>
            <pc:docMk/>
            <pc:sldMk cId="673161616" sldId="370"/>
            <ac:spMk id="65" creationId="{24BA4FDB-97C8-C003-F72A-3566788F7ACF}"/>
          </ac:spMkLst>
        </pc:spChg>
        <pc:spChg chg="add del mod">
          <ac:chgData name="Zach Waldron" userId="73f90a8f-9e53-4a0a-a0de-1f109e7a523e" providerId="ADAL" clId="{8C69A465-6186-4D32-8198-140368CC1036}" dt="2024-05-07T20:10:41.517" v="2515" actId="478"/>
          <ac:spMkLst>
            <pc:docMk/>
            <pc:sldMk cId="673161616" sldId="370"/>
            <ac:spMk id="66" creationId="{63D0957D-B39A-3370-4FB4-642A68289634}"/>
          </ac:spMkLst>
        </pc:spChg>
        <pc:spChg chg="add del mod">
          <ac:chgData name="Zach Waldron" userId="73f90a8f-9e53-4a0a-a0de-1f109e7a523e" providerId="ADAL" clId="{8C69A465-6186-4D32-8198-140368CC1036}" dt="2024-05-07T20:10:21.814" v="2510" actId="478"/>
          <ac:spMkLst>
            <pc:docMk/>
            <pc:sldMk cId="673161616" sldId="370"/>
            <ac:spMk id="67" creationId="{7DA429B6-33ED-F371-7497-91E7A8F4208E}"/>
          </ac:spMkLst>
        </pc:spChg>
        <pc:spChg chg="add del mod">
          <ac:chgData name="Zach Waldron" userId="73f90a8f-9e53-4a0a-a0de-1f109e7a523e" providerId="ADAL" clId="{8C69A465-6186-4D32-8198-140368CC1036}" dt="2024-05-07T20:09:27.886" v="2501" actId="478"/>
          <ac:spMkLst>
            <pc:docMk/>
            <pc:sldMk cId="673161616" sldId="370"/>
            <ac:spMk id="68" creationId="{DF10C4D7-847A-542D-D33A-BF7771169272}"/>
          </ac:spMkLst>
        </pc:spChg>
        <pc:spChg chg="mod">
          <ac:chgData name="Zach Waldron" userId="73f90a8f-9e53-4a0a-a0de-1f109e7a523e" providerId="ADAL" clId="{8C69A465-6186-4D32-8198-140368CC1036}" dt="2024-05-20T17:59:02.863" v="3245" actId="14100"/>
          <ac:spMkLst>
            <pc:docMk/>
            <pc:sldMk cId="673161616" sldId="370"/>
            <ac:spMk id="70" creationId="{F24AA904-47C8-9617-D58E-64A5FAE920AA}"/>
          </ac:spMkLst>
        </pc:spChg>
        <pc:spChg chg="mod">
          <ac:chgData name="Zach Waldron" userId="73f90a8f-9e53-4a0a-a0de-1f109e7a523e" providerId="ADAL" clId="{8C69A465-6186-4D32-8198-140368CC1036}" dt="2024-05-20T18:00:12.686" v="3270" actId="14100"/>
          <ac:spMkLst>
            <pc:docMk/>
            <pc:sldMk cId="673161616" sldId="370"/>
            <ac:spMk id="72" creationId="{43E7E2AC-30E1-65AC-D2B7-305DD61B0478}"/>
          </ac:spMkLst>
        </pc:spChg>
        <pc:spChg chg="mod">
          <ac:chgData name="Zach Waldron" userId="73f90a8f-9e53-4a0a-a0de-1f109e7a523e" providerId="ADAL" clId="{8C69A465-6186-4D32-8198-140368CC1036}" dt="2024-05-20T18:00:37.138" v="3281" actId="1035"/>
          <ac:spMkLst>
            <pc:docMk/>
            <pc:sldMk cId="673161616" sldId="370"/>
            <ac:spMk id="73" creationId="{8C1B0456-45D5-B772-0D14-CC22CD1BE212}"/>
          </ac:spMkLst>
        </pc:spChg>
        <pc:spChg chg="mod">
          <ac:chgData name="Zach Waldron" userId="73f90a8f-9e53-4a0a-a0de-1f109e7a523e" providerId="ADAL" clId="{8C69A465-6186-4D32-8198-140368CC1036}" dt="2024-05-20T18:00:04.460" v="3268" actId="14100"/>
          <ac:spMkLst>
            <pc:docMk/>
            <pc:sldMk cId="673161616" sldId="370"/>
            <ac:spMk id="74" creationId="{30B9D07D-5052-A70A-EA90-8B573A6707D3}"/>
          </ac:spMkLst>
        </pc:spChg>
        <pc:spChg chg="mod">
          <ac:chgData name="Zach Waldron" userId="73f90a8f-9e53-4a0a-a0de-1f109e7a523e" providerId="ADAL" clId="{8C69A465-6186-4D32-8198-140368CC1036}" dt="2024-05-20T18:00:47.970" v="3285" actId="1036"/>
          <ac:spMkLst>
            <pc:docMk/>
            <pc:sldMk cId="673161616" sldId="370"/>
            <ac:spMk id="75" creationId="{95D61092-9AC8-9083-9320-8219BD157648}"/>
          </ac:spMkLst>
        </pc:spChg>
        <pc:spChg chg="mod">
          <ac:chgData name="Zach Waldron" userId="73f90a8f-9e53-4a0a-a0de-1f109e7a523e" providerId="ADAL" clId="{8C69A465-6186-4D32-8198-140368CC1036}" dt="2024-05-20T18:00:18.638" v="3272" actId="14100"/>
          <ac:spMkLst>
            <pc:docMk/>
            <pc:sldMk cId="673161616" sldId="370"/>
            <ac:spMk id="76" creationId="{014046C6-6AF6-E915-440A-3CDD734C6605}"/>
          </ac:spMkLst>
        </pc:spChg>
        <pc:spChg chg="mod">
          <ac:chgData name="Zach Waldron" userId="73f90a8f-9e53-4a0a-a0de-1f109e7a523e" providerId="ADAL" clId="{8C69A465-6186-4D32-8198-140368CC1036}" dt="2024-05-20T18:00:32.881" v="3278" actId="1035"/>
          <ac:spMkLst>
            <pc:docMk/>
            <pc:sldMk cId="673161616" sldId="370"/>
            <ac:spMk id="77" creationId="{A62B5F8D-EDEC-3361-796C-43AB051DE7ED}"/>
          </ac:spMkLst>
        </pc:spChg>
        <pc:spChg chg="add mod">
          <ac:chgData name="Zach Waldron" userId="73f90a8f-9e53-4a0a-a0de-1f109e7a523e" providerId="ADAL" clId="{8C69A465-6186-4D32-8198-140368CC1036}" dt="2024-05-07T20:12:41.183" v="2551" actId="571"/>
          <ac:spMkLst>
            <pc:docMk/>
            <pc:sldMk cId="673161616" sldId="370"/>
            <ac:spMk id="78" creationId="{F1BB21CB-49AD-9B22-126F-9C1B6942BDD8}"/>
          </ac:spMkLst>
        </pc:spChg>
        <pc:spChg chg="add mod">
          <ac:chgData name="Zach Waldron" userId="73f90a8f-9e53-4a0a-a0de-1f109e7a523e" providerId="ADAL" clId="{8C69A465-6186-4D32-8198-140368CC1036}" dt="2024-05-07T20:12:41.183" v="2551" actId="571"/>
          <ac:spMkLst>
            <pc:docMk/>
            <pc:sldMk cId="673161616" sldId="370"/>
            <ac:spMk id="79" creationId="{E7E95D18-9AB3-0C1E-519F-F750033A2651}"/>
          </ac:spMkLst>
        </pc:spChg>
        <pc:spChg chg="add del mod">
          <ac:chgData name="Zach Waldron" userId="73f90a8f-9e53-4a0a-a0de-1f109e7a523e" providerId="ADAL" clId="{8C69A465-6186-4D32-8198-140368CC1036}" dt="2024-05-20T18:24:29.802" v="3294" actId="478"/>
          <ac:spMkLst>
            <pc:docMk/>
            <pc:sldMk cId="673161616" sldId="370"/>
            <ac:spMk id="80" creationId="{7787ACB5-779B-ED89-E89B-5D8A00736B54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85" creationId="{8AF3E23C-43C0-6B95-1667-D92167D048EE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86" creationId="{D0607840-F5E5-C23E-8805-B9244821E733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87" creationId="{DDD7C645-C4BF-20BA-FDBB-C4214C3A05E5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88" creationId="{62B3C6BF-38C3-22AB-473A-A157761D5FB1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89" creationId="{785D3821-2E96-68B3-BE1E-B91E46C7C33A}"/>
          </ac:spMkLst>
        </pc:spChg>
        <pc:spChg chg="mod">
          <ac:chgData name="Zach Waldron" userId="73f90a8f-9e53-4a0a-a0de-1f109e7a523e" providerId="ADAL" clId="{8C69A465-6186-4D32-8198-140368CC1036}" dt="2024-05-07T20:24:17.508" v="2715" actId="1076"/>
          <ac:spMkLst>
            <pc:docMk/>
            <pc:sldMk cId="673161616" sldId="370"/>
            <ac:spMk id="90" creationId="{C689C2B5-E703-DEB4-927F-2807E98C8448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2" creationId="{F24AA904-47C8-9617-D58E-64A5FAE920AA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4" creationId="{43E7E2AC-30E1-65AC-D2B7-305DD61B0478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5" creationId="{8C1B0456-45D5-B772-0D14-CC22CD1BE212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6" creationId="{30B9D07D-5052-A70A-EA90-8B573A6707D3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7" creationId="{95D61092-9AC8-9083-9320-8219BD157648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8" creationId="{014046C6-6AF6-E915-440A-3CDD734C6605}"/>
          </ac:spMkLst>
        </pc:spChg>
        <pc:spChg chg="mod">
          <ac:chgData name="Zach Waldron" userId="73f90a8f-9e53-4a0a-a0de-1f109e7a523e" providerId="ADAL" clId="{8C69A465-6186-4D32-8198-140368CC1036}" dt="2024-05-07T20:44:12.907" v="2724"/>
          <ac:spMkLst>
            <pc:docMk/>
            <pc:sldMk cId="673161616" sldId="370"/>
            <ac:spMk id="99" creationId="{A62B5F8D-EDEC-3361-796C-43AB051DE7ED}"/>
          </ac:spMkLst>
        </pc:spChg>
        <pc:spChg chg="add del mod">
          <ac:chgData name="Zach Waldron" userId="73f90a8f-9e53-4a0a-a0de-1f109e7a523e" providerId="ADAL" clId="{8C69A465-6186-4D32-8198-140368CC1036}" dt="2024-05-20T17:58:41.012" v="3239" actId="478"/>
          <ac:spMkLst>
            <pc:docMk/>
            <pc:sldMk cId="673161616" sldId="370"/>
            <ac:spMk id="100" creationId="{2EA5407C-4EC2-E97E-806B-6818C3E8D21F}"/>
          </ac:spMkLst>
        </pc:spChg>
        <pc:grpChg chg="add mod">
          <ac:chgData name="Zach Waldron" userId="73f90a8f-9e53-4a0a-a0de-1f109e7a523e" providerId="ADAL" clId="{8C69A465-6186-4D32-8198-140368CC1036}" dt="2024-05-21T18:45:37.470" v="3590" actId="1076"/>
          <ac:grpSpMkLst>
            <pc:docMk/>
            <pc:sldMk cId="673161616" sldId="370"/>
            <ac:grpSpMk id="7" creationId="{E3016604-5269-C50C-F3E8-9760FFB15294}"/>
          </ac:grpSpMkLst>
        </pc:grpChg>
        <pc:grpChg chg="del">
          <ac:chgData name="Zach Waldron" userId="73f90a8f-9e53-4a0a-a0de-1f109e7a523e" providerId="ADAL" clId="{8C69A465-6186-4D32-8198-140368CC1036}" dt="2024-05-07T20:07:07.517" v="2479" actId="478"/>
          <ac:grpSpMkLst>
            <pc:docMk/>
            <pc:sldMk cId="673161616" sldId="370"/>
            <ac:grpSpMk id="12" creationId="{AFA6217E-AE71-761D-DC73-5167AD697106}"/>
          </ac:grpSpMkLst>
        </pc:grpChg>
        <pc:grpChg chg="add mod">
          <ac:chgData name="Zach Waldron" userId="73f90a8f-9e53-4a0a-a0de-1f109e7a523e" providerId="ADAL" clId="{8C69A465-6186-4D32-8198-140368CC1036}" dt="2024-05-07T20:07:43.629" v="2487"/>
          <ac:grpSpMkLst>
            <pc:docMk/>
            <pc:sldMk cId="673161616" sldId="370"/>
            <ac:grpSpMk id="15" creationId="{650B6D06-A452-A234-9CBD-4992A5FBF53A}"/>
          </ac:grpSpMkLst>
        </pc:grpChg>
        <pc:grpChg chg="mod">
          <ac:chgData name="Zach Waldron" userId="73f90a8f-9e53-4a0a-a0de-1f109e7a523e" providerId="ADAL" clId="{8C69A465-6186-4D32-8198-140368CC1036}" dt="2024-05-07T20:07:43.629" v="2487"/>
          <ac:grpSpMkLst>
            <pc:docMk/>
            <pc:sldMk cId="673161616" sldId="370"/>
            <ac:grpSpMk id="25" creationId="{641339FF-1091-9994-1BF2-3CB04D9EC08B}"/>
          </ac:grpSpMkLst>
        </pc:grpChg>
        <pc:grpChg chg="add mod">
          <ac:chgData name="Zach Waldron" userId="73f90a8f-9e53-4a0a-a0de-1f109e7a523e" providerId="ADAL" clId="{8C69A465-6186-4D32-8198-140368CC1036}" dt="2024-05-07T20:07:43.629" v="2487"/>
          <ac:grpSpMkLst>
            <pc:docMk/>
            <pc:sldMk cId="673161616" sldId="370"/>
            <ac:grpSpMk id="37" creationId="{F1884EC8-F5BF-331D-2933-96026F5BAF40}"/>
          </ac:grpSpMkLst>
        </pc:grpChg>
        <pc:grpChg chg="mod">
          <ac:chgData name="Zach Waldron" userId="73f90a8f-9e53-4a0a-a0de-1f109e7a523e" providerId="ADAL" clId="{8C69A465-6186-4D32-8198-140368CC1036}" dt="2024-05-07T20:07:43.629" v="2487"/>
          <ac:grpSpMkLst>
            <pc:docMk/>
            <pc:sldMk cId="673161616" sldId="370"/>
            <ac:grpSpMk id="39" creationId="{3E344597-E1B3-4F3D-596F-2903C55E346B}"/>
          </ac:grpSpMkLst>
        </pc:grpChg>
        <pc:grpChg chg="add del mod">
          <ac:chgData name="Zach Waldron" userId="73f90a8f-9e53-4a0a-a0de-1f109e7a523e" providerId="ADAL" clId="{8C69A465-6186-4D32-8198-140368CC1036}" dt="2024-05-07T20:10:55.630" v="2521" actId="478"/>
          <ac:grpSpMkLst>
            <pc:docMk/>
            <pc:sldMk cId="673161616" sldId="370"/>
            <ac:grpSpMk id="52" creationId="{302F53BC-F601-9459-6661-4591DD5C4F1E}"/>
          </ac:grpSpMkLst>
        </pc:grpChg>
        <pc:grpChg chg="del mod">
          <ac:chgData name="Zach Waldron" userId="73f90a8f-9e53-4a0a-a0de-1f109e7a523e" providerId="ADAL" clId="{8C69A465-6186-4D32-8198-140368CC1036}" dt="2024-05-07T20:10:54.405" v="2520" actId="478"/>
          <ac:grpSpMkLst>
            <pc:docMk/>
            <pc:sldMk cId="673161616" sldId="370"/>
            <ac:grpSpMk id="54" creationId="{E7BF04F0-AA9D-0E05-9BD1-DCB3F7316663}"/>
          </ac:grpSpMkLst>
        </pc:grpChg>
        <pc:grpChg chg="add mod">
          <ac:chgData name="Zach Waldron" userId="73f90a8f-9e53-4a0a-a0de-1f109e7a523e" providerId="ADAL" clId="{8C69A465-6186-4D32-8198-140368CC1036}" dt="2024-05-20T18:24:39.080" v="3295" actId="164"/>
          <ac:grpSpMkLst>
            <pc:docMk/>
            <pc:sldMk cId="673161616" sldId="370"/>
            <ac:grpSpMk id="69" creationId="{9A64644E-83B0-A5AB-75BC-DFFB8EFF3D59}"/>
          </ac:grpSpMkLst>
        </pc:grpChg>
        <pc:grpChg chg="mod">
          <ac:chgData name="Zach Waldron" userId="73f90a8f-9e53-4a0a-a0de-1f109e7a523e" providerId="ADAL" clId="{8C69A465-6186-4D32-8198-140368CC1036}" dt="2024-05-07T20:11:11.975" v="2522" actId="404"/>
          <ac:grpSpMkLst>
            <pc:docMk/>
            <pc:sldMk cId="673161616" sldId="370"/>
            <ac:grpSpMk id="71" creationId="{02708F49-C48E-D2D6-5247-D0DA2EEDD351}"/>
          </ac:grpSpMkLst>
        </pc:grpChg>
        <pc:grpChg chg="add del mod">
          <ac:chgData name="Zach Waldron" userId="73f90a8f-9e53-4a0a-a0de-1f109e7a523e" providerId="ADAL" clId="{8C69A465-6186-4D32-8198-140368CC1036}" dt="2024-05-07T20:24:18.138" v="2716" actId="478"/>
          <ac:grpSpMkLst>
            <pc:docMk/>
            <pc:sldMk cId="673161616" sldId="370"/>
            <ac:grpSpMk id="82" creationId="{FD80CE04-077C-DC69-C5B9-12C91BD3E500}"/>
          </ac:grpSpMkLst>
        </pc:grpChg>
        <pc:grpChg chg="mod">
          <ac:chgData name="Zach Waldron" userId="73f90a8f-9e53-4a0a-a0de-1f109e7a523e" providerId="ADAL" clId="{8C69A465-6186-4D32-8198-140368CC1036}" dt="2024-05-07T20:24:17.508" v="2715" actId="1076"/>
          <ac:grpSpMkLst>
            <pc:docMk/>
            <pc:sldMk cId="673161616" sldId="370"/>
            <ac:grpSpMk id="84" creationId="{185F16CE-E742-24FC-981F-2FE78B4B5857}"/>
          </ac:grpSpMkLst>
        </pc:grpChg>
        <pc:grpChg chg="add del mod">
          <ac:chgData name="Zach Waldron" userId="73f90a8f-9e53-4a0a-a0de-1f109e7a523e" providerId="ADAL" clId="{8C69A465-6186-4D32-8198-140368CC1036}" dt="2024-05-07T20:44:16.009" v="2725" actId="478"/>
          <ac:grpSpMkLst>
            <pc:docMk/>
            <pc:sldMk cId="673161616" sldId="370"/>
            <ac:grpSpMk id="91" creationId="{9A64644E-83B0-A5AB-75BC-DFFB8EFF3D59}"/>
          </ac:grpSpMkLst>
        </pc:grpChg>
        <pc:grpChg chg="mod">
          <ac:chgData name="Zach Waldron" userId="73f90a8f-9e53-4a0a-a0de-1f109e7a523e" providerId="ADAL" clId="{8C69A465-6186-4D32-8198-140368CC1036}" dt="2024-05-07T20:44:12.907" v="2724"/>
          <ac:grpSpMkLst>
            <pc:docMk/>
            <pc:sldMk cId="673161616" sldId="370"/>
            <ac:grpSpMk id="93" creationId="{02708F49-C48E-D2D6-5247-D0DA2EEDD351}"/>
          </ac:grpSpMkLst>
        </pc:grpChg>
        <pc:graphicFrameChg chg="add del mod">
          <ac:chgData name="Zach Waldron" userId="73f90a8f-9e53-4a0a-a0de-1f109e7a523e" providerId="ADAL" clId="{8C69A465-6186-4D32-8198-140368CC1036}" dt="2024-05-07T20:17:27.726" v="2627" actId="478"/>
          <ac:graphicFrameMkLst>
            <pc:docMk/>
            <pc:sldMk cId="673161616" sldId="370"/>
            <ac:graphicFrameMk id="5" creationId="{FF3E0DD4-EF7B-357F-D1C1-30C2B0E04D85}"/>
          </ac:graphicFrameMkLst>
        </pc:graphicFrameChg>
        <pc:graphicFrameChg chg="add del mod modGraphic">
          <ac:chgData name="Zach Waldron" userId="73f90a8f-9e53-4a0a-a0de-1f109e7a523e" providerId="ADAL" clId="{8C69A465-6186-4D32-8198-140368CC1036}" dt="2024-05-07T20:44:55.260" v="2732" actId="478"/>
          <ac:graphicFrameMkLst>
            <pc:docMk/>
            <pc:sldMk cId="673161616" sldId="370"/>
            <ac:graphicFrameMk id="81" creationId="{C8BC84A9-A430-93EB-9175-D4E36C73C964}"/>
          </ac:graphicFrameMkLst>
        </pc:graphicFrameChg>
        <pc:picChg chg="del">
          <ac:chgData name="Zach Waldron" userId="73f90a8f-9e53-4a0a-a0de-1f109e7a523e" providerId="ADAL" clId="{8C69A465-6186-4D32-8198-140368CC1036}" dt="2024-05-07T20:07:06.788" v="2478" actId="478"/>
          <ac:picMkLst>
            <pc:docMk/>
            <pc:sldMk cId="673161616" sldId="370"/>
            <ac:picMk id="2" creationId="{A0C67619-9BC7-370B-9226-36773DB692D8}"/>
          </ac:picMkLst>
        </pc:picChg>
        <pc:picChg chg="add del mod">
          <ac:chgData name="Zach Waldron" userId="73f90a8f-9e53-4a0a-a0de-1f109e7a523e" providerId="ADAL" clId="{8C69A465-6186-4D32-8198-140368CC1036}" dt="2024-05-15T16:29:18.304" v="3043" actId="21"/>
          <ac:picMkLst>
            <pc:docMk/>
            <pc:sldMk cId="673161616" sldId="370"/>
            <ac:picMk id="2" creationId="{E43D89A7-8EAB-BAAE-F07C-DEA84842E744}"/>
          </ac:picMkLst>
        </pc:picChg>
        <pc:picChg chg="add mod modCrop">
          <ac:chgData name="Zach Waldron" userId="73f90a8f-9e53-4a0a-a0de-1f109e7a523e" providerId="ADAL" clId="{8C69A465-6186-4D32-8198-140368CC1036}" dt="2024-05-22T16:02:27.679" v="4156" actId="1076"/>
          <ac:picMkLst>
            <pc:docMk/>
            <pc:sldMk cId="673161616" sldId="370"/>
            <ac:picMk id="4" creationId="{E47A0754-2CEC-60CB-285C-9C8105CC2D0F}"/>
          </ac:picMkLst>
        </pc:picChg>
        <pc:picChg chg="add del mod">
          <ac:chgData name="Zach Waldron" userId="73f90a8f-9e53-4a0a-a0de-1f109e7a523e" providerId="ADAL" clId="{8C69A465-6186-4D32-8198-140368CC1036}" dt="2024-05-07T20:44:55.260" v="2732" actId="478"/>
          <ac:picMkLst>
            <pc:docMk/>
            <pc:sldMk cId="673161616" sldId="370"/>
            <ac:picMk id="7" creationId="{5DD9B90C-EFFC-94EF-918D-F65D439EE1F5}"/>
          </ac:picMkLst>
        </pc:picChg>
        <pc:picChg chg="add del mod">
          <ac:chgData name="Zach Waldron" userId="73f90a8f-9e53-4a0a-a0de-1f109e7a523e" providerId="ADAL" clId="{8C69A465-6186-4D32-8198-140368CC1036}" dt="2024-05-07T20:44:55.260" v="2732" actId="478"/>
          <ac:picMkLst>
            <pc:docMk/>
            <pc:sldMk cId="673161616" sldId="370"/>
            <ac:picMk id="8" creationId="{9402B0AC-5249-50F0-B700-0DFFE52CECDD}"/>
          </ac:picMkLst>
        </pc:picChg>
        <pc:picChg chg="add mod">
          <ac:chgData name="Zach Waldron" userId="73f90a8f-9e53-4a0a-a0de-1f109e7a523e" providerId="ADAL" clId="{8C69A465-6186-4D32-8198-140368CC1036}" dt="2024-05-07T20:07:43.629" v="2487"/>
          <ac:picMkLst>
            <pc:docMk/>
            <pc:sldMk cId="673161616" sldId="370"/>
            <ac:picMk id="10" creationId="{23E45EBB-7973-E9A9-228B-4C1E2962AF1D}"/>
          </ac:picMkLst>
        </pc:picChg>
        <pc:picChg chg="mod">
          <ac:chgData name="Zach Waldron" userId="73f90a8f-9e53-4a0a-a0de-1f109e7a523e" providerId="ADAL" clId="{8C69A465-6186-4D32-8198-140368CC1036}" dt="2024-05-07T20:07:43.629" v="2487"/>
          <ac:picMkLst>
            <pc:docMk/>
            <pc:sldMk cId="673161616" sldId="370"/>
            <ac:picMk id="23" creationId="{327DB3D9-2563-04E3-C196-1E50772F4328}"/>
          </ac:picMkLst>
        </pc:picChg>
        <pc:picChg chg="add del mod">
          <ac:chgData name="Zach Waldron" userId="73f90a8f-9e53-4a0a-a0de-1f109e7a523e" providerId="ADAL" clId="{8C69A465-6186-4D32-8198-140368CC1036}" dt="2024-05-07T20:10:38.269" v="2513" actId="478"/>
          <ac:picMkLst>
            <pc:docMk/>
            <pc:sldMk cId="673161616" sldId="370"/>
            <ac:picMk id="47" creationId="{A4E4ED2F-5B77-D060-E668-B9DA574AAE30}"/>
          </ac:picMkLst>
        </pc:picChg>
        <pc:picChg chg="add del mod">
          <ac:chgData name="Zach Waldron" userId="73f90a8f-9e53-4a0a-a0de-1f109e7a523e" providerId="ADAL" clId="{8C69A465-6186-4D32-8198-140368CC1036}" dt="2024-05-07T20:23:48.306" v="2710" actId="478"/>
          <ac:picMkLst>
            <pc:docMk/>
            <pc:sldMk cId="673161616" sldId="370"/>
            <ac:picMk id="48" creationId="{EE8B1B58-73B0-1B76-68EF-D8B855609415}"/>
          </ac:picMkLst>
        </pc:picChg>
        <pc:picChg chg="del mod topLvl">
          <ac:chgData name="Zach Waldron" userId="73f90a8f-9e53-4a0a-a0de-1f109e7a523e" providerId="ADAL" clId="{8C69A465-6186-4D32-8198-140368CC1036}" dt="2024-05-20T17:58:41.648" v="3240" actId="478"/>
          <ac:picMkLst>
            <pc:docMk/>
            <pc:sldMk cId="673161616" sldId="370"/>
            <ac:picMk id="53" creationId="{B79287AE-6120-860E-1E58-D89F0404F1E6}"/>
          </ac:picMkLst>
        </pc:picChg>
        <pc:picChg chg="mod">
          <ac:chgData name="Zach Waldron" userId="73f90a8f-9e53-4a0a-a0de-1f109e7a523e" providerId="ADAL" clId="{8C69A465-6186-4D32-8198-140368CC1036}" dt="2024-05-07T20:24:17.508" v="2715" actId="1076"/>
          <ac:picMkLst>
            <pc:docMk/>
            <pc:sldMk cId="673161616" sldId="370"/>
            <ac:picMk id="83" creationId="{8C3F5BA7-0935-7D37-4EB5-C22C137B1029}"/>
          </ac:picMkLst>
        </pc:picChg>
        <pc:cxnChg chg="del">
          <ac:chgData name="Zach Waldron" userId="73f90a8f-9e53-4a0a-a0de-1f109e7a523e" providerId="ADAL" clId="{8C69A465-6186-4D32-8198-140368CC1036}" dt="2024-05-07T20:07:18.907" v="2481" actId="478"/>
          <ac:cxnSpMkLst>
            <pc:docMk/>
            <pc:sldMk cId="673161616" sldId="370"/>
            <ac:cxnSpMk id="18" creationId="{0F4DE63B-5302-C9EC-F3AD-90B75FC78795}"/>
          </ac:cxnSpMkLst>
        </pc:cxnChg>
      </pc:sldChg>
      <pc:sldChg chg="addSp delSp modSp del mod ord addCm">
        <pc:chgData name="Zach Waldron" userId="73f90a8f-9e53-4a0a-a0de-1f109e7a523e" providerId="ADAL" clId="{8C69A465-6186-4D32-8198-140368CC1036}" dt="2024-05-22T19:34:49.544" v="5235" actId="47"/>
        <pc:sldMkLst>
          <pc:docMk/>
          <pc:sldMk cId="3586358992" sldId="371"/>
        </pc:sldMkLst>
        <pc:spChg chg="mod">
          <ac:chgData name="Zach Waldron" userId="73f90a8f-9e53-4a0a-a0de-1f109e7a523e" providerId="ADAL" clId="{8C69A465-6186-4D32-8198-140368CC1036}" dt="2024-05-22T15:48:21.175" v="4073" actId="20577"/>
          <ac:spMkLst>
            <pc:docMk/>
            <pc:sldMk cId="3586358992" sldId="371"/>
            <ac:spMk id="2" creationId="{FC7AA448-9160-33DB-190F-40BF4B709FC2}"/>
          </ac:spMkLst>
        </pc:spChg>
        <pc:spChg chg="add mod">
          <ac:chgData name="Zach Waldron" userId="73f90a8f-9e53-4a0a-a0de-1f109e7a523e" providerId="ADAL" clId="{8C69A465-6186-4D32-8198-140368CC1036}" dt="2024-05-22T15:55:07.094" v="4131" actId="1076"/>
          <ac:spMkLst>
            <pc:docMk/>
            <pc:sldMk cId="3586358992" sldId="371"/>
            <ac:spMk id="3" creationId="{169E7C7A-67C3-0853-8F6C-2D386CC55A6E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3" creationId="{F9148EF3-6D00-A761-1F97-B01BD4F62BF6}"/>
          </ac:spMkLst>
        </pc:spChg>
        <pc:spChg chg="add del mod">
          <ac:chgData name="Zach Waldron" userId="73f90a8f-9e53-4a0a-a0de-1f109e7a523e" providerId="ADAL" clId="{8C69A465-6186-4D32-8198-140368CC1036}" dt="2024-05-21T17:25:19.901" v="3530" actId="1076"/>
          <ac:spMkLst>
            <pc:docMk/>
            <pc:sldMk cId="3586358992" sldId="371"/>
            <ac:spMk id="4" creationId="{0DC88910-EF35-283D-DDF0-8D87011DBF13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5" creationId="{69129B57-059D-FAC3-9FB5-13EB686EE657}"/>
          </ac:spMkLst>
        </pc:spChg>
        <pc:spChg chg="add mod">
          <ac:chgData name="Zach Waldron" userId="73f90a8f-9e53-4a0a-a0de-1f109e7a523e" providerId="ADAL" clId="{8C69A465-6186-4D32-8198-140368CC1036}" dt="2024-05-22T15:55:07.094" v="4131" actId="1076"/>
          <ac:spMkLst>
            <pc:docMk/>
            <pc:sldMk cId="3586358992" sldId="371"/>
            <ac:spMk id="5" creationId="{DAA4E6A8-32C8-A9CE-28CB-63C9D0CB570C}"/>
          </ac:spMkLst>
        </pc:spChg>
        <pc:spChg chg="add mod">
          <ac:chgData name="Zach Waldron" userId="73f90a8f-9e53-4a0a-a0de-1f109e7a523e" providerId="ADAL" clId="{8C69A465-6186-4D32-8198-140368CC1036}" dt="2024-05-22T15:55:07.094" v="4131" actId="1076"/>
          <ac:spMkLst>
            <pc:docMk/>
            <pc:sldMk cId="3586358992" sldId="371"/>
            <ac:spMk id="6" creationId="{AB8A6558-5E4D-A595-FA57-A3E940CFD037}"/>
          </ac:spMkLst>
        </pc:spChg>
        <pc:spChg chg="add del mod">
          <ac:chgData name="Zach Waldron" userId="73f90a8f-9e53-4a0a-a0de-1f109e7a523e" providerId="ADAL" clId="{8C69A465-6186-4D32-8198-140368CC1036}" dt="2024-05-07T19:52:25.668" v="2464" actId="478"/>
          <ac:spMkLst>
            <pc:docMk/>
            <pc:sldMk cId="3586358992" sldId="371"/>
            <ac:spMk id="7" creationId="{3DE40FA8-42AE-233E-9B73-B01AE4121F3D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7" creationId="{75D50554-D49E-1229-F9CC-7835BA7CE8CC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8" creationId="{3C8C483A-84D1-9481-A802-A9ADA32381ED}"/>
          </ac:spMkLst>
        </pc:spChg>
        <pc:spChg chg="add mod">
          <ac:chgData name="Zach Waldron" userId="73f90a8f-9e53-4a0a-a0de-1f109e7a523e" providerId="ADAL" clId="{8C69A465-6186-4D32-8198-140368CC1036}" dt="2024-05-22T15:55:07.094" v="4131" actId="1076"/>
          <ac:spMkLst>
            <pc:docMk/>
            <pc:sldMk cId="3586358992" sldId="371"/>
            <ac:spMk id="8" creationId="{4A8EBD36-E209-1EA5-B45F-F14DD0A31268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9" creationId="{3DF44B1F-A094-5495-1076-691AC46E6428}"/>
          </ac:spMkLst>
        </pc:spChg>
        <pc:spChg chg="add del mod">
          <ac:chgData name="Zach Waldron" userId="73f90a8f-9e53-4a0a-a0de-1f109e7a523e" providerId="ADAL" clId="{8C69A465-6186-4D32-8198-140368CC1036}" dt="2024-05-07T19:52:26.529" v="2465" actId="478"/>
          <ac:spMkLst>
            <pc:docMk/>
            <pc:sldMk cId="3586358992" sldId="371"/>
            <ac:spMk id="11" creationId="{29471525-1E81-88CA-2F0C-37C39425BB3D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11" creationId="{C7BCECF7-BF5A-DDAF-2459-6C6B35CF0FB4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12" creationId="{7C68D802-2B8F-88B1-26B4-B282B5231E86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13" creationId="{47EAE842-F1AA-D77C-25D4-46828F2333EB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14" creationId="{484CFFE4-F712-8B6D-7CDA-1C29CE225E89}"/>
          </ac:spMkLst>
        </pc:spChg>
        <pc:spChg chg="add del mod">
          <ac:chgData name="Zach Waldron" userId="73f90a8f-9e53-4a0a-a0de-1f109e7a523e" providerId="ADAL" clId="{8C69A465-6186-4D32-8198-140368CC1036}" dt="2024-05-22T15:43:21.701" v="4021" actId="478"/>
          <ac:spMkLst>
            <pc:docMk/>
            <pc:sldMk cId="3586358992" sldId="371"/>
            <ac:spMk id="14" creationId="{752DE858-F772-80C5-785F-35B74C7BEF16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17" creationId="{740B5084-5F51-1DB1-1BD3-311FE1EAFE02}"/>
          </ac:spMkLst>
        </pc:spChg>
        <pc:spChg chg="add mod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17" creationId="{9B176D31-989F-CB85-A10B-A7D5E133512A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18" creationId="{88439F94-3742-D3A1-7A1B-3C93EF183B03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19" creationId="{4B09EEA2-F6A1-E33B-9614-4FE03185AAE7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20" creationId="{2F919927-E1E9-EE6C-1F05-FAD7784F906E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21" creationId="{189482B6-DC88-6F4D-7429-371AA8125774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22" creationId="{A1DAC2F6-4CDF-D8FF-8E4B-59DE62F91D97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23" creationId="{4EFF6B52-8225-2CEE-4416-0089890E8CB2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24" creationId="{84B7C6A8-8175-F9DC-1FA7-9C5C186753F4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25" creationId="{5E56986C-1C32-BC7D-3986-1E94E76D344B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26" creationId="{2303D560-6939-49E8-7746-622141DFC01E}"/>
          </ac:spMkLst>
        </pc:spChg>
        <pc:spChg chg="add mod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27" creationId="{CC3C039C-C2AA-FA5D-043E-069B855DECE3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27" creationId="{D067A974-CEBC-C2D0-C916-7329D5D789D9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29" creationId="{FEDFDE86-5A60-B2A1-7C65-C7E0B78BEDD2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36" creationId="{F769AFB6-EE11-0A09-6439-65D06E6CBD7A}"/>
          </ac:spMkLst>
        </pc:spChg>
        <pc:spChg chg="add del mod">
          <ac:chgData name="Zach Waldron" userId="73f90a8f-9e53-4a0a-a0de-1f109e7a523e" providerId="ADAL" clId="{8C69A465-6186-4D32-8198-140368CC1036}" dt="2024-05-22T15:50:06.180" v="4077" actId="478"/>
          <ac:spMkLst>
            <pc:docMk/>
            <pc:sldMk cId="3586358992" sldId="371"/>
            <ac:spMk id="38" creationId="{0700E987-82B2-B791-B650-E4E752A61B89}"/>
          </ac:spMkLst>
        </pc:spChg>
        <pc:spChg chg="add del 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39" creationId="{FE6F11FF-7E74-760B-10C5-33A4EBDB563B}"/>
          </ac:spMkLst>
        </pc:spChg>
        <pc:spChg chg="add del mod">
          <ac:chgData name="Zach Waldron" userId="73f90a8f-9e53-4a0a-a0de-1f109e7a523e" providerId="ADAL" clId="{8C69A465-6186-4D32-8198-140368CC1036}" dt="2024-05-22T15:53:23.271" v="4102"/>
          <ac:spMkLst>
            <pc:docMk/>
            <pc:sldMk cId="3586358992" sldId="371"/>
            <ac:spMk id="40" creationId="{4ABE9B26-3733-962E-C285-9B8124D01F1F}"/>
          </ac:spMkLst>
        </pc:spChg>
        <pc:spChg chg="add del 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40" creationId="{73D41B09-7855-2BDD-847F-EFE69955B466}"/>
          </ac:spMkLst>
        </pc:spChg>
        <pc:spChg chg="add mod">
          <ac:chgData name="Zach Waldron" userId="73f90a8f-9e53-4a0a-a0de-1f109e7a523e" providerId="ADAL" clId="{8C69A465-6186-4D32-8198-140368CC1036}" dt="2024-05-22T15:59:53.177" v="4154" actId="20577"/>
          <ac:spMkLst>
            <pc:docMk/>
            <pc:sldMk cId="3586358992" sldId="371"/>
            <ac:spMk id="41" creationId="{8FD9FDC0-E565-3DAF-493B-9F5300D3C2A2}"/>
          </ac:spMkLst>
        </pc:spChg>
        <pc:spChg chg="add del 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41" creationId="{A8A1B56A-2D34-1C81-949B-732901F42720}"/>
          </ac:spMkLst>
        </pc:spChg>
        <pc:spChg chg="add mod">
          <ac:chgData name="Zach Waldron" userId="73f90a8f-9e53-4a0a-a0de-1f109e7a523e" providerId="ADAL" clId="{8C69A465-6186-4D32-8198-140368CC1036}" dt="2024-05-22T15:55:22.103" v="4134" actId="1076"/>
          <ac:spMkLst>
            <pc:docMk/>
            <pc:sldMk cId="3586358992" sldId="371"/>
            <ac:spMk id="42" creationId="{5AC66DF5-4118-DEB5-6708-40648625B879}"/>
          </ac:spMkLst>
        </pc:spChg>
        <pc:spChg chg="add del 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42" creationId="{6D89DBFA-9040-C8BA-250C-C28FBD6E5DC2}"/>
          </ac:spMkLst>
        </pc:spChg>
        <pc:spChg chg="mod">
          <ac:chgData name="Zach Waldron" userId="73f90a8f-9e53-4a0a-a0de-1f109e7a523e" providerId="ADAL" clId="{8C69A465-6186-4D32-8198-140368CC1036}" dt="2024-05-06T21:20:34.046" v="110" actId="404"/>
          <ac:spMkLst>
            <pc:docMk/>
            <pc:sldMk cId="3586358992" sldId="371"/>
            <ac:spMk id="43" creationId="{D49356A3-1545-8F3F-C249-812EDDC810BF}"/>
          </ac:spMkLst>
        </pc:spChg>
        <pc:spChg chg="mod topLvl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46" creationId="{985B3AD3-9CF6-EC76-92B1-54BCE0C2D079}"/>
          </ac:spMkLst>
        </pc:spChg>
        <pc:spChg chg="mod topLvl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47" creationId="{2A365E80-6C1F-0FFB-D5EF-E98A0F35C62D}"/>
          </ac:spMkLst>
        </pc:spChg>
        <pc:spChg chg="mod topLvl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49" creationId="{2047AC87-0B56-1B24-4745-4B9163002092}"/>
          </ac:spMkLst>
        </pc:spChg>
        <pc:spChg chg="mod topLvl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50" creationId="{175F14D0-F72F-20E9-3BC1-41A78605417C}"/>
          </ac:spMkLst>
        </pc:spChg>
        <pc:spChg chg="add del mod topLvl">
          <ac:chgData name="Zach Waldron" userId="73f90a8f-9e53-4a0a-a0de-1f109e7a523e" providerId="ADAL" clId="{8C69A465-6186-4D32-8198-140368CC1036}" dt="2024-05-22T15:55:17.824" v="4133" actId="1076"/>
          <ac:spMkLst>
            <pc:docMk/>
            <pc:sldMk cId="3586358992" sldId="371"/>
            <ac:spMk id="53" creationId="{AE78EB0D-3518-5AF9-76F1-CAF1F315219D}"/>
          </ac:spMkLst>
        </pc:spChg>
        <pc:spChg chg="add del mod topLvl">
          <ac:chgData name="Zach Waldron" userId="73f90a8f-9e53-4a0a-a0de-1f109e7a523e" providerId="ADAL" clId="{8C69A465-6186-4D32-8198-140368CC1036}" dt="2024-05-22T15:51:22.124" v="4086" actId="478"/>
          <ac:spMkLst>
            <pc:docMk/>
            <pc:sldMk cId="3586358992" sldId="371"/>
            <ac:spMk id="54" creationId="{6D619357-DE94-058A-01B1-11C4622FAAA4}"/>
          </ac:spMkLst>
        </pc:spChg>
        <pc:spChg chg="add del mod topLvl">
          <ac:chgData name="Zach Waldron" userId="73f90a8f-9e53-4a0a-a0de-1f109e7a523e" providerId="ADAL" clId="{8C69A465-6186-4D32-8198-140368CC1036}" dt="2024-05-22T15:51:24.358" v="4087" actId="478"/>
          <ac:spMkLst>
            <pc:docMk/>
            <pc:sldMk cId="3586358992" sldId="371"/>
            <ac:spMk id="55" creationId="{DF014761-AB89-A684-8D97-047A2004AF21}"/>
          </ac:spMkLst>
        </pc:spChg>
        <pc:spChg chg="del mod topLvl">
          <ac:chgData name="Zach Waldron" userId="73f90a8f-9e53-4a0a-a0de-1f109e7a523e" providerId="ADAL" clId="{8C69A465-6186-4D32-8198-140368CC1036}" dt="2024-05-06T21:21:51.582" v="129" actId="478"/>
          <ac:spMkLst>
            <pc:docMk/>
            <pc:sldMk cId="3586358992" sldId="371"/>
            <ac:spMk id="61" creationId="{8FBEE679-D1F3-3E8D-B4A3-E5BCAE771FFA}"/>
          </ac:spMkLst>
        </pc:spChg>
        <pc:spChg chg="del mod topLvl">
          <ac:chgData name="Zach Waldron" userId="73f90a8f-9e53-4a0a-a0de-1f109e7a523e" providerId="ADAL" clId="{8C69A465-6186-4D32-8198-140368CC1036}" dt="2024-05-06T21:21:53.302" v="130" actId="478"/>
          <ac:spMkLst>
            <pc:docMk/>
            <pc:sldMk cId="3586358992" sldId="371"/>
            <ac:spMk id="62" creationId="{39D84EEA-4F06-359F-2862-100C98A8A171}"/>
          </ac:spMkLst>
        </pc:spChg>
        <pc:spChg chg="del mod topLvl">
          <ac:chgData name="Zach Waldron" userId="73f90a8f-9e53-4a0a-a0de-1f109e7a523e" providerId="ADAL" clId="{8C69A465-6186-4D32-8198-140368CC1036}" dt="2024-05-06T21:21:55.701" v="131" actId="478"/>
          <ac:spMkLst>
            <pc:docMk/>
            <pc:sldMk cId="3586358992" sldId="371"/>
            <ac:spMk id="63" creationId="{1561A1E8-974D-033D-E65C-BE724F3ABA33}"/>
          </ac:spMkLst>
        </pc:spChg>
        <pc:spChg chg="del mod topLvl">
          <ac:chgData name="Zach Waldron" userId="73f90a8f-9e53-4a0a-a0de-1f109e7a523e" providerId="ADAL" clId="{8C69A465-6186-4D32-8198-140368CC1036}" dt="2024-05-06T21:21:57.373" v="132" actId="478"/>
          <ac:spMkLst>
            <pc:docMk/>
            <pc:sldMk cId="3586358992" sldId="371"/>
            <ac:spMk id="64" creationId="{33945966-1ECD-6DA0-E45F-9079F768DBEC}"/>
          </ac:spMkLst>
        </pc:spChg>
        <pc:spChg chg="mod topLvl">
          <ac:chgData name="Zach Waldron" userId="73f90a8f-9e53-4a0a-a0de-1f109e7a523e" providerId="ADAL" clId="{8C69A465-6186-4D32-8198-140368CC1036}" dt="2024-05-22T15:55:07.094" v="4131" actId="1076"/>
          <ac:spMkLst>
            <pc:docMk/>
            <pc:sldMk cId="3586358992" sldId="371"/>
            <ac:spMk id="65" creationId="{808F9393-EB82-CE7B-DDF6-DEB8F47D939D}"/>
          </ac:spMkLst>
        </pc:spChg>
        <pc:spChg chg="add del">
          <ac:chgData name="Zach Waldron" userId="73f90a8f-9e53-4a0a-a0de-1f109e7a523e" providerId="ADAL" clId="{8C69A465-6186-4D32-8198-140368CC1036}" dt="2024-05-06T21:20:35.704" v="113" actId="478"/>
          <ac:spMkLst>
            <pc:docMk/>
            <pc:sldMk cId="3586358992" sldId="371"/>
            <ac:spMk id="68" creationId="{1A1F9F76-45F1-B622-C33C-263AF361B944}"/>
          </ac:spMkLst>
        </pc:spChg>
        <pc:spChg chg="add del mod">
          <ac:chgData name="Zach Waldron" userId="73f90a8f-9e53-4a0a-a0de-1f109e7a523e" providerId="ADAL" clId="{8C69A465-6186-4D32-8198-140368CC1036}" dt="2024-05-06T21:27:07.844" v="268" actId="478"/>
          <ac:spMkLst>
            <pc:docMk/>
            <pc:sldMk cId="3586358992" sldId="371"/>
            <ac:spMk id="72" creationId="{9E41529B-D082-DC52-B85A-53EBDE57CA9A}"/>
          </ac:spMkLst>
        </pc:spChg>
        <pc:spChg chg="add del mod">
          <ac:chgData name="Zach Waldron" userId="73f90a8f-9e53-4a0a-a0de-1f109e7a523e" providerId="ADAL" clId="{8C69A465-6186-4D32-8198-140368CC1036}" dt="2024-05-21T17:23:12.623" v="3454" actId="478"/>
          <ac:spMkLst>
            <pc:docMk/>
            <pc:sldMk cId="3586358992" sldId="371"/>
            <ac:spMk id="73" creationId="{E180D819-6162-0BAA-C306-6DD612FF0089}"/>
          </ac:spMkLst>
        </pc:spChg>
        <pc:spChg chg="add del mod">
          <ac:chgData name="Zach Waldron" userId="73f90a8f-9e53-4a0a-a0de-1f109e7a523e" providerId="ADAL" clId="{8C69A465-6186-4D32-8198-140368CC1036}" dt="2024-05-07T18:19:00.804" v="1146" actId="478"/>
          <ac:spMkLst>
            <pc:docMk/>
            <pc:sldMk cId="3586358992" sldId="371"/>
            <ac:spMk id="74" creationId="{B411EDEB-CA10-FB8C-5F98-5BE26DCADF27}"/>
          </ac:spMkLst>
        </pc:spChg>
        <pc:spChg chg="add del mod">
          <ac:chgData name="Zach Waldron" userId="73f90a8f-9e53-4a0a-a0de-1f109e7a523e" providerId="ADAL" clId="{8C69A465-6186-4D32-8198-140368CC1036}" dt="2024-05-07T18:19:00.804" v="1146" actId="478"/>
          <ac:spMkLst>
            <pc:docMk/>
            <pc:sldMk cId="3586358992" sldId="371"/>
            <ac:spMk id="75" creationId="{041DF66D-3666-5181-55B6-3113D5E6692A}"/>
          </ac:spMkLst>
        </pc:spChg>
        <pc:spChg chg="add del mod">
          <ac:chgData name="Zach Waldron" userId="73f90a8f-9e53-4a0a-a0de-1f109e7a523e" providerId="ADAL" clId="{8C69A465-6186-4D32-8198-140368CC1036}" dt="2024-05-07T18:19:00.804" v="1146" actId="478"/>
          <ac:spMkLst>
            <pc:docMk/>
            <pc:sldMk cId="3586358992" sldId="371"/>
            <ac:spMk id="76" creationId="{FFF8BE8C-1B4F-BD1A-1A1F-8969CBE87795}"/>
          </ac:spMkLst>
        </pc:spChg>
        <pc:spChg chg="add del mod">
          <ac:chgData name="Zach Waldron" userId="73f90a8f-9e53-4a0a-a0de-1f109e7a523e" providerId="ADAL" clId="{8C69A465-6186-4D32-8198-140368CC1036}" dt="2024-05-06T22:03:55.592" v="388" actId="478"/>
          <ac:spMkLst>
            <pc:docMk/>
            <pc:sldMk cId="3586358992" sldId="371"/>
            <ac:spMk id="77" creationId="{C89E2D60-742D-A365-ACEF-1C164C82D061}"/>
          </ac:spMkLst>
        </pc:spChg>
        <pc:spChg chg="add del mod">
          <ac:chgData name="Zach Waldron" userId="73f90a8f-9e53-4a0a-a0de-1f109e7a523e" providerId="ADAL" clId="{8C69A465-6186-4D32-8198-140368CC1036}" dt="2024-05-07T18:19:00.804" v="1146" actId="478"/>
          <ac:spMkLst>
            <pc:docMk/>
            <pc:sldMk cId="3586358992" sldId="371"/>
            <ac:spMk id="78" creationId="{FE12BA44-6A85-8761-4056-B6F604E6116B}"/>
          </ac:spMkLst>
        </pc:spChg>
        <pc:spChg chg="add del mod">
          <ac:chgData name="Zach Waldron" userId="73f90a8f-9e53-4a0a-a0de-1f109e7a523e" providerId="ADAL" clId="{8C69A465-6186-4D32-8198-140368CC1036}" dt="2024-05-06T22:03:56.418" v="389" actId="478"/>
          <ac:spMkLst>
            <pc:docMk/>
            <pc:sldMk cId="3586358992" sldId="371"/>
            <ac:spMk id="79" creationId="{D16B049E-F7E0-E3B4-3566-FC88B24EA46F}"/>
          </ac:spMkLst>
        </pc:spChg>
        <pc:spChg chg="add del mod">
          <ac:chgData name="Zach Waldron" userId="73f90a8f-9e53-4a0a-a0de-1f109e7a523e" providerId="ADAL" clId="{8C69A465-6186-4D32-8198-140368CC1036}" dt="2024-05-06T22:03:59.699" v="393" actId="478"/>
          <ac:spMkLst>
            <pc:docMk/>
            <pc:sldMk cId="3586358992" sldId="371"/>
            <ac:spMk id="80" creationId="{88C41026-D70F-FB89-49E3-B44B2F79FB97}"/>
          </ac:spMkLst>
        </pc:spChg>
        <pc:spChg chg="add del mod">
          <ac:chgData name="Zach Waldron" userId="73f90a8f-9e53-4a0a-a0de-1f109e7a523e" providerId="ADAL" clId="{8C69A465-6186-4D32-8198-140368CC1036}" dt="2024-05-06T22:03:54.153" v="387" actId="478"/>
          <ac:spMkLst>
            <pc:docMk/>
            <pc:sldMk cId="3586358992" sldId="371"/>
            <ac:spMk id="86" creationId="{5300DC68-0E11-5144-F1D6-7F063AFD83F1}"/>
          </ac:spMkLst>
        </pc:spChg>
        <pc:grpChg chg="add mod">
          <ac:chgData name="Zach Waldron" userId="73f90a8f-9e53-4a0a-a0de-1f109e7a523e" providerId="ADAL" clId="{8C69A465-6186-4D32-8198-140368CC1036}" dt="2024-05-06T21:20:34.173" v="111" actId="1076"/>
          <ac:grpSpMkLst>
            <pc:docMk/>
            <pc:sldMk cId="3586358992" sldId="371"/>
            <ac:grpSpMk id="6" creationId="{F0684621-F0DF-B5A0-27B5-BEA802AD62E2}"/>
          </ac:grpSpMkLst>
        </pc:grpChg>
        <pc:grpChg chg="add del">
          <ac:chgData name="Zach Waldron" userId="73f90a8f-9e53-4a0a-a0de-1f109e7a523e" providerId="ADAL" clId="{8C69A465-6186-4D32-8198-140368CC1036}" dt="2024-05-06T21:20:35.704" v="113" actId="478"/>
          <ac:grpSpMkLst>
            <pc:docMk/>
            <pc:sldMk cId="3586358992" sldId="371"/>
            <ac:grpSpMk id="35" creationId="{B22E236E-A22A-E86F-7C53-ACBF5070E0DC}"/>
          </ac:grpSpMkLst>
        </pc:grpChg>
        <pc:grpChg chg="add del mod">
          <ac:chgData name="Zach Waldron" userId="73f90a8f-9e53-4a0a-a0de-1f109e7a523e" providerId="ADAL" clId="{8C69A465-6186-4D32-8198-140368CC1036}" dt="2024-05-06T21:21:41.384" v="127" actId="165"/>
          <ac:grpSpMkLst>
            <pc:docMk/>
            <pc:sldMk cId="3586358992" sldId="371"/>
            <ac:grpSpMk id="45" creationId="{610F371C-8706-65F6-C182-5B55B911C62A}"/>
          </ac:grpSpMkLst>
        </pc:grpChg>
        <pc:cxnChg chg="add mod">
          <ac:chgData name="Zach Waldron" userId="73f90a8f-9e53-4a0a-a0de-1f109e7a523e" providerId="ADAL" clId="{8C69A465-6186-4D32-8198-140368CC1036}" dt="2024-05-22T15:55:07.094" v="4131" actId="1076"/>
          <ac:cxnSpMkLst>
            <pc:docMk/>
            <pc:sldMk cId="3586358992" sldId="371"/>
            <ac:cxnSpMk id="9" creationId="{266D9A65-4B03-A231-76BE-91A16A6BAC7C}"/>
          </ac:cxnSpMkLst>
        </pc:cxnChg>
        <pc:cxnChg chg="add mod">
          <ac:chgData name="Zach Waldron" userId="73f90a8f-9e53-4a0a-a0de-1f109e7a523e" providerId="ADAL" clId="{8C69A465-6186-4D32-8198-140368CC1036}" dt="2024-05-22T16:31:28.052" v="4158" actId="14100"/>
          <ac:cxnSpMkLst>
            <pc:docMk/>
            <pc:sldMk cId="3586358992" sldId="371"/>
            <ac:cxnSpMk id="10" creationId="{68C1771E-8DAA-E372-6969-210FAA9D9D0D}"/>
          </ac:cxnSpMkLst>
        </pc:cxnChg>
        <pc:cxnChg chg="add del mod">
          <ac:chgData name="Zach Waldron" userId="73f90a8f-9e53-4a0a-a0de-1f109e7a523e" providerId="ADAL" clId="{8C69A465-6186-4D32-8198-140368CC1036}" dt="2024-05-06T21:20:35.704" v="113" actId="478"/>
          <ac:cxnSpMkLst>
            <pc:docMk/>
            <pc:sldMk cId="3586358992" sldId="371"/>
            <ac:cxnSpMk id="28" creationId="{A9215C68-081F-A523-5584-0F7B0BF3BC2F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30" creationId="{FA074FDD-5E71-E8CE-53E8-D4CA82C36F1D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31" creationId="{6BAC3773-9F8D-E31D-1A98-10147F8EA596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32" creationId="{81828CC0-D46D-E1B7-3626-70D1839C034B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33" creationId="{03386F0F-251F-053A-AAF5-3EBC2700C35E}"/>
          </ac:cxnSpMkLst>
        </pc:cxnChg>
        <pc:cxnChg chg="add del mod">
          <ac:chgData name="Zach Waldron" userId="73f90a8f-9e53-4a0a-a0de-1f109e7a523e" providerId="ADAL" clId="{8C69A465-6186-4D32-8198-140368CC1036}" dt="2024-05-06T21:20:35.704" v="113" actId="478"/>
          <ac:cxnSpMkLst>
            <pc:docMk/>
            <pc:sldMk cId="3586358992" sldId="371"/>
            <ac:cxnSpMk id="37" creationId="{C22D9D7D-6546-4583-B0B2-40A93C29539D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38" creationId="{5D6A3843-DD54-812A-E5AF-75BF97A1BA0F}"/>
          </ac:cxnSpMkLst>
        </pc:cxnChg>
        <pc:cxnChg chg="mod">
          <ac:chgData name="Zach Waldron" userId="73f90a8f-9e53-4a0a-a0de-1f109e7a523e" providerId="ADAL" clId="{8C69A465-6186-4D32-8198-140368CC1036}" dt="2024-05-06T21:20:34.046" v="110" actId="404"/>
          <ac:cxnSpMkLst>
            <pc:docMk/>
            <pc:sldMk cId="3586358992" sldId="371"/>
            <ac:cxnSpMk id="44" creationId="{F1C40578-8557-1DA5-709B-ECA863C9B232}"/>
          </ac:cxnSpMkLst>
        </pc:cxnChg>
        <pc:cxnChg chg="add del mod">
          <ac:chgData name="Zach Waldron" userId="73f90a8f-9e53-4a0a-a0de-1f109e7a523e" providerId="ADAL" clId="{8C69A465-6186-4D32-8198-140368CC1036}" dt="2024-05-06T21:20:35.704" v="113" actId="478"/>
          <ac:cxnSpMkLst>
            <pc:docMk/>
            <pc:sldMk cId="3586358992" sldId="371"/>
            <ac:cxnSpMk id="48" creationId="{7608115B-7110-CA8B-EF28-1983E4CCA8A2}"/>
          </ac:cxnSpMkLst>
        </pc:cxnChg>
        <pc:cxnChg chg="add del mod">
          <ac:chgData name="Zach Waldron" userId="73f90a8f-9e53-4a0a-a0de-1f109e7a523e" providerId="ADAL" clId="{8C69A465-6186-4D32-8198-140368CC1036}" dt="2024-05-06T21:20:35.704" v="113" actId="478"/>
          <ac:cxnSpMkLst>
            <pc:docMk/>
            <pc:sldMk cId="3586358992" sldId="371"/>
            <ac:cxnSpMk id="51" creationId="{88415FD9-52C6-6A8C-198A-13FDFC7F7499}"/>
          </ac:cxnSpMkLst>
        </pc:cxnChg>
        <pc:cxnChg chg="add del mod">
          <ac:chgData name="Zach Waldron" userId="73f90a8f-9e53-4a0a-a0de-1f109e7a523e" providerId="ADAL" clId="{8C69A465-6186-4D32-8198-140368CC1036}" dt="2024-05-06T21:20:35.704" v="113" actId="478"/>
          <ac:cxnSpMkLst>
            <pc:docMk/>
            <pc:sldMk cId="3586358992" sldId="371"/>
            <ac:cxnSpMk id="52" creationId="{264049D3-689E-2198-526A-9E4FE712C4BA}"/>
          </ac:cxnSpMkLst>
        </pc:cxnChg>
        <pc:cxnChg chg="mod topLvl">
          <ac:chgData name="Zach Waldron" userId="73f90a8f-9e53-4a0a-a0de-1f109e7a523e" providerId="ADAL" clId="{8C69A465-6186-4D32-8198-140368CC1036}" dt="2024-05-22T15:55:17.824" v="4133" actId="1076"/>
          <ac:cxnSpMkLst>
            <pc:docMk/>
            <pc:sldMk cId="3586358992" sldId="371"/>
            <ac:cxnSpMk id="56" creationId="{FC5F60C1-E9B9-0015-4D97-235F674644F5}"/>
          </ac:cxnSpMkLst>
        </pc:cxnChg>
        <pc:cxnChg chg="mod topLvl">
          <ac:chgData name="Zach Waldron" userId="73f90a8f-9e53-4a0a-a0de-1f109e7a523e" providerId="ADAL" clId="{8C69A465-6186-4D32-8198-140368CC1036}" dt="2024-05-22T15:55:17.824" v="4133" actId="1076"/>
          <ac:cxnSpMkLst>
            <pc:docMk/>
            <pc:sldMk cId="3586358992" sldId="371"/>
            <ac:cxnSpMk id="57" creationId="{40E0150C-10B1-B5EF-A386-C1D4E6E08066}"/>
          </ac:cxnSpMkLst>
        </pc:cxnChg>
        <pc:cxnChg chg="del mod topLvl">
          <ac:chgData name="Zach Waldron" userId="73f90a8f-9e53-4a0a-a0de-1f109e7a523e" providerId="ADAL" clId="{8C69A465-6186-4D32-8198-140368CC1036}" dt="2024-05-22T15:52:19.610" v="4092" actId="478"/>
          <ac:cxnSpMkLst>
            <pc:docMk/>
            <pc:sldMk cId="3586358992" sldId="371"/>
            <ac:cxnSpMk id="58" creationId="{6E213128-DF0B-8D1F-EFF0-7EC8CDB1A738}"/>
          </ac:cxnSpMkLst>
        </pc:cxnChg>
        <pc:cxnChg chg="add del mod topLvl">
          <ac:chgData name="Zach Waldron" userId="73f90a8f-9e53-4a0a-a0de-1f109e7a523e" providerId="ADAL" clId="{8C69A465-6186-4D32-8198-140368CC1036}" dt="2024-05-22T15:51:31.965" v="4089" actId="478"/>
          <ac:cxnSpMkLst>
            <pc:docMk/>
            <pc:sldMk cId="3586358992" sldId="371"/>
            <ac:cxnSpMk id="59" creationId="{65C05AEA-821A-F273-624A-F29A0A8FFE03}"/>
          </ac:cxnSpMkLst>
        </pc:cxnChg>
        <pc:cxnChg chg="add del mod topLvl">
          <ac:chgData name="Zach Waldron" userId="73f90a8f-9e53-4a0a-a0de-1f109e7a523e" providerId="ADAL" clId="{8C69A465-6186-4D32-8198-140368CC1036}" dt="2024-05-22T15:51:28.415" v="4088" actId="478"/>
          <ac:cxnSpMkLst>
            <pc:docMk/>
            <pc:sldMk cId="3586358992" sldId="371"/>
            <ac:cxnSpMk id="60" creationId="{0899AAB1-DB09-C2EC-8E09-7CF2E9FDACFA}"/>
          </ac:cxnSpMkLst>
        </pc:cxnChg>
        <pc:cxnChg chg="del mod topLvl">
          <ac:chgData name="Zach Waldron" userId="73f90a8f-9e53-4a0a-a0de-1f109e7a523e" providerId="ADAL" clId="{8C69A465-6186-4D32-8198-140368CC1036}" dt="2024-05-22T15:41:50.251" v="4003" actId="478"/>
          <ac:cxnSpMkLst>
            <pc:docMk/>
            <pc:sldMk cId="3586358992" sldId="371"/>
            <ac:cxnSpMk id="66" creationId="{EF6ABD28-BE1A-64C1-847E-7C8090004689}"/>
          </ac:cxnSpMkLst>
        </pc:cxnChg>
        <pc:cxnChg chg="add del mod">
          <ac:chgData name="Zach Waldron" userId="73f90a8f-9e53-4a0a-a0de-1f109e7a523e" providerId="ADAL" clId="{8C69A465-6186-4D32-8198-140368CC1036}" dt="2024-05-07T18:19:00.804" v="1146" actId="478"/>
          <ac:cxnSpMkLst>
            <pc:docMk/>
            <pc:sldMk cId="3586358992" sldId="371"/>
            <ac:cxnSpMk id="81" creationId="{D71975CA-B6BA-92ED-75B7-65B84525C503}"/>
          </ac:cxnSpMkLst>
        </pc:cxnChg>
        <pc:cxnChg chg="add del mod">
          <ac:chgData name="Zach Waldron" userId="73f90a8f-9e53-4a0a-a0de-1f109e7a523e" providerId="ADAL" clId="{8C69A465-6186-4D32-8198-140368CC1036}" dt="2024-05-07T18:19:00.804" v="1146" actId="478"/>
          <ac:cxnSpMkLst>
            <pc:docMk/>
            <pc:sldMk cId="3586358992" sldId="371"/>
            <ac:cxnSpMk id="82" creationId="{8F84EAC8-CDF7-AD1B-9185-1A454A6E16AD}"/>
          </ac:cxnSpMkLst>
        </pc:cxnChg>
        <pc:cxnChg chg="add del mod">
          <ac:chgData name="Zach Waldron" userId="73f90a8f-9e53-4a0a-a0de-1f109e7a523e" providerId="ADAL" clId="{8C69A465-6186-4D32-8198-140368CC1036}" dt="2024-05-06T22:03:57.753" v="391" actId="478"/>
          <ac:cxnSpMkLst>
            <pc:docMk/>
            <pc:sldMk cId="3586358992" sldId="371"/>
            <ac:cxnSpMk id="83" creationId="{4BD981DB-1216-88BA-7EE7-F3893DE76134}"/>
          </ac:cxnSpMkLst>
        </pc:cxnChg>
        <pc:cxnChg chg="add del mod">
          <ac:chgData name="Zach Waldron" userId="73f90a8f-9e53-4a0a-a0de-1f109e7a523e" providerId="ADAL" clId="{8C69A465-6186-4D32-8198-140368CC1036}" dt="2024-05-06T22:04:01.425" v="394" actId="478"/>
          <ac:cxnSpMkLst>
            <pc:docMk/>
            <pc:sldMk cId="3586358992" sldId="371"/>
            <ac:cxnSpMk id="84" creationId="{43158102-A958-FBCE-B49E-9B45D0F3605E}"/>
          </ac:cxnSpMkLst>
        </pc:cxnChg>
        <pc:cxnChg chg="add del mod">
          <ac:chgData name="Zach Waldron" userId="73f90a8f-9e53-4a0a-a0de-1f109e7a523e" providerId="ADAL" clId="{8C69A465-6186-4D32-8198-140368CC1036}" dt="2024-05-06T22:03:59.160" v="392" actId="478"/>
          <ac:cxnSpMkLst>
            <pc:docMk/>
            <pc:sldMk cId="3586358992" sldId="371"/>
            <ac:cxnSpMk id="85" creationId="{8DFC4205-C86F-383D-75EC-7666B65A07E7}"/>
          </ac:cxnSpMkLst>
        </pc:cxnChg>
        <pc:cxnChg chg="add del mod">
          <ac:chgData name="Zach Waldron" userId="73f90a8f-9e53-4a0a-a0de-1f109e7a523e" providerId="ADAL" clId="{8C69A465-6186-4D32-8198-140368CC1036}" dt="2024-05-06T22:03:57.042" v="390" actId="478"/>
          <ac:cxnSpMkLst>
            <pc:docMk/>
            <pc:sldMk cId="3586358992" sldId="371"/>
            <ac:cxnSpMk id="87" creationId="{D54843C3-6645-FA37-9957-1CA21027D7B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Zach Waldron" userId="73f90a8f-9e53-4a0a-a0de-1f109e7a523e" providerId="ADAL" clId="{8C69A465-6186-4D32-8198-140368CC1036}" dt="2024-05-22T16:13:26.472" v="4157"/>
              <pc2:cmMkLst xmlns:pc2="http://schemas.microsoft.com/office/powerpoint/2019/9/main/command">
                <pc:docMk/>
                <pc:sldMk cId="3586358992" sldId="371"/>
                <pc2:cmMk id="{1C77CA28-8C3E-4450-8BBC-AE715F0E0331}"/>
              </pc2:cmMkLst>
            </pc226:cmChg>
            <pc226:cmChg xmlns:pc226="http://schemas.microsoft.com/office/powerpoint/2022/06/main/command" chg="add">
              <pc226:chgData name="Zach Waldron" userId="73f90a8f-9e53-4a0a-a0de-1f109e7a523e" providerId="ADAL" clId="{8C69A465-6186-4D32-8198-140368CC1036}" dt="2024-05-22T15:39:58.005" v="3998"/>
              <pc2:cmMkLst xmlns:pc2="http://schemas.microsoft.com/office/powerpoint/2019/9/main/command">
                <pc:docMk/>
                <pc:sldMk cId="3586358992" sldId="371"/>
                <pc2:cmMk id="{E1438B2D-6FA8-4D4D-9627-DD543494A834}"/>
              </pc2:cmMkLst>
            </pc226:cmChg>
          </p:ext>
        </pc:extLst>
      </pc:sldChg>
      <pc:sldChg chg="modSp mod ord">
        <pc:chgData name="Zach Waldron" userId="73f90a8f-9e53-4a0a-a0de-1f109e7a523e" providerId="ADAL" clId="{8C69A465-6186-4D32-8198-140368CC1036}" dt="2024-06-05T19:33:52.762" v="16513"/>
        <pc:sldMkLst>
          <pc:docMk/>
          <pc:sldMk cId="1900241068" sldId="372"/>
        </pc:sldMkLst>
        <pc:picChg chg="mod">
          <ac:chgData name="Zach Waldron" userId="73f90a8f-9e53-4a0a-a0de-1f109e7a523e" providerId="ADAL" clId="{8C69A465-6186-4D32-8198-140368CC1036}" dt="2024-06-05T19:33:47.945" v="16511" actId="1076"/>
          <ac:picMkLst>
            <pc:docMk/>
            <pc:sldMk cId="1900241068" sldId="372"/>
            <ac:picMk id="26" creationId="{D647A497-B4A9-5678-E0FC-2928B5285AEB}"/>
          </ac:picMkLst>
        </pc:picChg>
      </pc:sldChg>
      <pc:sldChg chg="ord">
        <pc:chgData name="Zach Waldron" userId="73f90a8f-9e53-4a0a-a0de-1f109e7a523e" providerId="ADAL" clId="{8C69A465-6186-4D32-8198-140368CC1036}" dt="2024-05-31T20:36:16.039" v="14583"/>
        <pc:sldMkLst>
          <pc:docMk/>
          <pc:sldMk cId="1867933015" sldId="374"/>
        </pc:sldMkLst>
      </pc:sldChg>
      <pc:sldChg chg="del ord">
        <pc:chgData name="Zach Waldron" userId="73f90a8f-9e53-4a0a-a0de-1f109e7a523e" providerId="ADAL" clId="{8C69A465-6186-4D32-8198-140368CC1036}" dt="2024-06-05T19:12:13.910" v="16142" actId="47"/>
        <pc:sldMkLst>
          <pc:docMk/>
          <pc:sldMk cId="1295829211" sldId="376"/>
        </pc:sldMkLst>
      </pc:sldChg>
      <pc:sldChg chg="add del">
        <pc:chgData name="Zach Waldron" userId="73f90a8f-9e53-4a0a-a0de-1f109e7a523e" providerId="ADAL" clId="{8C69A465-6186-4D32-8198-140368CC1036}" dt="2024-06-05T19:38:29.115" v="16603" actId="2696"/>
        <pc:sldMkLst>
          <pc:docMk/>
          <pc:sldMk cId="2675886399" sldId="377"/>
        </pc:sldMkLst>
      </pc:sldChg>
      <pc:sldChg chg="addSp delSp modSp mod ord">
        <pc:chgData name="Zach Waldron" userId="73f90a8f-9e53-4a0a-a0de-1f109e7a523e" providerId="ADAL" clId="{8C69A465-6186-4D32-8198-140368CC1036}" dt="2024-06-05T19:37:29.187" v="16600" actId="1076"/>
        <pc:sldMkLst>
          <pc:docMk/>
          <pc:sldMk cId="4225647462" sldId="378"/>
        </pc:sldMkLst>
        <pc:spChg chg="del">
          <ac:chgData name="Zach Waldron" userId="73f90a8f-9e53-4a0a-a0de-1f109e7a523e" providerId="ADAL" clId="{8C69A465-6186-4D32-8198-140368CC1036}" dt="2024-06-05T19:27:14.874" v="16401" actId="478"/>
          <ac:spMkLst>
            <pc:docMk/>
            <pc:sldMk cId="4225647462" sldId="378"/>
            <ac:spMk id="7" creationId="{CBFD8887-7A6F-0BA6-2883-A40827B88982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0" creationId="{FA1AB1DC-0506-EF50-56CE-F26AFE416A10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1" creationId="{9C61CBDB-3306-7540-EFF3-3F3688C244CF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2" creationId="{2EEB3CCF-7CD5-72C6-A7D2-E82576C55B0D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3" creationId="{DBC7F9DD-8F45-20BC-B7C0-44D468CBE81F}"/>
          </ac:spMkLst>
        </pc:spChg>
        <pc:spChg chg="del">
          <ac:chgData name="Zach Waldron" userId="73f90a8f-9e53-4a0a-a0de-1f109e7a523e" providerId="ADAL" clId="{8C69A465-6186-4D32-8198-140368CC1036}" dt="2024-06-05T19:27:14.874" v="16401" actId="478"/>
          <ac:spMkLst>
            <pc:docMk/>
            <pc:sldMk cId="4225647462" sldId="378"/>
            <ac:spMk id="14" creationId="{6F9CBD25-70D7-43AB-9B9F-61184BBD4FA1}"/>
          </ac:spMkLst>
        </pc:spChg>
        <pc:spChg chg="del">
          <ac:chgData name="Zach Waldron" userId="73f90a8f-9e53-4a0a-a0de-1f109e7a523e" providerId="ADAL" clId="{8C69A465-6186-4D32-8198-140368CC1036}" dt="2024-06-05T19:27:14.874" v="16401" actId="478"/>
          <ac:spMkLst>
            <pc:docMk/>
            <pc:sldMk cId="4225647462" sldId="378"/>
            <ac:spMk id="15" creationId="{C6B1B84E-0E8B-6A34-C820-80FFDA08CAC9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6" creationId="{9A015FD3-6300-5808-6855-13EEF063FF67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7" creationId="{F2DB6C5D-7410-C0D1-5D62-7EFE360BBFE6}"/>
          </ac:spMkLst>
        </pc:spChg>
        <pc:spChg chg="add 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8" creationId="{5A364B74-15FC-B291-06ED-1243DF25C52B}"/>
          </ac:spMkLst>
        </pc:spChg>
        <pc:spChg chg="add 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19" creationId="{0F2B79F0-1CDD-9192-8B34-7414218C2B00}"/>
          </ac:spMkLst>
        </pc:spChg>
        <pc:spChg chg="add 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0" creationId="{43566141-46F0-3B26-1045-FF5BFBEE6522}"/>
          </ac:spMkLst>
        </pc:spChg>
        <pc:spChg chg="add 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1" creationId="{0B141493-16DD-BF51-2BDF-EF9FFA6F024C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3" creationId="{E24833CC-D8C7-44CE-6FAA-32173953A805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5" creationId="{D87BFEF7-FE82-13B3-76B8-DD68C37D5755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6" creationId="{6C1CC520-C226-35A8-762F-264CBB3316A2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7" creationId="{CBFB2641-765A-D9A2-2F08-BDA71F56FAE2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8" creationId="{1C53245E-7079-9FE2-D601-ACB69BBFA02F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29" creationId="{563AA39D-0767-8283-8392-6152B4FDF783}"/>
          </ac:spMkLst>
        </pc:spChg>
        <pc:spChg chg="mod">
          <ac:chgData name="Zach Waldron" userId="73f90a8f-9e53-4a0a-a0de-1f109e7a523e" providerId="ADAL" clId="{8C69A465-6186-4D32-8198-140368CC1036}" dt="2024-06-05T19:26:38.617" v="16393"/>
          <ac:spMkLst>
            <pc:docMk/>
            <pc:sldMk cId="4225647462" sldId="378"/>
            <ac:spMk id="30" creationId="{950D0404-69F2-80C9-BE66-C1576153592A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28" creationId="{A46F3732-BDF0-C0A2-D62B-C65A35FB383F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29" creationId="{1906DC56-CF30-DBCA-C68F-CB853A6759DA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0" creationId="{CB942A8C-B797-3118-DD58-4163AE188DAA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1" creationId="{214850DF-2334-6CBE-7372-87A452A99CCD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2" creationId="{056CB042-385D-99C9-8BB6-FEE91095970B}"/>
          </ac:spMkLst>
        </pc:spChg>
        <pc:spChg chg="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3" creationId="{DF481B34-236B-0D7A-4AF8-BC81E68C19F5}"/>
          </ac:spMkLst>
        </pc:spChg>
        <pc:spChg chg="add mod">
          <ac:chgData name="Zach Waldron" userId="73f90a8f-9e53-4a0a-a0de-1f109e7a523e" providerId="ADAL" clId="{8C69A465-6186-4D32-8198-140368CC1036}" dt="2024-06-05T19:37:29.187" v="16600" actId="1076"/>
          <ac:spMkLst>
            <pc:docMk/>
            <pc:sldMk cId="4225647462" sldId="378"/>
            <ac:spMk id="1034" creationId="{5442570A-8BC5-251D-5DAD-9A9EE08ACBAA}"/>
          </ac:spMkLst>
        </pc:spChg>
        <pc:spChg chg="add 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5" creationId="{E2F0BC1F-4DF5-4850-AEE7-369D3322A57D}"/>
          </ac:spMkLst>
        </pc:spChg>
        <pc:spChg chg="add mod">
          <ac:chgData name="Zach Waldron" userId="73f90a8f-9e53-4a0a-a0de-1f109e7a523e" providerId="ADAL" clId="{8C69A465-6186-4D32-8198-140368CC1036}" dt="2024-06-05T19:37:20.977" v="16596" actId="14100"/>
          <ac:spMkLst>
            <pc:docMk/>
            <pc:sldMk cId="4225647462" sldId="378"/>
            <ac:spMk id="1036" creationId="{8FED70CF-6DAA-0D65-B0B8-A24C20F06976}"/>
          </ac:spMkLst>
        </pc:spChg>
        <pc:spChg chg="add del mod">
          <ac:chgData name="Zach Waldron" userId="73f90a8f-9e53-4a0a-a0de-1f109e7a523e" providerId="ADAL" clId="{8C69A465-6186-4D32-8198-140368CC1036}" dt="2024-06-05T19:32:45.423" v="16496" actId="478"/>
          <ac:spMkLst>
            <pc:docMk/>
            <pc:sldMk cId="4225647462" sldId="378"/>
            <ac:spMk id="1037" creationId="{C13CBBB0-2408-C0C7-4BDA-5F5DFB7E4FD3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39" creationId="{D444F4D3-6FE0-F9B7-9C43-69765656BDC7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1" creationId="{D73BC252-9299-F0AB-4F15-7C8E202226F3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2" creationId="{27933134-2244-535F-FE24-176ED66C86B9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3" creationId="{FEA8CB1C-77F5-0671-0074-3A9528F507FF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4" creationId="{CEC979C7-7785-01CE-E014-6D3582BEB8CF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5" creationId="{D9D3D0E8-A264-48A5-0133-15079ABF20C7}"/>
          </ac:spMkLst>
        </pc:spChg>
        <pc:spChg chg="mod">
          <ac:chgData name="Zach Waldron" userId="73f90a8f-9e53-4a0a-a0de-1f109e7a523e" providerId="ADAL" clId="{8C69A465-6186-4D32-8198-140368CC1036}" dt="2024-06-05T19:27:40.848" v="16408" actId="1076"/>
          <ac:spMkLst>
            <pc:docMk/>
            <pc:sldMk cId="4225647462" sldId="378"/>
            <ac:spMk id="1046" creationId="{AD9989CD-B657-AE7E-11FA-7E4143A46805}"/>
          </ac:spMkLst>
        </pc:spChg>
        <pc:grpChg chg="del">
          <ac:chgData name="Zach Waldron" userId="73f90a8f-9e53-4a0a-a0de-1f109e7a523e" providerId="ADAL" clId="{8C69A465-6186-4D32-8198-140368CC1036}" dt="2024-06-05T19:27:12.720" v="16400" actId="478"/>
          <ac:grpSpMkLst>
            <pc:docMk/>
            <pc:sldMk cId="4225647462" sldId="378"/>
            <ac:grpSpMk id="2" creationId="{28712312-E94A-A8A1-9688-F5EBD73B96D6}"/>
          </ac:grpSpMkLst>
        </pc:grpChg>
        <pc:grpChg chg="add mod">
          <ac:chgData name="Zach Waldron" userId="73f90a8f-9e53-4a0a-a0de-1f109e7a523e" providerId="ADAL" clId="{8C69A465-6186-4D32-8198-140368CC1036}" dt="2024-06-05T19:26:38.617" v="16393"/>
          <ac:grpSpMkLst>
            <pc:docMk/>
            <pc:sldMk cId="4225647462" sldId="378"/>
            <ac:grpSpMk id="6" creationId="{17A08ED3-989A-7513-BA2E-BF86F14484E3}"/>
          </ac:grpSpMkLst>
        </pc:grpChg>
        <pc:grpChg chg="mod">
          <ac:chgData name="Zach Waldron" userId="73f90a8f-9e53-4a0a-a0de-1f109e7a523e" providerId="ADAL" clId="{8C69A465-6186-4D32-8198-140368CC1036}" dt="2024-06-05T19:26:38.617" v="16393"/>
          <ac:grpSpMkLst>
            <pc:docMk/>
            <pc:sldMk cId="4225647462" sldId="378"/>
            <ac:grpSpMk id="9" creationId="{8F7A964E-7848-EA39-9F30-222ED741DFFF}"/>
          </ac:grpSpMkLst>
        </pc:grpChg>
        <pc:grpChg chg="add mod">
          <ac:chgData name="Zach Waldron" userId="73f90a8f-9e53-4a0a-a0de-1f109e7a523e" providerId="ADAL" clId="{8C69A465-6186-4D32-8198-140368CC1036}" dt="2024-06-05T19:26:38.617" v="16393"/>
          <ac:grpSpMkLst>
            <pc:docMk/>
            <pc:sldMk cId="4225647462" sldId="378"/>
            <ac:grpSpMk id="22" creationId="{857ED4E8-DBFB-5CC0-DA61-057495FAAC02}"/>
          </ac:grpSpMkLst>
        </pc:grpChg>
        <pc:grpChg chg="mod">
          <ac:chgData name="Zach Waldron" userId="73f90a8f-9e53-4a0a-a0de-1f109e7a523e" providerId="ADAL" clId="{8C69A465-6186-4D32-8198-140368CC1036}" dt="2024-06-05T19:26:38.617" v="16393"/>
          <ac:grpSpMkLst>
            <pc:docMk/>
            <pc:sldMk cId="4225647462" sldId="378"/>
            <ac:grpSpMk id="24" creationId="{CDDF5006-A854-B729-1555-765747C38154}"/>
          </ac:grpSpMkLst>
        </pc:grpChg>
        <pc:grpChg chg="add mod">
          <ac:chgData name="Zach Waldron" userId="73f90a8f-9e53-4a0a-a0de-1f109e7a523e" providerId="ADAL" clId="{8C69A465-6186-4D32-8198-140368CC1036}" dt="2024-06-05T19:37:20.977" v="16596" actId="14100"/>
          <ac:grpSpMkLst>
            <pc:docMk/>
            <pc:sldMk cId="4225647462" sldId="378"/>
            <ac:grpSpMk id="1024" creationId="{08D8EA89-98DB-4DFC-42C1-77FDA06BE4B0}"/>
          </ac:grpSpMkLst>
        </pc:grpChg>
        <pc:grpChg chg="mod">
          <ac:chgData name="Zach Waldron" userId="73f90a8f-9e53-4a0a-a0de-1f109e7a523e" providerId="ADAL" clId="{8C69A465-6186-4D32-8198-140368CC1036}" dt="2024-06-05T19:37:20.977" v="16596" actId="14100"/>
          <ac:grpSpMkLst>
            <pc:docMk/>
            <pc:sldMk cId="4225647462" sldId="378"/>
            <ac:grpSpMk id="1027" creationId="{D9A53A94-68DB-5A0F-EB52-C8787D8F2EEE}"/>
          </ac:grpSpMkLst>
        </pc:grpChg>
        <pc:grpChg chg="add mod">
          <ac:chgData name="Zach Waldron" userId="73f90a8f-9e53-4a0a-a0de-1f109e7a523e" providerId="ADAL" clId="{8C69A465-6186-4D32-8198-140368CC1036}" dt="2024-06-05T19:37:22.790" v="16597" actId="1076"/>
          <ac:grpSpMkLst>
            <pc:docMk/>
            <pc:sldMk cId="4225647462" sldId="378"/>
            <ac:grpSpMk id="1038" creationId="{3B3B98C4-F3FF-3974-5596-A7167E9F0347}"/>
          </ac:grpSpMkLst>
        </pc:grpChg>
        <pc:grpChg chg="mod">
          <ac:chgData name="Zach Waldron" userId="73f90a8f-9e53-4a0a-a0de-1f109e7a523e" providerId="ADAL" clId="{8C69A465-6186-4D32-8198-140368CC1036}" dt="2024-06-05T19:27:40.848" v="16408" actId="1076"/>
          <ac:grpSpMkLst>
            <pc:docMk/>
            <pc:sldMk cId="4225647462" sldId="378"/>
            <ac:grpSpMk id="1040" creationId="{7C385267-B415-C0D1-C76A-59FB0223E01A}"/>
          </ac:grpSpMkLst>
        </pc:grpChg>
        <pc:grpChg chg="add mod">
          <ac:chgData name="Zach Waldron" userId="73f90a8f-9e53-4a0a-a0de-1f109e7a523e" providerId="ADAL" clId="{8C69A465-6186-4D32-8198-140368CC1036}" dt="2024-06-05T19:37:20.977" v="16596" actId="14100"/>
          <ac:grpSpMkLst>
            <pc:docMk/>
            <pc:sldMk cId="4225647462" sldId="378"/>
            <ac:grpSpMk id="1047" creationId="{3867ECE1-C5A8-EDE2-D197-C7AA49EDE4C9}"/>
          </ac:grpSpMkLst>
        </pc:grpChg>
        <pc:grpChg chg="add del mod">
          <ac:chgData name="Zach Waldron" userId="73f90a8f-9e53-4a0a-a0de-1f109e7a523e" providerId="ADAL" clId="{8C69A465-6186-4D32-8198-140368CC1036}" dt="2024-06-05T19:34:32.044" v="16516" actId="478"/>
          <ac:grpSpMkLst>
            <pc:docMk/>
            <pc:sldMk cId="4225647462" sldId="378"/>
            <ac:grpSpMk id="1049" creationId="{77C9B5C4-0E7B-14ED-11BD-F3667DA59490}"/>
          </ac:grpSpMkLst>
        </pc:grpChg>
        <pc:picChg chg="del mod">
          <ac:chgData name="Zach Waldron" userId="73f90a8f-9e53-4a0a-a0de-1f109e7a523e" providerId="ADAL" clId="{8C69A465-6186-4D32-8198-140368CC1036}" dt="2024-06-05T19:28:16.976" v="16423" actId="478"/>
          <ac:picMkLst>
            <pc:docMk/>
            <pc:sldMk cId="4225647462" sldId="378"/>
            <ac:picMk id="3" creationId="{0136D8D7-663F-6F13-081E-325BA7E7C9C6}"/>
          </ac:picMkLst>
        </pc:picChg>
        <pc:picChg chg="add mod">
          <ac:chgData name="Zach Waldron" userId="73f90a8f-9e53-4a0a-a0de-1f109e7a523e" providerId="ADAL" clId="{8C69A465-6186-4D32-8198-140368CC1036}" dt="2024-06-05T19:26:38.617" v="16393"/>
          <ac:picMkLst>
            <pc:docMk/>
            <pc:sldMk cId="4225647462" sldId="378"/>
            <ac:picMk id="4" creationId="{FF3484EC-1416-731C-000A-6B7C0F0A9FBF}"/>
          </ac:picMkLst>
        </pc:picChg>
        <pc:picChg chg="mod">
          <ac:chgData name="Zach Waldron" userId="73f90a8f-9e53-4a0a-a0de-1f109e7a523e" providerId="ADAL" clId="{8C69A465-6186-4D32-8198-140368CC1036}" dt="2024-06-05T19:26:38.617" v="16393"/>
          <ac:picMkLst>
            <pc:docMk/>
            <pc:sldMk cId="4225647462" sldId="378"/>
            <ac:picMk id="8" creationId="{2CA070C0-E88D-48C9-E30D-73D39048DF18}"/>
          </ac:picMkLst>
        </pc:picChg>
        <pc:picChg chg="add mod">
          <ac:chgData name="Zach Waldron" userId="73f90a8f-9e53-4a0a-a0de-1f109e7a523e" providerId="ADAL" clId="{8C69A465-6186-4D32-8198-140368CC1036}" dt="2024-06-05T19:37:20.977" v="16596" actId="14100"/>
          <ac:picMkLst>
            <pc:docMk/>
            <pc:sldMk cId="4225647462" sldId="378"/>
            <ac:picMk id="31" creationId="{BD35BBE7-2031-E5B5-124A-7F806D80E466}"/>
          </ac:picMkLst>
        </pc:picChg>
        <pc:picChg chg="mod">
          <ac:chgData name="Zach Waldron" userId="73f90a8f-9e53-4a0a-a0de-1f109e7a523e" providerId="ADAL" clId="{8C69A465-6186-4D32-8198-140368CC1036}" dt="2024-06-05T19:37:20.977" v="16596" actId="14100"/>
          <ac:picMkLst>
            <pc:docMk/>
            <pc:sldMk cId="4225647462" sldId="378"/>
            <ac:picMk id="1025" creationId="{DC1E4EF5-AED7-937B-46FB-2BA0A71DAED8}"/>
          </ac:picMkLst>
        </pc:picChg>
        <pc:picChg chg="add del mod">
          <ac:chgData name="Zach Waldron" userId="73f90a8f-9e53-4a0a-a0de-1f109e7a523e" providerId="ADAL" clId="{8C69A465-6186-4D32-8198-140368CC1036}" dt="2024-06-05T19:34:15.931" v="16514" actId="478"/>
          <ac:picMkLst>
            <pc:docMk/>
            <pc:sldMk cId="4225647462" sldId="378"/>
            <ac:picMk id="1048" creationId="{BFBFB6C2-525E-473B-AE97-04A4CCF60EAB}"/>
          </ac:picMkLst>
        </pc:picChg>
        <pc:picChg chg="mod topLvl">
          <ac:chgData name="Zach Waldron" userId="73f90a8f-9e53-4a0a-a0de-1f109e7a523e" providerId="ADAL" clId="{8C69A465-6186-4D32-8198-140368CC1036}" dt="2024-06-05T19:36:46.501" v="16565" actId="1076"/>
          <ac:picMkLst>
            <pc:docMk/>
            <pc:sldMk cId="4225647462" sldId="378"/>
            <ac:picMk id="1050" creationId="{23BA724E-53A8-276D-C186-7901E916512D}"/>
          </ac:picMkLst>
        </pc:picChg>
        <pc:picChg chg="del mod topLvl">
          <ac:chgData name="Zach Waldron" userId="73f90a8f-9e53-4a0a-a0de-1f109e7a523e" providerId="ADAL" clId="{8C69A465-6186-4D32-8198-140368CC1036}" dt="2024-06-05T19:34:32.044" v="16516" actId="478"/>
          <ac:picMkLst>
            <pc:docMk/>
            <pc:sldMk cId="4225647462" sldId="378"/>
            <ac:picMk id="1051" creationId="{2EE97978-52B1-DD81-AA87-A76AA7EF15F7}"/>
          </ac:picMkLst>
        </pc:picChg>
        <pc:picChg chg="add mod modCrop">
          <ac:chgData name="Zach Waldron" userId="73f90a8f-9e53-4a0a-a0de-1f109e7a523e" providerId="ADAL" clId="{8C69A465-6186-4D32-8198-140368CC1036}" dt="2024-06-05T19:36:42.885" v="16564" actId="1076"/>
          <ac:picMkLst>
            <pc:docMk/>
            <pc:sldMk cId="4225647462" sldId="378"/>
            <ac:picMk id="1052" creationId="{1F600F72-57B7-8A50-19EB-26F62EF9C0B8}"/>
          </ac:picMkLst>
        </pc:picChg>
        <pc:inkChg chg="add del">
          <ac:chgData name="Zach Waldron" userId="73f90a8f-9e53-4a0a-a0de-1f109e7a523e" providerId="ADAL" clId="{8C69A465-6186-4D32-8198-140368CC1036}" dt="2024-05-29T20:24:00.620" v="12575" actId="9405"/>
          <ac:inkMkLst>
            <pc:docMk/>
            <pc:sldMk cId="4225647462" sldId="378"/>
            <ac:inkMk id="4" creationId="{A2600EE0-C608-BAE7-3B99-A711407DB0F0}"/>
          </ac:inkMkLst>
        </pc:inkChg>
      </pc:sldChg>
      <pc:sldChg chg="del ord">
        <pc:chgData name="Zach Waldron" userId="73f90a8f-9e53-4a0a-a0de-1f109e7a523e" providerId="ADAL" clId="{8C69A465-6186-4D32-8198-140368CC1036}" dt="2024-05-13T19:30:13.053" v="2884" actId="47"/>
        <pc:sldMkLst>
          <pc:docMk/>
          <pc:sldMk cId="897868316" sldId="379"/>
        </pc:sldMkLst>
      </pc:sldChg>
      <pc:sldChg chg="del">
        <pc:chgData name="Zach Waldron" userId="73f90a8f-9e53-4a0a-a0de-1f109e7a523e" providerId="ADAL" clId="{8C69A465-6186-4D32-8198-140368CC1036}" dt="2024-05-31T20:36:13.614" v="14581" actId="47"/>
        <pc:sldMkLst>
          <pc:docMk/>
          <pc:sldMk cId="3014022796" sldId="380"/>
        </pc:sldMkLst>
      </pc:sldChg>
      <pc:sldChg chg="del">
        <pc:chgData name="Zach Waldron" userId="73f90a8f-9e53-4a0a-a0de-1f109e7a523e" providerId="ADAL" clId="{8C69A465-6186-4D32-8198-140368CC1036}" dt="2024-05-13T19:30:11.614" v="2883" actId="47"/>
        <pc:sldMkLst>
          <pc:docMk/>
          <pc:sldMk cId="1743716850" sldId="382"/>
        </pc:sldMkLst>
      </pc:sldChg>
      <pc:sldChg chg="del">
        <pc:chgData name="Zach Waldron" userId="73f90a8f-9e53-4a0a-a0de-1f109e7a523e" providerId="ADAL" clId="{8C69A465-6186-4D32-8198-140368CC1036}" dt="2024-05-13T19:30:10.128" v="2882" actId="47"/>
        <pc:sldMkLst>
          <pc:docMk/>
          <pc:sldMk cId="1588243765" sldId="384"/>
        </pc:sldMkLst>
      </pc:sldChg>
      <pc:sldChg chg="del">
        <pc:chgData name="Zach Waldron" userId="73f90a8f-9e53-4a0a-a0de-1f109e7a523e" providerId="ADAL" clId="{8C69A465-6186-4D32-8198-140368CC1036}" dt="2024-05-31T20:36:09.506" v="14578" actId="47"/>
        <pc:sldMkLst>
          <pc:docMk/>
          <pc:sldMk cId="2247778512" sldId="385"/>
        </pc:sldMkLst>
      </pc:sldChg>
      <pc:sldChg chg="del">
        <pc:chgData name="Zach Waldron" userId="73f90a8f-9e53-4a0a-a0de-1f109e7a523e" providerId="ADAL" clId="{8C69A465-6186-4D32-8198-140368CC1036}" dt="2024-05-31T20:36:10.962" v="14579" actId="47"/>
        <pc:sldMkLst>
          <pc:docMk/>
          <pc:sldMk cId="4045823354" sldId="387"/>
        </pc:sldMkLst>
      </pc:sldChg>
      <pc:sldChg chg="del">
        <pc:chgData name="Zach Waldron" userId="73f90a8f-9e53-4a0a-a0de-1f109e7a523e" providerId="ADAL" clId="{8C69A465-6186-4D32-8198-140368CC1036}" dt="2024-05-31T20:36:12.419" v="14580" actId="47"/>
        <pc:sldMkLst>
          <pc:docMk/>
          <pc:sldMk cId="967469369" sldId="388"/>
        </pc:sldMkLst>
      </pc:sldChg>
      <pc:sldChg chg="del ord">
        <pc:chgData name="Zach Waldron" userId="73f90a8f-9e53-4a0a-a0de-1f109e7a523e" providerId="ADAL" clId="{8C69A465-6186-4D32-8198-140368CC1036}" dt="2024-05-13T19:30:08.434" v="2881" actId="47"/>
        <pc:sldMkLst>
          <pc:docMk/>
          <pc:sldMk cId="1924328072" sldId="389"/>
        </pc:sldMkLst>
      </pc:sldChg>
      <pc:sldChg chg="addSp delSp modSp new mod addCm delCm modCm modNotesTx">
        <pc:chgData name="Zach Waldron" userId="73f90a8f-9e53-4a0a-a0de-1f109e7a523e" providerId="ADAL" clId="{8C69A465-6186-4D32-8198-140368CC1036}" dt="2024-06-06T11:37:00.791" v="18444" actId="5793"/>
        <pc:sldMkLst>
          <pc:docMk/>
          <pc:sldMk cId="3214280597" sldId="390"/>
        </pc:sldMkLst>
        <pc:spChg chg="mod">
          <ac:chgData name="Zach Waldron" userId="73f90a8f-9e53-4a0a-a0de-1f109e7a523e" providerId="ADAL" clId="{8C69A465-6186-4D32-8198-140368CC1036}" dt="2024-06-06T01:53:17.670" v="17825" actId="1076"/>
          <ac:spMkLst>
            <pc:docMk/>
            <pc:sldMk cId="3214280597" sldId="390"/>
            <ac:spMk id="2" creationId="{96332E6D-B3BD-66E5-3D80-49C5F9DDA4B0}"/>
          </ac:spMkLst>
        </pc:spChg>
        <pc:spChg chg="del">
          <ac:chgData name="Zach Waldron" userId="73f90a8f-9e53-4a0a-a0de-1f109e7a523e" providerId="ADAL" clId="{8C69A465-6186-4D32-8198-140368CC1036}" dt="2024-05-07T19:53:17.645" v="2474" actId="478"/>
          <ac:spMkLst>
            <pc:docMk/>
            <pc:sldMk cId="3214280597" sldId="390"/>
            <ac:spMk id="3" creationId="{31371B98-72B9-1AC6-92B7-BEF90B105367}"/>
          </ac:spMkLst>
        </pc:spChg>
        <pc:spChg chg="add del mod">
          <ac:chgData name="Zach Waldron" userId="73f90a8f-9e53-4a0a-a0de-1f109e7a523e" providerId="ADAL" clId="{8C69A465-6186-4D32-8198-140368CC1036}" dt="2024-05-22T19:45:03.092" v="5554"/>
          <ac:spMkLst>
            <pc:docMk/>
            <pc:sldMk cId="3214280597" sldId="390"/>
            <ac:spMk id="3" creationId="{5BE448E2-0DA6-17E0-8C17-3D05D971CDE9}"/>
          </ac:spMkLst>
        </pc:spChg>
        <pc:spChg chg="del mod">
          <ac:chgData name="Zach Waldron" userId="73f90a8f-9e53-4a0a-a0de-1f109e7a523e" providerId="ADAL" clId="{8C69A465-6186-4D32-8198-140368CC1036}" dt="2024-06-06T01:37:02.204" v="17489" actId="478"/>
          <ac:spMkLst>
            <pc:docMk/>
            <pc:sldMk cId="3214280597" sldId="390"/>
            <ac:spMk id="4" creationId="{956B6C6C-EC5A-F63A-F00E-3F3D57AC00B6}"/>
          </ac:spMkLst>
        </pc:spChg>
        <pc:spChg chg="add del mod">
          <ac:chgData name="Zach Waldron" userId="73f90a8f-9e53-4a0a-a0de-1f109e7a523e" providerId="ADAL" clId="{8C69A465-6186-4D32-8198-140368CC1036}" dt="2024-05-07T20:19:39.827" v="2670" actId="478"/>
          <ac:spMkLst>
            <pc:docMk/>
            <pc:sldMk cId="3214280597" sldId="390"/>
            <ac:spMk id="5" creationId="{343A9DA5-7B1F-6BF2-3BDE-C2C4533AB6F2}"/>
          </ac:spMkLst>
        </pc:spChg>
        <pc:spChg chg="add del mod">
          <ac:chgData name="Zach Waldron" userId="73f90a8f-9e53-4a0a-a0de-1f109e7a523e" providerId="ADAL" clId="{8C69A465-6186-4D32-8198-140368CC1036}" dt="2024-05-22T21:00:33.646" v="8291" actId="478"/>
          <ac:spMkLst>
            <pc:docMk/>
            <pc:sldMk cId="3214280597" sldId="390"/>
            <ac:spMk id="5" creationId="{A944B973-E31A-6CC3-C1CE-2974004047CD}"/>
          </ac:spMkLst>
        </pc:spChg>
        <pc:spChg chg="add mod">
          <ac:chgData name="Zach Waldron" userId="73f90a8f-9e53-4a0a-a0de-1f109e7a523e" providerId="ADAL" clId="{8C69A465-6186-4D32-8198-140368CC1036}" dt="2024-06-06T01:50:56.404" v="17735" actId="1076"/>
          <ac:spMkLst>
            <pc:docMk/>
            <pc:sldMk cId="3214280597" sldId="390"/>
            <ac:spMk id="7" creationId="{6AEBA5F8-2AF5-1C35-BDA6-E2FAD20C46A8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1" creationId="{D127F06D-1F9B-57F5-8EC1-3FC12178AD95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2" creationId="{B41642C2-8E91-7183-4E1A-8FC2849A482C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3" creationId="{84D2CCC9-8861-5158-6509-22EC0C5E8CED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5" creationId="{3E6200D1-9C6F-4987-CCE1-80C35E81831C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6" creationId="{114EDE06-52F4-001F-8586-58330FCCC1DD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7" creationId="{62C40269-8B7A-62DA-6B26-43E9A1A8D2D9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8" creationId="{8DFC726B-DD97-826A-8C1A-0C2DBDAC6963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19" creationId="{B0ECC8BF-3F95-8D13-C8CA-8183C9B5F62B}"/>
          </ac:spMkLst>
        </pc:spChg>
        <pc:spChg chg="mod">
          <ac:chgData name="Zach Waldron" userId="73f90a8f-9e53-4a0a-a0de-1f109e7a523e" providerId="ADAL" clId="{8C69A465-6186-4D32-8198-140368CC1036}" dt="2024-05-22T19:52:01.076" v="5981"/>
          <ac:spMkLst>
            <pc:docMk/>
            <pc:sldMk cId="3214280597" sldId="390"/>
            <ac:spMk id="20" creationId="{DF535E26-5869-7428-FACE-C3B09399CB09}"/>
          </ac:spMkLst>
        </pc:spChg>
        <pc:spChg chg="add del mod">
          <ac:chgData name="Zach Waldron" userId="73f90a8f-9e53-4a0a-a0de-1f109e7a523e" providerId="ADAL" clId="{8C69A465-6186-4D32-8198-140368CC1036}" dt="2024-05-22T20:37:32.063" v="7229" actId="478"/>
          <ac:spMkLst>
            <pc:docMk/>
            <pc:sldMk cId="3214280597" sldId="390"/>
            <ac:spMk id="21" creationId="{EA36DC27-0B01-4312-3E57-63DDFA9CBB3B}"/>
          </ac:spMkLst>
        </pc:spChg>
        <pc:spChg chg="add del mod">
          <ac:chgData name="Zach Waldron" userId="73f90a8f-9e53-4a0a-a0de-1f109e7a523e" providerId="ADAL" clId="{8C69A465-6186-4D32-8198-140368CC1036}" dt="2024-05-22T20:36:51.126" v="7215" actId="478"/>
          <ac:spMkLst>
            <pc:docMk/>
            <pc:sldMk cId="3214280597" sldId="390"/>
            <ac:spMk id="22" creationId="{0CAFDACC-8919-63FE-5A8E-EB52942ED826}"/>
          </ac:spMkLst>
        </pc:spChg>
        <pc:spChg chg="add mod">
          <ac:chgData name="Zach Waldron" userId="73f90a8f-9e53-4a0a-a0de-1f109e7a523e" providerId="ADAL" clId="{8C69A465-6186-4D32-8198-140368CC1036}" dt="2024-06-06T01:50:36.362" v="17730" actId="14100"/>
          <ac:spMkLst>
            <pc:docMk/>
            <pc:sldMk cId="3214280597" sldId="390"/>
            <ac:spMk id="22" creationId="{AF63B063-C286-2C55-B03B-1C26103AF69E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23" creationId="{56020D44-26EA-A980-15A2-8008A8EFA47E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24" creationId="{9AC606B0-0B2F-6F82-44C4-366B0CDBAC4F}"/>
          </ac:spMkLst>
        </pc:spChg>
        <pc:spChg chg="add del mod">
          <ac:chgData name="Zach Waldron" userId="73f90a8f-9e53-4a0a-a0de-1f109e7a523e" providerId="ADAL" clId="{8C69A465-6186-4D32-8198-140368CC1036}" dt="2024-06-06T01:52:38.632" v="17783"/>
          <ac:spMkLst>
            <pc:docMk/>
            <pc:sldMk cId="3214280597" sldId="390"/>
            <ac:spMk id="24" creationId="{F8D306DD-0A9C-93DF-932A-7B68D2001EC9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25" creationId="{4D73C8BA-7FFC-C464-B561-357944764CC4}"/>
          </ac:spMkLst>
        </pc:spChg>
        <pc:spChg chg="add del">
          <ac:chgData name="Zach Waldron" userId="73f90a8f-9e53-4a0a-a0de-1f109e7a523e" providerId="ADAL" clId="{8C69A465-6186-4D32-8198-140368CC1036}" dt="2024-06-06T01:52:38.629" v="17781" actId="478"/>
          <ac:spMkLst>
            <pc:docMk/>
            <pc:sldMk cId="3214280597" sldId="390"/>
            <ac:spMk id="26" creationId="{3BCAD68B-F46F-DB0A-1B79-386932373C60}"/>
          </ac:spMkLst>
        </pc:spChg>
        <pc:spChg chg="add mod">
          <ac:chgData name="Zach Waldron" userId="73f90a8f-9e53-4a0a-a0de-1f109e7a523e" providerId="ADAL" clId="{8C69A465-6186-4D32-8198-140368CC1036}" dt="2024-06-06T01:59:52.025" v="18026" actId="20577"/>
          <ac:spMkLst>
            <pc:docMk/>
            <pc:sldMk cId="3214280597" sldId="390"/>
            <ac:spMk id="28" creationId="{E31706B4-C32F-4213-C2C0-5931077077E0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29" creationId="{B8F4CB4C-40B2-3F2C-D397-C2AB34D9F790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0" creationId="{520904B3-8083-310F-D2D1-228210847AD1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1" creationId="{F5D4A82B-DD14-87AD-7ED4-48B7EC939FA2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2" creationId="{1789813A-2E44-2C04-0E65-80AE3F48038C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3" creationId="{41EA7456-5B33-D742-8546-EA40D5C0A448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4" creationId="{7DE42910-D63B-0613-ED73-5B629F0321ED}"/>
          </ac:spMkLst>
        </pc:spChg>
        <pc:spChg chg="add del mod">
          <ac:chgData name="Zach Waldron" userId="73f90a8f-9e53-4a0a-a0de-1f109e7a523e" providerId="ADAL" clId="{8C69A465-6186-4D32-8198-140368CC1036}" dt="2024-05-22T20:39:13.358" v="7257" actId="478"/>
          <ac:spMkLst>
            <pc:docMk/>
            <pc:sldMk cId="3214280597" sldId="390"/>
            <ac:spMk id="35" creationId="{0713F8A8-BC0C-4E86-EC1E-1F20E83AE03C}"/>
          </ac:spMkLst>
        </pc:spChg>
        <pc:spChg chg="add mod">
          <ac:chgData name="Zach Waldron" userId="73f90a8f-9e53-4a0a-a0de-1f109e7a523e" providerId="ADAL" clId="{8C69A465-6186-4D32-8198-140368CC1036}" dt="2024-06-06T01:58:10.149" v="17986" actId="1076"/>
          <ac:spMkLst>
            <pc:docMk/>
            <pc:sldMk cId="3214280597" sldId="390"/>
            <ac:spMk id="41" creationId="{82E3C424-DD94-A73E-7603-0D246EAC3D93}"/>
          </ac:spMkLst>
        </pc:spChg>
        <pc:spChg chg="add mod">
          <ac:chgData name="Zach Waldron" userId="73f90a8f-9e53-4a0a-a0de-1f109e7a523e" providerId="ADAL" clId="{8C69A465-6186-4D32-8198-140368CC1036}" dt="2024-06-06T01:51:03.453" v="17762" actId="1035"/>
          <ac:spMkLst>
            <pc:docMk/>
            <pc:sldMk cId="3214280597" sldId="390"/>
            <ac:spMk id="44" creationId="{C516BA59-EA4A-14D4-3C7F-F40413A2B0B7}"/>
          </ac:spMkLst>
        </pc:spChg>
        <pc:spChg chg="add del mod">
          <ac:chgData name="Zach Waldron" userId="73f90a8f-9e53-4a0a-a0de-1f109e7a523e" providerId="ADAL" clId="{8C69A465-6186-4D32-8198-140368CC1036}" dt="2024-05-29T15:19:13.616" v="11553"/>
          <ac:spMkLst>
            <pc:docMk/>
            <pc:sldMk cId="3214280597" sldId="390"/>
            <ac:spMk id="45" creationId="{1DE6B90C-FAEF-CAC6-F682-06516BBDBFED}"/>
          </ac:spMkLst>
        </pc:spChg>
        <pc:grpChg chg="add mod ord">
          <ac:chgData name="Zach Waldron" userId="73f90a8f-9e53-4a0a-a0de-1f109e7a523e" providerId="ADAL" clId="{8C69A465-6186-4D32-8198-140368CC1036}" dt="2024-06-06T01:51:03.453" v="17762" actId="1035"/>
          <ac:grpSpMkLst>
            <pc:docMk/>
            <pc:sldMk cId="3214280597" sldId="390"/>
            <ac:grpSpMk id="9" creationId="{F7099EBC-80E7-0816-45D2-8D33C1F13E83}"/>
          </ac:grpSpMkLst>
        </pc:grpChg>
        <pc:grpChg chg="mod">
          <ac:chgData name="Zach Waldron" userId="73f90a8f-9e53-4a0a-a0de-1f109e7a523e" providerId="ADAL" clId="{8C69A465-6186-4D32-8198-140368CC1036}" dt="2024-05-22T19:52:01.076" v="5981"/>
          <ac:grpSpMkLst>
            <pc:docMk/>
            <pc:sldMk cId="3214280597" sldId="390"/>
            <ac:grpSpMk id="10" creationId="{45FBE88C-2FDC-176F-0F07-481D5E890277}"/>
          </ac:grpSpMkLst>
        </pc:grpChg>
        <pc:grpChg chg="mod">
          <ac:chgData name="Zach Waldron" userId="73f90a8f-9e53-4a0a-a0de-1f109e7a523e" providerId="ADAL" clId="{8C69A465-6186-4D32-8198-140368CC1036}" dt="2024-05-22T19:52:01.076" v="5981"/>
          <ac:grpSpMkLst>
            <pc:docMk/>
            <pc:sldMk cId="3214280597" sldId="390"/>
            <ac:grpSpMk id="14" creationId="{88412ECB-C387-BED4-C2B6-7FA84A6382FC}"/>
          </ac:grpSpMkLst>
        </pc:grpChg>
        <pc:graphicFrameChg chg="add del mod">
          <ac:chgData name="Zach Waldron" userId="73f90a8f-9e53-4a0a-a0de-1f109e7a523e" providerId="ADAL" clId="{8C69A465-6186-4D32-8198-140368CC1036}" dt="2024-05-28T16:53:12.997" v="10223" actId="478"/>
          <ac:graphicFrameMkLst>
            <pc:docMk/>
            <pc:sldMk cId="3214280597" sldId="390"/>
            <ac:graphicFrameMk id="3" creationId="{057654AB-A1C0-1C9B-643D-B9057E9E8EFE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25:38.176" v="17304" actId="478"/>
          <ac:graphicFrameMkLst>
            <pc:docMk/>
            <pc:sldMk cId="3214280597" sldId="390"/>
            <ac:graphicFrameMk id="5" creationId="{106EEAAB-A315-C0BB-1DF0-A231DE976CE4}"/>
          </ac:graphicFrameMkLst>
        </pc:graphicFrameChg>
        <pc:graphicFrameChg chg="add del mod modGraphic">
          <ac:chgData name="Zach Waldron" userId="73f90a8f-9e53-4a0a-a0de-1f109e7a523e" providerId="ADAL" clId="{8C69A465-6186-4D32-8198-140368CC1036}" dt="2024-06-06T01:51:11.854" v="17764" actId="21"/>
          <ac:graphicFrameMkLst>
            <pc:docMk/>
            <pc:sldMk cId="3214280597" sldId="390"/>
            <ac:graphicFrameMk id="6" creationId="{76826716-9CFF-8E21-01D5-49257C40ADD8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2:49:34.357" v="18394" actId="207"/>
          <ac:graphicFrameMkLst>
            <pc:docMk/>
            <pc:sldMk cId="3214280597" sldId="390"/>
            <ac:graphicFrameMk id="8" creationId="{3713008D-BC20-8E7F-2DC2-B5184E239409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53:30.099" v="17826" actId="478"/>
          <ac:graphicFrameMkLst>
            <pc:docMk/>
            <pc:sldMk cId="3214280597" sldId="390"/>
            <ac:graphicFrameMk id="25" creationId="{D81074C5-778F-8A17-4E21-AFC976EA2DBB}"/>
          </ac:graphicFrameMkLst>
        </pc:graphicFrameChg>
        <pc:picChg chg="add del mod">
          <ac:chgData name="Zach Waldron" userId="73f90a8f-9e53-4a0a-a0de-1f109e7a523e" providerId="ADAL" clId="{8C69A465-6186-4D32-8198-140368CC1036}" dt="2024-06-06T01:47:15.268" v="17602" actId="478"/>
          <ac:picMkLst>
            <pc:docMk/>
            <pc:sldMk cId="3214280597" sldId="390"/>
            <ac:picMk id="3" creationId="{539C822D-E43D-DDAA-D6C6-E948309F61E9}"/>
          </ac:picMkLst>
        </pc:picChg>
        <pc:picChg chg="add del mod">
          <ac:chgData name="Zach Waldron" userId="73f90a8f-9e53-4a0a-a0de-1f109e7a523e" providerId="ADAL" clId="{8C69A465-6186-4D32-8198-140368CC1036}" dt="2024-05-07T20:20:40.421" v="2671" actId="478"/>
          <ac:picMkLst>
            <pc:docMk/>
            <pc:sldMk cId="3214280597" sldId="390"/>
            <ac:picMk id="6" creationId="{39647B54-7B30-E819-1C83-A15E88F61205}"/>
          </ac:picMkLst>
        </pc:picChg>
        <pc:picChg chg="add del mod">
          <ac:chgData name="Zach Waldron" userId="73f90a8f-9e53-4a0a-a0de-1f109e7a523e" providerId="ADAL" clId="{8C69A465-6186-4D32-8198-140368CC1036}" dt="2024-05-22T19:51:52.239" v="5977" actId="478"/>
          <ac:picMkLst>
            <pc:docMk/>
            <pc:sldMk cId="3214280597" sldId="390"/>
            <ac:picMk id="6" creationId="{6D7D4F7B-3E06-5760-30E2-0B94FF0A372F}"/>
          </ac:picMkLst>
        </pc:picChg>
        <pc:picChg chg="add del mod">
          <ac:chgData name="Zach Waldron" userId="73f90a8f-9e53-4a0a-a0de-1f109e7a523e" providerId="ADAL" clId="{8C69A465-6186-4D32-8198-140368CC1036}" dt="2024-05-22T21:09:10.175" v="8384" actId="478"/>
          <ac:picMkLst>
            <pc:docMk/>
            <pc:sldMk cId="3214280597" sldId="390"/>
            <ac:picMk id="8" creationId="{A9C1DB11-43E6-0A3D-6AE5-9C5DB0A49C64}"/>
          </ac:picMkLst>
        </pc:picChg>
        <pc:picChg chg="add del mod">
          <ac:chgData name="Zach Waldron" userId="73f90a8f-9e53-4a0a-a0de-1f109e7a523e" providerId="ADAL" clId="{8C69A465-6186-4D32-8198-140368CC1036}" dt="2024-05-31T18:44:16.966" v="12867" actId="478"/>
          <ac:picMkLst>
            <pc:docMk/>
            <pc:sldMk cId="3214280597" sldId="390"/>
            <ac:picMk id="8" creationId="{D1F487A3-A1A8-FA31-5084-BE0FAD5C5D13}"/>
          </ac:picMkLst>
        </pc:picChg>
        <pc:picChg chg="add del mod">
          <ac:chgData name="Zach Waldron" userId="73f90a8f-9e53-4a0a-a0de-1f109e7a523e" providerId="ADAL" clId="{8C69A465-6186-4D32-8198-140368CC1036}" dt="2024-05-21T18:46:01.679" v="3593" actId="478"/>
          <ac:picMkLst>
            <pc:docMk/>
            <pc:sldMk cId="3214280597" sldId="390"/>
            <ac:picMk id="8" creationId="{D807104A-3B2A-AD45-D48E-511F31DA8018}"/>
          </ac:picMkLst>
        </pc:picChg>
        <pc:picChg chg="add del mod">
          <ac:chgData name="Zach Waldron" userId="73f90a8f-9e53-4a0a-a0de-1f109e7a523e" providerId="ADAL" clId="{8C69A465-6186-4D32-8198-140368CC1036}" dt="2024-05-31T18:50:00.901" v="12874" actId="478"/>
          <ac:picMkLst>
            <pc:docMk/>
            <pc:sldMk cId="3214280597" sldId="390"/>
            <ac:picMk id="22" creationId="{0AFCADE4-B687-8CE5-9F0D-95FB95638767}"/>
          </ac:picMkLst>
        </pc:picChg>
        <pc:picChg chg="add del mod">
          <ac:chgData name="Zach Waldron" userId="73f90a8f-9e53-4a0a-a0de-1f109e7a523e" providerId="ADAL" clId="{8C69A465-6186-4D32-8198-140368CC1036}" dt="2024-05-31T19:13:59.795" v="13128" actId="478"/>
          <ac:picMkLst>
            <pc:docMk/>
            <pc:sldMk cId="3214280597" sldId="390"/>
            <ac:picMk id="24" creationId="{7EEF2F06-DF50-ADF0-26B2-CDD974EBE74D}"/>
          </ac:picMkLst>
        </pc:picChg>
        <pc:picChg chg="add del mod">
          <ac:chgData name="Zach Waldron" userId="73f90a8f-9e53-4a0a-a0de-1f109e7a523e" providerId="ADAL" clId="{8C69A465-6186-4D32-8198-140368CC1036}" dt="2024-05-31T18:59:22.688" v="12892" actId="21"/>
          <ac:picMkLst>
            <pc:docMk/>
            <pc:sldMk cId="3214280597" sldId="390"/>
            <ac:picMk id="26" creationId="{987870C7-D9E2-690F-A6AC-33605351AD5A}"/>
          </ac:picMkLst>
        </pc:picChg>
        <pc:picChg chg="add mod">
          <ac:chgData name="Zach Waldron" userId="73f90a8f-9e53-4a0a-a0de-1f109e7a523e" providerId="ADAL" clId="{8C69A465-6186-4D32-8198-140368CC1036}" dt="2024-06-06T01:51:03.453" v="17762" actId="1035"/>
          <ac:picMkLst>
            <pc:docMk/>
            <pc:sldMk cId="3214280597" sldId="390"/>
            <ac:picMk id="27" creationId="{90F912D7-88FB-3F86-215D-39AD2706970B}"/>
          </ac:picMkLst>
        </pc:picChg>
        <pc:picChg chg="add del mod">
          <ac:chgData name="Zach Waldron" userId="73f90a8f-9e53-4a0a-a0de-1f109e7a523e" providerId="ADAL" clId="{8C69A465-6186-4D32-8198-140368CC1036}" dt="2024-05-22T20:39:13.358" v="7257" actId="478"/>
          <ac:picMkLst>
            <pc:docMk/>
            <pc:sldMk cId="3214280597" sldId="390"/>
            <ac:picMk id="28" creationId="{EDEF267B-8C4F-263C-5E55-BF1ACE9697CC}"/>
          </ac:picMkLst>
        </pc:picChg>
        <pc:picChg chg="add del mod">
          <ac:chgData name="Zach Waldron" userId="73f90a8f-9e53-4a0a-a0de-1f109e7a523e" providerId="ADAL" clId="{8C69A465-6186-4D32-8198-140368CC1036}" dt="2024-05-22T20:39:13.358" v="7257" actId="478"/>
          <ac:picMkLst>
            <pc:docMk/>
            <pc:sldMk cId="3214280597" sldId="390"/>
            <ac:picMk id="36" creationId="{C0A2501B-697C-983A-DB0B-B425EE5307F9}"/>
          </ac:picMkLst>
        </pc:picChg>
        <pc:picChg chg="add del mod ord modCrop">
          <ac:chgData name="Zach Waldron" userId="73f90a8f-9e53-4a0a-a0de-1f109e7a523e" providerId="ADAL" clId="{8C69A465-6186-4D32-8198-140368CC1036}" dt="2024-05-28T20:21:33.982" v="11044" actId="478"/>
          <ac:picMkLst>
            <pc:docMk/>
            <pc:sldMk cId="3214280597" sldId="390"/>
            <ac:picMk id="43" creationId="{F2AF7913-C205-5D8B-8B3A-7E548A5549E0}"/>
          </ac:picMkLst>
        </pc:picChg>
        <pc:picChg chg="add mod modCrop">
          <ac:chgData name="Zach Waldron" userId="73f90a8f-9e53-4a0a-a0de-1f109e7a523e" providerId="ADAL" clId="{8C69A465-6186-4D32-8198-140368CC1036}" dt="2024-06-06T01:51:03.453" v="17762" actId="1035"/>
          <ac:picMkLst>
            <pc:docMk/>
            <pc:sldMk cId="3214280597" sldId="390"/>
            <ac:picMk id="47" creationId="{550863CD-4D7E-1921-73E7-0DC0E2895FFE}"/>
          </ac:picMkLst>
        </pc:picChg>
        <pc:picChg chg="add del mod">
          <ac:chgData name="Zach Waldron" userId="73f90a8f-9e53-4a0a-a0de-1f109e7a523e" providerId="ADAL" clId="{8C69A465-6186-4D32-8198-140368CC1036}" dt="2024-05-21T17:09:49.136" v="3427" actId="478"/>
          <ac:picMkLst>
            <pc:docMk/>
            <pc:sldMk cId="3214280597" sldId="390"/>
            <ac:picMk id="1026" creationId="{7B08566A-E8B8-38F6-5C95-0977E4E0DF38}"/>
          </ac:picMkLst>
        </pc:picChg>
        <pc:cxnChg chg="add del mod">
          <ac:chgData name="Zach Waldron" userId="73f90a8f-9e53-4a0a-a0de-1f109e7a523e" providerId="ADAL" clId="{8C69A465-6186-4D32-8198-140368CC1036}" dt="2024-05-22T20:39:13.358" v="7257" actId="478"/>
          <ac:cxnSpMkLst>
            <pc:docMk/>
            <pc:sldMk cId="3214280597" sldId="390"/>
            <ac:cxnSpMk id="26" creationId="{D273FDDE-150E-8C74-5FA7-72703560F4D0}"/>
          </ac:cxnSpMkLst>
        </pc:cxnChg>
        <pc:cxnChg chg="add del mod">
          <ac:chgData name="Zach Waldron" userId="73f90a8f-9e53-4a0a-a0de-1f109e7a523e" providerId="ADAL" clId="{8C69A465-6186-4D32-8198-140368CC1036}" dt="2024-05-22T20:37:32.885" v="7230" actId="478"/>
          <ac:cxnSpMkLst>
            <pc:docMk/>
            <pc:sldMk cId="3214280597" sldId="390"/>
            <ac:cxnSpMk id="27" creationId="{046609BD-453B-7884-1767-8F75AE02CA7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5-31T20:34:06.087" v="14565"/>
              <pc2:cmMkLst xmlns:pc2="http://schemas.microsoft.com/office/powerpoint/2019/9/main/command">
                <pc:docMk/>
                <pc:sldMk cId="3214280597" sldId="390"/>
                <pc2:cmMk id="{ECE5031A-A5A4-4967-BD87-4F174686F17D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5-22T21:54:14.917" v="9134"/>
              <pc2:cmMkLst xmlns:pc2="http://schemas.microsoft.com/office/powerpoint/2019/9/main/command">
                <pc:docMk/>
                <pc:sldMk cId="3214280597" sldId="390"/>
                <pc2:cmMk id="{B943461B-FA38-4082-B157-AA0BA34940D2}"/>
              </pc2:cmMkLst>
            </pc226:cmChg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5-31T19:15:09.942" v="13164"/>
              <pc2:cmMkLst xmlns:pc2="http://schemas.microsoft.com/office/powerpoint/2019/9/main/command">
                <pc:docMk/>
                <pc:sldMk cId="3214280597" sldId="390"/>
                <pc2:cmMk id="{8B488F23-7D2A-4493-9D46-C6F93442EAB3}"/>
              </pc2:cmMkLst>
            </pc226:cmChg>
          </p:ext>
        </pc:extLst>
      </pc:sldChg>
      <pc:sldChg chg="addSp delSp modSp new add del mod">
        <pc:chgData name="Zach Waldron" userId="73f90a8f-9e53-4a0a-a0de-1f109e7a523e" providerId="ADAL" clId="{8C69A465-6186-4D32-8198-140368CC1036}" dt="2024-05-21T19:00:02.462" v="3944" actId="47"/>
        <pc:sldMkLst>
          <pc:docMk/>
          <pc:sldMk cId="27883629" sldId="391"/>
        </pc:sldMkLst>
        <pc:spChg chg="add del mod">
          <ac:chgData name="Zach Waldron" userId="73f90a8f-9e53-4a0a-a0de-1f109e7a523e" providerId="ADAL" clId="{8C69A465-6186-4D32-8198-140368CC1036}" dt="2024-05-15T15:50:28.867" v="2934" actId="478"/>
          <ac:spMkLst>
            <pc:docMk/>
            <pc:sldMk cId="27883629" sldId="391"/>
            <ac:spMk id="3" creationId="{05DE4FF2-27A3-BBF4-4797-A851DF5B3233}"/>
          </ac:spMkLst>
        </pc:spChg>
        <pc:spChg chg="add del mod">
          <ac:chgData name="Zach Waldron" userId="73f90a8f-9e53-4a0a-a0de-1f109e7a523e" providerId="ADAL" clId="{8C69A465-6186-4D32-8198-140368CC1036}" dt="2024-05-21T18:54:20" v="3661"/>
          <ac:spMkLst>
            <pc:docMk/>
            <pc:sldMk cId="27883629" sldId="391"/>
            <ac:spMk id="4" creationId="{19E8D844-D1A8-F9B1-E20D-FAA903BA7AB8}"/>
          </ac:spMkLst>
        </pc:spChg>
      </pc:sldChg>
      <pc:sldChg chg="addSp delSp modSp add del mod ord">
        <pc:chgData name="Zach Waldron" userId="73f90a8f-9e53-4a0a-a0de-1f109e7a523e" providerId="ADAL" clId="{8C69A465-6186-4D32-8198-140368CC1036}" dt="2024-05-15T15:50:33.008" v="2935" actId="47"/>
        <pc:sldMkLst>
          <pc:docMk/>
          <pc:sldMk cId="487211835" sldId="392"/>
        </pc:sldMkLst>
        <pc:spChg chg="mod">
          <ac:chgData name="Zach Waldron" userId="73f90a8f-9e53-4a0a-a0de-1f109e7a523e" providerId="ADAL" clId="{8C69A465-6186-4D32-8198-140368CC1036}" dt="2024-05-07T18:55:56.269" v="2035" actId="1076"/>
          <ac:spMkLst>
            <pc:docMk/>
            <pc:sldMk cId="487211835" sldId="392"/>
            <ac:spMk id="2" creationId="{FC7AA448-9160-33DB-190F-40BF4B709FC2}"/>
          </ac:spMkLst>
        </pc:spChg>
        <pc:spChg chg="mod">
          <ac:chgData name="Zach Waldron" userId="73f90a8f-9e53-4a0a-a0de-1f109e7a523e" providerId="ADAL" clId="{8C69A465-6186-4D32-8198-140368CC1036}" dt="2024-05-07T18:38:26.561" v="1711" actId="1076"/>
          <ac:spMkLst>
            <pc:docMk/>
            <pc:sldMk cId="487211835" sldId="392"/>
            <ac:spMk id="4" creationId="{0DC88910-EF35-283D-DDF0-8D87011DBF13}"/>
          </ac:spMkLst>
        </pc:spChg>
        <pc:spChg chg="add del mod">
          <ac:chgData name="Zach Waldron" userId="73f90a8f-9e53-4a0a-a0de-1f109e7a523e" providerId="ADAL" clId="{8C69A465-6186-4D32-8198-140368CC1036}" dt="2024-05-07T18:29:14.292" v="1533" actId="478"/>
          <ac:spMkLst>
            <pc:docMk/>
            <pc:sldMk cId="487211835" sldId="392"/>
            <ac:spMk id="16" creationId="{49142D39-843D-F694-B56A-8FF068F77477}"/>
          </ac:spMkLst>
        </pc:spChg>
        <pc:spChg chg="add del mod">
          <ac:chgData name="Zach Waldron" userId="73f90a8f-9e53-4a0a-a0de-1f109e7a523e" providerId="ADAL" clId="{8C69A465-6186-4D32-8198-140368CC1036}" dt="2024-05-07T18:29:14.157" v="1532" actId="478"/>
          <ac:spMkLst>
            <pc:docMk/>
            <pc:sldMk cId="487211835" sldId="392"/>
            <ac:spMk id="17" creationId="{2EFD03A3-2C69-4395-E56C-1CDBBE64656E}"/>
          </ac:spMkLst>
        </pc:spChg>
        <pc:spChg chg="add del mod">
          <ac:chgData name="Zach Waldron" userId="73f90a8f-9e53-4a0a-a0de-1f109e7a523e" providerId="ADAL" clId="{8C69A465-6186-4D32-8198-140368CC1036}" dt="2024-05-07T18:38:17.204" v="1710" actId="478"/>
          <ac:spMkLst>
            <pc:docMk/>
            <pc:sldMk cId="487211835" sldId="392"/>
            <ac:spMk id="29" creationId="{F63C125A-14DA-CE26-1893-E97E59E05B53}"/>
          </ac:spMkLst>
        </pc:spChg>
        <pc:spChg chg="mod">
          <ac:chgData name="Zach Waldron" userId="73f90a8f-9e53-4a0a-a0de-1f109e7a523e" providerId="ADAL" clId="{8C69A465-6186-4D32-8198-140368CC1036}" dt="2024-05-07T21:13:48.388" v="2758" actId="20577"/>
          <ac:spMkLst>
            <pc:docMk/>
            <pc:sldMk cId="487211835" sldId="392"/>
            <ac:spMk id="46" creationId="{985B3AD3-9CF6-EC76-92B1-54BCE0C2D079}"/>
          </ac:spMkLst>
        </pc:spChg>
        <pc:spChg chg="mod">
          <ac:chgData name="Zach Waldron" userId="73f90a8f-9e53-4a0a-a0de-1f109e7a523e" providerId="ADAL" clId="{8C69A465-6186-4D32-8198-140368CC1036}" dt="2024-05-07T18:56:01.662" v="2036" actId="1076"/>
          <ac:spMkLst>
            <pc:docMk/>
            <pc:sldMk cId="487211835" sldId="392"/>
            <ac:spMk id="47" creationId="{2A365E80-6C1F-0FFB-D5EF-E98A0F35C62D}"/>
          </ac:spMkLst>
        </pc:spChg>
        <pc:spChg chg="mod">
          <ac:chgData name="Zach Waldron" userId="73f90a8f-9e53-4a0a-a0de-1f109e7a523e" providerId="ADAL" clId="{8C69A465-6186-4D32-8198-140368CC1036}" dt="2024-05-07T18:56:01.662" v="2036" actId="1076"/>
          <ac:spMkLst>
            <pc:docMk/>
            <pc:sldMk cId="487211835" sldId="392"/>
            <ac:spMk id="49" creationId="{2047AC87-0B56-1B24-4745-4B9163002092}"/>
          </ac:spMkLst>
        </pc:spChg>
        <pc:spChg chg="del mod">
          <ac:chgData name="Zach Waldron" userId="73f90a8f-9e53-4a0a-a0de-1f109e7a523e" providerId="ADAL" clId="{8C69A465-6186-4D32-8198-140368CC1036}" dt="2024-05-07T18:16:16.821" v="941" actId="478"/>
          <ac:spMkLst>
            <pc:docMk/>
            <pc:sldMk cId="487211835" sldId="392"/>
            <ac:spMk id="50" creationId="{175F14D0-F72F-20E9-3BC1-41A78605417C}"/>
          </ac:spMkLst>
        </pc:spChg>
        <pc:spChg chg="del mod">
          <ac:chgData name="Zach Waldron" userId="73f90a8f-9e53-4a0a-a0de-1f109e7a523e" providerId="ADAL" clId="{8C69A465-6186-4D32-8198-140368CC1036}" dt="2024-05-07T18:16:18.243" v="942" actId="478"/>
          <ac:spMkLst>
            <pc:docMk/>
            <pc:sldMk cId="487211835" sldId="392"/>
            <ac:spMk id="53" creationId="{AE78EB0D-3518-5AF9-76F1-CAF1F315219D}"/>
          </ac:spMkLst>
        </pc:spChg>
        <pc:spChg chg="del mod">
          <ac:chgData name="Zach Waldron" userId="73f90a8f-9e53-4a0a-a0de-1f109e7a523e" providerId="ADAL" clId="{8C69A465-6186-4D32-8198-140368CC1036}" dt="2024-05-07T18:16:19.635" v="943" actId="478"/>
          <ac:spMkLst>
            <pc:docMk/>
            <pc:sldMk cId="487211835" sldId="392"/>
            <ac:spMk id="54" creationId="{6D619357-DE94-058A-01B1-11C4622FAAA4}"/>
          </ac:spMkLst>
        </pc:spChg>
        <pc:spChg chg="del mod">
          <ac:chgData name="Zach Waldron" userId="73f90a8f-9e53-4a0a-a0de-1f109e7a523e" providerId="ADAL" clId="{8C69A465-6186-4D32-8198-140368CC1036}" dt="2024-05-07T18:16:19.635" v="943" actId="478"/>
          <ac:spMkLst>
            <pc:docMk/>
            <pc:sldMk cId="487211835" sldId="392"/>
            <ac:spMk id="55" creationId="{DF014761-AB89-A684-8D97-047A2004AF21}"/>
          </ac:spMkLst>
        </pc:spChg>
        <pc:spChg chg="del mod">
          <ac:chgData name="Zach Waldron" userId="73f90a8f-9e53-4a0a-a0de-1f109e7a523e" providerId="ADAL" clId="{8C69A465-6186-4D32-8198-140368CC1036}" dt="2024-05-07T18:16:14.980" v="940" actId="478"/>
          <ac:spMkLst>
            <pc:docMk/>
            <pc:sldMk cId="487211835" sldId="392"/>
            <ac:spMk id="65" creationId="{808F9393-EB82-CE7B-DDF6-DEB8F47D939D}"/>
          </ac:spMkLst>
        </pc:spChg>
        <pc:spChg chg="del">
          <ac:chgData name="Zach Waldron" userId="73f90a8f-9e53-4a0a-a0de-1f109e7a523e" providerId="ADAL" clId="{8C69A465-6186-4D32-8198-140368CC1036}" dt="2024-05-07T18:17:42.876" v="998" actId="478"/>
          <ac:spMkLst>
            <pc:docMk/>
            <pc:sldMk cId="487211835" sldId="392"/>
            <ac:spMk id="73" creationId="{E180D819-6162-0BAA-C306-6DD612FF0089}"/>
          </ac:spMkLst>
        </pc:spChg>
        <pc:spChg chg="del">
          <ac:chgData name="Zach Waldron" userId="73f90a8f-9e53-4a0a-a0de-1f109e7a523e" providerId="ADAL" clId="{8C69A465-6186-4D32-8198-140368CC1036}" dt="2024-05-07T18:16:06.101" v="938" actId="478"/>
          <ac:spMkLst>
            <pc:docMk/>
            <pc:sldMk cId="487211835" sldId="392"/>
            <ac:spMk id="74" creationId="{B411EDEB-CA10-FB8C-5F98-5BE26DCADF27}"/>
          </ac:spMkLst>
        </pc:spChg>
        <pc:spChg chg="del">
          <ac:chgData name="Zach Waldron" userId="73f90a8f-9e53-4a0a-a0de-1f109e7a523e" providerId="ADAL" clId="{8C69A465-6186-4D32-8198-140368CC1036}" dt="2024-05-07T18:16:06.101" v="938" actId="478"/>
          <ac:spMkLst>
            <pc:docMk/>
            <pc:sldMk cId="487211835" sldId="392"/>
            <ac:spMk id="75" creationId="{041DF66D-3666-5181-55B6-3113D5E6692A}"/>
          </ac:spMkLst>
        </pc:spChg>
        <pc:spChg chg="del">
          <ac:chgData name="Zach Waldron" userId="73f90a8f-9e53-4a0a-a0de-1f109e7a523e" providerId="ADAL" clId="{8C69A465-6186-4D32-8198-140368CC1036}" dt="2024-05-07T18:16:06.101" v="938" actId="478"/>
          <ac:spMkLst>
            <pc:docMk/>
            <pc:sldMk cId="487211835" sldId="392"/>
            <ac:spMk id="76" creationId="{FFF8BE8C-1B4F-BD1A-1A1F-8969CBE87795}"/>
          </ac:spMkLst>
        </pc:spChg>
        <pc:spChg chg="del">
          <ac:chgData name="Zach Waldron" userId="73f90a8f-9e53-4a0a-a0de-1f109e7a523e" providerId="ADAL" clId="{8C69A465-6186-4D32-8198-140368CC1036}" dt="2024-05-07T18:16:06.101" v="938" actId="478"/>
          <ac:spMkLst>
            <pc:docMk/>
            <pc:sldMk cId="487211835" sldId="392"/>
            <ac:spMk id="78" creationId="{FE12BA44-6A85-8761-4056-B6F604E6116B}"/>
          </ac:spMkLst>
        </pc:spChg>
        <pc:graphicFrameChg chg="add mod">
          <ac:chgData name="Zach Waldron" userId="73f90a8f-9e53-4a0a-a0de-1f109e7a523e" providerId="ADAL" clId="{8C69A465-6186-4D32-8198-140368CC1036}" dt="2024-05-07T18:28:58.550" v="1521" actId="14100"/>
          <ac:graphicFrameMkLst>
            <pc:docMk/>
            <pc:sldMk cId="487211835" sldId="392"/>
            <ac:graphicFrameMk id="22" creationId="{42139CE1-4A4A-75A7-F2E6-F754BEA0AECC}"/>
          </ac:graphicFrameMkLst>
        </pc:graphicFrameChg>
        <pc:graphicFrameChg chg="add del mod">
          <ac:chgData name="Zach Waldron" userId="73f90a8f-9e53-4a0a-a0de-1f109e7a523e" providerId="ADAL" clId="{8C69A465-6186-4D32-8198-140368CC1036}" dt="2024-05-07T18:55:53.683" v="2034" actId="478"/>
          <ac:graphicFrameMkLst>
            <pc:docMk/>
            <pc:sldMk cId="487211835" sldId="392"/>
            <ac:graphicFrameMk id="27" creationId="{7857A41F-1314-5C91-BA9F-EF21DA967D06}"/>
          </ac:graphicFrameMkLst>
        </pc:graphicFrameChg>
        <pc:graphicFrameChg chg="add mod">
          <ac:chgData name="Zach Waldron" userId="73f90a8f-9e53-4a0a-a0de-1f109e7a523e" providerId="ADAL" clId="{8C69A465-6186-4D32-8198-140368CC1036}" dt="2024-05-07T18:35:42.199" v="1638"/>
          <ac:graphicFrameMkLst>
            <pc:docMk/>
            <pc:sldMk cId="487211835" sldId="392"/>
            <ac:graphicFrameMk id="28" creationId="{803A084E-25B3-8F2B-6CDC-7C0328F0BA3D}"/>
          </ac:graphicFrameMkLst>
        </pc:graphicFrameChg>
        <pc:cxnChg chg="mod">
          <ac:chgData name="Zach Waldron" userId="73f90a8f-9e53-4a0a-a0de-1f109e7a523e" providerId="ADAL" clId="{8C69A465-6186-4D32-8198-140368CC1036}" dt="2024-05-07T18:56:01.662" v="2036" actId="1076"/>
          <ac:cxnSpMkLst>
            <pc:docMk/>
            <pc:sldMk cId="487211835" sldId="392"/>
            <ac:cxnSpMk id="56" creationId="{FC5F60C1-E9B9-0015-4D97-235F674644F5}"/>
          </ac:cxnSpMkLst>
        </pc:cxnChg>
        <pc:cxnChg chg="mod">
          <ac:chgData name="Zach Waldron" userId="73f90a8f-9e53-4a0a-a0de-1f109e7a523e" providerId="ADAL" clId="{8C69A465-6186-4D32-8198-140368CC1036}" dt="2024-05-07T18:56:01.662" v="2036" actId="1076"/>
          <ac:cxnSpMkLst>
            <pc:docMk/>
            <pc:sldMk cId="487211835" sldId="392"/>
            <ac:cxnSpMk id="57" creationId="{40E0150C-10B1-B5EF-A386-C1D4E6E08066}"/>
          </ac:cxnSpMkLst>
        </pc:cxnChg>
        <pc:cxnChg chg="del mod">
          <ac:chgData name="Zach Waldron" userId="73f90a8f-9e53-4a0a-a0de-1f109e7a523e" providerId="ADAL" clId="{8C69A465-6186-4D32-8198-140368CC1036}" dt="2024-05-07T18:16:19.635" v="943" actId="478"/>
          <ac:cxnSpMkLst>
            <pc:docMk/>
            <pc:sldMk cId="487211835" sldId="392"/>
            <ac:cxnSpMk id="58" creationId="{6E213128-DF0B-8D1F-EFF0-7EC8CDB1A738}"/>
          </ac:cxnSpMkLst>
        </pc:cxnChg>
        <pc:cxnChg chg="del mod">
          <ac:chgData name="Zach Waldron" userId="73f90a8f-9e53-4a0a-a0de-1f109e7a523e" providerId="ADAL" clId="{8C69A465-6186-4D32-8198-140368CC1036}" dt="2024-05-07T18:16:19.635" v="943" actId="478"/>
          <ac:cxnSpMkLst>
            <pc:docMk/>
            <pc:sldMk cId="487211835" sldId="392"/>
            <ac:cxnSpMk id="59" creationId="{65C05AEA-821A-F273-624A-F29A0A8FFE03}"/>
          </ac:cxnSpMkLst>
        </pc:cxnChg>
        <pc:cxnChg chg="del mod">
          <ac:chgData name="Zach Waldron" userId="73f90a8f-9e53-4a0a-a0de-1f109e7a523e" providerId="ADAL" clId="{8C69A465-6186-4D32-8198-140368CC1036}" dt="2024-05-07T18:16:19.635" v="943" actId="478"/>
          <ac:cxnSpMkLst>
            <pc:docMk/>
            <pc:sldMk cId="487211835" sldId="392"/>
            <ac:cxnSpMk id="60" creationId="{0899AAB1-DB09-C2EC-8E09-7CF2E9FDACFA}"/>
          </ac:cxnSpMkLst>
        </pc:cxnChg>
        <pc:cxnChg chg="del mod">
          <ac:chgData name="Zach Waldron" userId="73f90a8f-9e53-4a0a-a0de-1f109e7a523e" providerId="ADAL" clId="{8C69A465-6186-4D32-8198-140368CC1036}" dt="2024-05-07T18:16:19.635" v="943" actId="478"/>
          <ac:cxnSpMkLst>
            <pc:docMk/>
            <pc:sldMk cId="487211835" sldId="392"/>
            <ac:cxnSpMk id="66" creationId="{EF6ABD28-BE1A-64C1-847E-7C8090004689}"/>
          </ac:cxnSpMkLst>
        </pc:cxnChg>
        <pc:cxnChg chg="del mod">
          <ac:chgData name="Zach Waldron" userId="73f90a8f-9e53-4a0a-a0de-1f109e7a523e" providerId="ADAL" clId="{8C69A465-6186-4D32-8198-140368CC1036}" dt="2024-05-07T18:16:06.101" v="938" actId="478"/>
          <ac:cxnSpMkLst>
            <pc:docMk/>
            <pc:sldMk cId="487211835" sldId="392"/>
            <ac:cxnSpMk id="81" creationId="{D71975CA-B6BA-92ED-75B7-65B84525C503}"/>
          </ac:cxnSpMkLst>
        </pc:cxnChg>
        <pc:cxnChg chg="del mod">
          <ac:chgData name="Zach Waldron" userId="73f90a8f-9e53-4a0a-a0de-1f109e7a523e" providerId="ADAL" clId="{8C69A465-6186-4D32-8198-140368CC1036}" dt="2024-05-07T18:16:06.101" v="938" actId="478"/>
          <ac:cxnSpMkLst>
            <pc:docMk/>
            <pc:sldMk cId="487211835" sldId="392"/>
            <ac:cxnSpMk id="82" creationId="{8F84EAC8-CDF7-AD1B-9185-1A454A6E16AD}"/>
          </ac:cxnSpMkLst>
        </pc:cxnChg>
      </pc:sldChg>
      <pc:sldChg chg="add del">
        <pc:chgData name="Zach Waldron" userId="73f90a8f-9e53-4a0a-a0de-1f109e7a523e" providerId="ADAL" clId="{8C69A465-6186-4D32-8198-140368CC1036}" dt="2024-05-07T18:18:56.886" v="1145" actId="47"/>
        <pc:sldMkLst>
          <pc:docMk/>
          <pc:sldMk cId="318789866" sldId="393"/>
        </pc:sldMkLst>
      </pc:sldChg>
      <pc:sldChg chg="modSp add del mod">
        <pc:chgData name="Zach Waldron" userId="73f90a8f-9e53-4a0a-a0de-1f109e7a523e" providerId="ADAL" clId="{8C69A465-6186-4D32-8198-140368CC1036}" dt="2024-05-07T18:19:51.829" v="1158" actId="47"/>
        <pc:sldMkLst>
          <pc:docMk/>
          <pc:sldMk cId="1349833516" sldId="393"/>
        </pc:sldMkLst>
        <pc:spChg chg="mod">
          <ac:chgData name="Zach Waldron" userId="73f90a8f-9e53-4a0a-a0de-1f109e7a523e" providerId="ADAL" clId="{8C69A465-6186-4D32-8198-140368CC1036}" dt="2024-05-07T18:19:27.358" v="1157" actId="20577"/>
          <ac:spMkLst>
            <pc:docMk/>
            <pc:sldMk cId="1349833516" sldId="393"/>
            <ac:spMk id="49" creationId="{2047AC87-0B56-1B24-4745-4B9163002092}"/>
          </ac:spMkLst>
        </pc:spChg>
      </pc:sldChg>
      <pc:sldChg chg="addSp delSp modSp add del mod">
        <pc:chgData name="Zach Waldron" userId="73f90a8f-9e53-4a0a-a0de-1f109e7a523e" providerId="ADAL" clId="{8C69A465-6186-4D32-8198-140368CC1036}" dt="2024-05-07T18:55:48.576" v="2033" actId="47"/>
        <pc:sldMkLst>
          <pc:docMk/>
          <pc:sldMk cId="1766669690" sldId="393"/>
        </pc:sldMkLst>
        <pc:spChg chg="del">
          <ac:chgData name="Zach Waldron" userId="73f90a8f-9e53-4a0a-a0de-1f109e7a523e" providerId="ADAL" clId="{8C69A465-6186-4D32-8198-140368CC1036}" dt="2024-05-07T18:38:42.036" v="1713" actId="478"/>
          <ac:spMkLst>
            <pc:docMk/>
            <pc:sldMk cId="1766669690" sldId="393"/>
            <ac:spMk id="2" creationId="{FC7AA448-9160-33DB-190F-40BF4B709FC2}"/>
          </ac:spMkLst>
        </pc:spChg>
        <pc:spChg chg="add del mod">
          <ac:chgData name="Zach Waldron" userId="73f90a8f-9e53-4a0a-a0de-1f109e7a523e" providerId="ADAL" clId="{8C69A465-6186-4D32-8198-140368CC1036}" dt="2024-05-07T18:38:44.116" v="1714" actId="478"/>
          <ac:spMkLst>
            <pc:docMk/>
            <pc:sldMk cId="1766669690" sldId="393"/>
            <ac:spMk id="5" creationId="{CE597039-6624-391D-6103-A07C33C6D71B}"/>
          </ac:spMkLst>
        </pc:spChg>
        <pc:spChg chg="add del mod">
          <ac:chgData name="Zach Waldron" userId="73f90a8f-9e53-4a0a-a0de-1f109e7a523e" providerId="ADAL" clId="{8C69A465-6186-4D32-8198-140368CC1036}" dt="2024-05-07T18:46:01.020" v="1957" actId="478"/>
          <ac:spMkLst>
            <pc:docMk/>
            <pc:sldMk cId="1766669690" sldId="393"/>
            <ac:spMk id="8" creationId="{2F1A2ED2-BECD-E348-8BE1-6346A19A5824}"/>
          </ac:spMkLst>
        </pc:spChg>
        <pc:spChg chg="add mod">
          <ac:chgData name="Zach Waldron" userId="73f90a8f-9e53-4a0a-a0de-1f109e7a523e" providerId="ADAL" clId="{8C69A465-6186-4D32-8198-140368CC1036}" dt="2024-05-07T18:45:55.211" v="1956" actId="14100"/>
          <ac:spMkLst>
            <pc:docMk/>
            <pc:sldMk cId="1766669690" sldId="393"/>
            <ac:spMk id="9" creationId="{1473ECA4-001E-7A17-2C33-3C4B623C2D13}"/>
          </ac:spMkLst>
        </pc:spChg>
        <pc:spChg chg="del">
          <ac:chgData name="Zach Waldron" userId="73f90a8f-9e53-4a0a-a0de-1f109e7a523e" providerId="ADAL" clId="{8C69A465-6186-4D32-8198-140368CC1036}" dt="2024-05-07T18:38:42.036" v="1713" actId="478"/>
          <ac:spMkLst>
            <pc:docMk/>
            <pc:sldMk cId="1766669690" sldId="393"/>
            <ac:spMk id="46" creationId="{985B3AD3-9CF6-EC76-92B1-54BCE0C2D079}"/>
          </ac:spMkLst>
        </pc:spChg>
        <pc:spChg chg="del">
          <ac:chgData name="Zach Waldron" userId="73f90a8f-9e53-4a0a-a0de-1f109e7a523e" providerId="ADAL" clId="{8C69A465-6186-4D32-8198-140368CC1036}" dt="2024-05-07T18:38:42.036" v="1713" actId="478"/>
          <ac:spMkLst>
            <pc:docMk/>
            <pc:sldMk cId="1766669690" sldId="393"/>
            <ac:spMk id="47" creationId="{2A365E80-6C1F-0FFB-D5EF-E98A0F35C62D}"/>
          </ac:spMkLst>
        </pc:spChg>
        <pc:spChg chg="del">
          <ac:chgData name="Zach Waldron" userId="73f90a8f-9e53-4a0a-a0de-1f109e7a523e" providerId="ADAL" clId="{8C69A465-6186-4D32-8198-140368CC1036}" dt="2024-05-07T18:38:42.036" v="1713" actId="478"/>
          <ac:spMkLst>
            <pc:docMk/>
            <pc:sldMk cId="1766669690" sldId="393"/>
            <ac:spMk id="49" creationId="{2047AC87-0B56-1B24-4745-4B9163002092}"/>
          </ac:spMkLst>
        </pc:spChg>
        <pc:graphicFrameChg chg="add mod">
          <ac:chgData name="Zach Waldron" userId="73f90a8f-9e53-4a0a-a0de-1f109e7a523e" providerId="ADAL" clId="{8C69A465-6186-4D32-8198-140368CC1036}" dt="2024-05-07T18:42:31.316" v="1901" actId="1076"/>
          <ac:graphicFrameMkLst>
            <pc:docMk/>
            <pc:sldMk cId="1766669690" sldId="393"/>
            <ac:graphicFrameMk id="6" creationId="{447164C1-8DA1-0B00-A40A-F86BECA874E1}"/>
          </ac:graphicFrameMkLst>
        </pc:graphicFrameChg>
        <pc:graphicFrameChg chg="add del mod">
          <ac:chgData name="Zach Waldron" userId="73f90a8f-9e53-4a0a-a0de-1f109e7a523e" providerId="ADAL" clId="{8C69A465-6186-4D32-8198-140368CC1036}" dt="2024-05-07T18:46:29.515" v="1961" actId="478"/>
          <ac:graphicFrameMkLst>
            <pc:docMk/>
            <pc:sldMk cId="1766669690" sldId="393"/>
            <ac:graphicFrameMk id="7" creationId="{CBEE5A3A-5C8E-45C3-F0B3-E3DE0E1F02D1}"/>
          </ac:graphicFrameMkLst>
        </pc:graphicFrameChg>
        <pc:graphicFrameChg chg="add mod">
          <ac:chgData name="Zach Waldron" userId="73f90a8f-9e53-4a0a-a0de-1f109e7a523e" providerId="ADAL" clId="{8C69A465-6186-4D32-8198-140368CC1036}" dt="2024-05-07T18:51:42.247" v="2010"/>
          <ac:graphicFrameMkLst>
            <pc:docMk/>
            <pc:sldMk cId="1766669690" sldId="393"/>
            <ac:graphicFrameMk id="12" creationId="{72F8150A-AEB0-DC86-86B9-8405558A07E7}"/>
          </ac:graphicFrameMkLst>
        </pc:graphicFrameChg>
        <pc:graphicFrameChg chg="del mod">
          <ac:chgData name="Zach Waldron" userId="73f90a8f-9e53-4a0a-a0de-1f109e7a523e" providerId="ADAL" clId="{8C69A465-6186-4D32-8198-140368CC1036}" dt="2024-05-07T18:46:45.893" v="1964" actId="478"/>
          <ac:graphicFrameMkLst>
            <pc:docMk/>
            <pc:sldMk cId="1766669690" sldId="393"/>
            <ac:graphicFrameMk id="27" creationId="{7857A41F-1314-5C91-BA9F-EF21DA967D06}"/>
          </ac:graphicFrameMkLst>
        </pc:graphicFrameChg>
        <pc:cxnChg chg="del mod">
          <ac:chgData name="Zach Waldron" userId="73f90a8f-9e53-4a0a-a0de-1f109e7a523e" providerId="ADAL" clId="{8C69A465-6186-4D32-8198-140368CC1036}" dt="2024-05-07T18:38:42.036" v="1713" actId="478"/>
          <ac:cxnSpMkLst>
            <pc:docMk/>
            <pc:sldMk cId="1766669690" sldId="393"/>
            <ac:cxnSpMk id="56" creationId="{FC5F60C1-E9B9-0015-4D97-235F674644F5}"/>
          </ac:cxnSpMkLst>
        </pc:cxnChg>
        <pc:cxnChg chg="del mod">
          <ac:chgData name="Zach Waldron" userId="73f90a8f-9e53-4a0a-a0de-1f109e7a523e" providerId="ADAL" clId="{8C69A465-6186-4D32-8198-140368CC1036}" dt="2024-05-07T18:38:42.036" v="1713" actId="478"/>
          <ac:cxnSpMkLst>
            <pc:docMk/>
            <pc:sldMk cId="1766669690" sldId="393"/>
            <ac:cxnSpMk id="57" creationId="{40E0150C-10B1-B5EF-A386-C1D4E6E08066}"/>
          </ac:cxnSpMkLst>
        </pc:cxnChg>
      </pc:sldChg>
      <pc:sldChg chg="add del">
        <pc:chgData name="Zach Waldron" userId="73f90a8f-9e53-4a0a-a0de-1f109e7a523e" providerId="ADAL" clId="{8C69A465-6186-4D32-8198-140368CC1036}" dt="2024-05-07T18:19:13.592" v="1148" actId="47"/>
        <pc:sldMkLst>
          <pc:docMk/>
          <pc:sldMk cId="2080654852" sldId="393"/>
        </pc:sldMkLst>
      </pc:sldChg>
      <pc:sldChg chg="addSp delSp modSp add mod ord addCm delCm modCm modNotesTx">
        <pc:chgData name="Zach Waldron" userId="73f90a8f-9e53-4a0a-a0de-1f109e7a523e" providerId="ADAL" clId="{8C69A465-6186-4D32-8198-140368CC1036}" dt="2024-06-06T11:37:29.009" v="18459" actId="20577"/>
        <pc:sldMkLst>
          <pc:docMk/>
          <pc:sldMk cId="2332179759" sldId="393"/>
        </pc:sldMkLst>
        <pc:spChg chg="mod">
          <ac:chgData name="Zach Waldron" userId="73f90a8f-9e53-4a0a-a0de-1f109e7a523e" providerId="ADAL" clId="{8C69A465-6186-4D32-8198-140368CC1036}" dt="2024-05-31T19:40:10.259" v="13965" actId="1076"/>
          <ac:spMkLst>
            <pc:docMk/>
            <pc:sldMk cId="2332179759" sldId="393"/>
            <ac:spMk id="3" creationId="{DB1E70E6-2C9C-0427-CF3B-D70FBE99AB27}"/>
          </ac:spMkLst>
        </pc:spChg>
        <pc:spChg chg="mod ord">
          <ac:chgData name="Zach Waldron" userId="73f90a8f-9e53-4a0a-a0de-1f109e7a523e" providerId="ADAL" clId="{8C69A465-6186-4D32-8198-140368CC1036}" dt="2024-06-05T19:07:15.327" v="16111" actId="1076"/>
          <ac:spMkLst>
            <pc:docMk/>
            <pc:sldMk cId="2332179759" sldId="393"/>
            <ac:spMk id="49" creationId="{AF88D74C-0007-8B17-9CA1-C1F66189758D}"/>
          </ac:spMkLst>
        </pc:spChg>
        <pc:spChg chg="mod">
          <ac:chgData name="Zach Waldron" userId="73f90a8f-9e53-4a0a-a0de-1f109e7a523e" providerId="ADAL" clId="{8C69A465-6186-4D32-8198-140368CC1036}" dt="2024-06-05T19:07:02.302" v="16109" actId="113"/>
          <ac:spMkLst>
            <pc:docMk/>
            <pc:sldMk cId="2332179759" sldId="393"/>
            <ac:spMk id="62" creationId="{BC179008-2B9A-DCED-6716-B0EFF36D1250}"/>
          </ac:spMkLst>
        </pc:spChg>
        <pc:spChg chg="mod ord">
          <ac:chgData name="Zach Waldron" userId="73f90a8f-9e53-4a0a-a0de-1f109e7a523e" providerId="ADAL" clId="{8C69A465-6186-4D32-8198-140368CC1036}" dt="2024-05-31T19:40:23.756" v="13969" actId="1038"/>
          <ac:spMkLst>
            <pc:docMk/>
            <pc:sldMk cId="2332179759" sldId="393"/>
            <ac:spMk id="63" creationId="{0CE93058-E469-C252-B924-BB885E7C9205}"/>
          </ac:spMkLst>
        </pc:spChg>
        <pc:spChg chg="mod ord">
          <ac:chgData name="Zach Waldron" userId="73f90a8f-9e53-4a0a-a0de-1f109e7a523e" providerId="ADAL" clId="{8C69A465-6186-4D32-8198-140368CC1036}" dt="2024-06-05T19:07:15.327" v="16111" actId="1076"/>
          <ac:spMkLst>
            <pc:docMk/>
            <pc:sldMk cId="2332179759" sldId="393"/>
            <ac:spMk id="64" creationId="{42EA97FF-049D-5D8C-5FAD-C5F36D8D5423}"/>
          </ac:spMkLst>
        </pc:spChg>
        <pc:spChg chg="del mod">
          <ac:chgData name="Zach Waldron" userId="73f90a8f-9e53-4a0a-a0de-1f109e7a523e" providerId="ADAL" clId="{8C69A465-6186-4D32-8198-140368CC1036}" dt="2024-05-10T16:08:46.708" v="2865" actId="478"/>
          <ac:spMkLst>
            <pc:docMk/>
            <pc:sldMk cId="2332179759" sldId="393"/>
            <ac:spMk id="65" creationId="{24BA4FDB-97C8-C003-F72A-3566788F7ACF}"/>
          </ac:spMkLst>
        </pc:spChg>
        <pc:spChg chg="mod">
          <ac:chgData name="Zach Waldron" userId="73f90a8f-9e53-4a0a-a0de-1f109e7a523e" providerId="ADAL" clId="{8C69A465-6186-4D32-8198-140368CC1036}" dt="2024-05-31T19:40:10.259" v="13965" actId="1076"/>
          <ac:spMkLst>
            <pc:docMk/>
            <pc:sldMk cId="2332179759" sldId="393"/>
            <ac:spMk id="80" creationId="{7787ACB5-779B-ED89-E89B-5D8A00736B54}"/>
          </ac:spMkLst>
        </pc:spChg>
        <pc:grpChg chg="del">
          <ac:chgData name="Zach Waldron" userId="73f90a8f-9e53-4a0a-a0de-1f109e7a523e" providerId="ADAL" clId="{8C69A465-6186-4D32-8198-140368CC1036}" dt="2024-05-07T20:44:09.424" v="2723" actId="21"/>
          <ac:grpSpMkLst>
            <pc:docMk/>
            <pc:sldMk cId="2332179759" sldId="393"/>
            <ac:grpSpMk id="69" creationId="{9A64644E-83B0-A5AB-75BC-DFFB8EFF3D59}"/>
          </ac:grpSpMkLst>
        </pc:grpChg>
        <pc:graphicFrameChg chg="add del mod">
          <ac:chgData name="Zach Waldron" userId="73f90a8f-9e53-4a0a-a0de-1f109e7a523e" providerId="ADAL" clId="{8C69A465-6186-4D32-8198-140368CC1036}" dt="2024-05-28T16:53:51.686" v="10234" actId="478"/>
          <ac:graphicFrameMkLst>
            <pc:docMk/>
            <pc:sldMk cId="2332179759" sldId="393"/>
            <ac:graphicFrameMk id="2" creationId="{C35710B0-157B-4E1B-3AF7-C0D6F52DD840}"/>
          </ac:graphicFrameMkLst>
        </pc:graphicFrameChg>
        <pc:graphicFrameChg chg="add del mod">
          <ac:chgData name="Zach Waldron" userId="73f90a8f-9e53-4a0a-a0de-1f109e7a523e" providerId="ADAL" clId="{8C69A465-6186-4D32-8198-140368CC1036}" dt="2024-05-28T16:53:58.840" v="10236" actId="478"/>
          <ac:graphicFrameMkLst>
            <pc:docMk/>
            <pc:sldMk cId="2332179759" sldId="393"/>
            <ac:graphicFrameMk id="4" creationId="{1A10AAC3-8A32-491C-82C1-0234BD0EBC5C}"/>
          </ac:graphicFrameMkLst>
        </pc:graphicFrameChg>
        <pc:graphicFrameChg chg="add mod">
          <ac:chgData name="Zach Waldron" userId="73f90a8f-9e53-4a0a-a0de-1f109e7a523e" providerId="ADAL" clId="{8C69A465-6186-4D32-8198-140368CC1036}" dt="2024-05-28T16:53:59.216" v="10237"/>
          <ac:graphicFrameMkLst>
            <pc:docMk/>
            <pc:sldMk cId="2332179759" sldId="393"/>
            <ac:graphicFrameMk id="5" creationId="{2088EB94-9AB7-D208-EB27-5674163FAC53}"/>
          </ac:graphicFrameMkLst>
        </pc:graphicFrameChg>
        <pc:graphicFrameChg chg="mod">
          <ac:chgData name="Zach Waldron" userId="73f90a8f-9e53-4a0a-a0de-1f109e7a523e" providerId="ADAL" clId="{8C69A465-6186-4D32-8198-140368CC1036}" dt="2024-06-05T19:06:55.444" v="16107" actId="1076"/>
          <ac:graphicFrameMkLst>
            <pc:docMk/>
            <pc:sldMk cId="2332179759" sldId="393"/>
            <ac:graphicFrameMk id="81" creationId="{C8BC84A9-A430-93EB-9175-D4E36C73C964}"/>
          </ac:graphicFrameMkLst>
        </pc:graphicFrameChg>
        <pc:picChg chg="add del mod">
          <ac:chgData name="Zach Waldron" userId="73f90a8f-9e53-4a0a-a0de-1f109e7a523e" providerId="ADAL" clId="{8C69A465-6186-4D32-8198-140368CC1036}" dt="2024-05-29T15:17:12.917" v="11518" actId="478"/>
          <ac:picMkLst>
            <pc:docMk/>
            <pc:sldMk cId="2332179759" sldId="393"/>
            <ac:picMk id="4" creationId="{EEAB2766-7F83-DD7C-59CB-F3F3E1E81635}"/>
          </ac:picMkLst>
        </pc:picChg>
        <pc:picChg chg="mod">
          <ac:chgData name="Zach Waldron" userId="73f90a8f-9e53-4a0a-a0de-1f109e7a523e" providerId="ADAL" clId="{8C69A465-6186-4D32-8198-140368CC1036}" dt="2024-06-05T19:06:55.444" v="16107" actId="1076"/>
          <ac:picMkLst>
            <pc:docMk/>
            <pc:sldMk cId="2332179759" sldId="393"/>
            <ac:picMk id="7" creationId="{5DD9B90C-EFFC-94EF-918D-F65D439EE1F5}"/>
          </ac:picMkLst>
        </pc:picChg>
        <pc:picChg chg="mod">
          <ac:chgData name="Zach Waldron" userId="73f90a8f-9e53-4a0a-a0de-1f109e7a523e" providerId="ADAL" clId="{8C69A465-6186-4D32-8198-140368CC1036}" dt="2024-06-05T19:06:55.444" v="16107" actId="1076"/>
          <ac:picMkLst>
            <pc:docMk/>
            <pc:sldMk cId="2332179759" sldId="393"/>
            <ac:picMk id="8" creationId="{9402B0AC-5249-50F0-B700-0DFFE52CECDD}"/>
          </ac:picMkLst>
        </pc:picChg>
        <pc:picChg chg="add mod">
          <ac:chgData name="Zach Waldron" userId="73f90a8f-9e53-4a0a-a0de-1f109e7a523e" providerId="ADAL" clId="{8C69A465-6186-4D32-8198-140368CC1036}" dt="2024-06-05T19:07:07.944" v="16110" actId="14100"/>
          <ac:picMkLst>
            <pc:docMk/>
            <pc:sldMk cId="2332179759" sldId="393"/>
            <ac:picMk id="9" creationId="{91F0B6B6-19A2-185C-F103-36F02FCD31AD}"/>
          </ac:picMkLst>
        </pc:picChg>
        <pc:picChg chg="del">
          <ac:chgData name="Zach Waldron" userId="73f90a8f-9e53-4a0a-a0de-1f109e7a523e" providerId="ADAL" clId="{8C69A465-6186-4D32-8198-140368CC1036}" dt="2024-05-29T15:17:09.241" v="11517" actId="478"/>
          <ac:picMkLst>
            <pc:docMk/>
            <pc:sldMk cId="2332179759" sldId="393"/>
            <ac:picMk id="48" creationId="{EE8B1B58-73B0-1B76-68EF-D8B855609415}"/>
          </ac:picMkLst>
        </pc:picChg>
        <pc:picChg chg="del">
          <ac:chgData name="Zach Waldron" userId="73f90a8f-9e53-4a0a-a0de-1f109e7a523e" providerId="ADAL" clId="{8C69A465-6186-4D32-8198-140368CC1036}" dt="2024-05-07T20:44:07.035" v="2722" actId="478"/>
          <ac:picMkLst>
            <pc:docMk/>
            <pc:sldMk cId="2332179759" sldId="393"/>
            <ac:picMk id="53" creationId="{B79287AE-6120-860E-1E58-D89F0404F1E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6-05T19:09:32.147" v="16115"/>
              <pc2:cmMkLst xmlns:pc2="http://schemas.microsoft.com/office/powerpoint/2019/9/main/command">
                <pc:docMk/>
                <pc:sldMk cId="2332179759" sldId="393"/>
                <pc2:cmMk id="{1099E168-CC9F-44BA-A1E5-E57544ABAB9E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6-05T19:09:35.742" v="16116"/>
              <pc2:cmMkLst xmlns:pc2="http://schemas.microsoft.com/office/powerpoint/2019/9/main/command">
                <pc:docMk/>
                <pc:sldMk cId="2332179759" sldId="393"/>
                <pc2:cmMk id="{A0F36F72-44DD-4792-9861-76AB864AC0A7}"/>
              </pc2:cmMkLst>
            </pc226:cmChg>
          </p:ext>
        </pc:extLst>
      </pc:sldChg>
      <pc:sldChg chg="addSp delSp modSp new del mod ord">
        <pc:chgData name="Zach Waldron" userId="73f90a8f-9e53-4a0a-a0de-1f109e7a523e" providerId="ADAL" clId="{8C69A465-6186-4D32-8198-140368CC1036}" dt="2024-06-06T01:45:40.895" v="17585" actId="47"/>
        <pc:sldMkLst>
          <pc:docMk/>
          <pc:sldMk cId="54751722" sldId="394"/>
        </pc:sldMkLst>
        <pc:spChg chg="add del mod">
          <ac:chgData name="Zach Waldron" userId="73f90a8f-9e53-4a0a-a0de-1f109e7a523e" providerId="ADAL" clId="{8C69A465-6186-4D32-8198-140368CC1036}" dt="2024-06-06T01:45:08.139" v="17571" actId="21"/>
          <ac:spMkLst>
            <pc:docMk/>
            <pc:sldMk cId="54751722" sldId="394"/>
            <ac:spMk id="2" creationId="{91471934-CE89-1E94-8653-E9CE3A1A9646}"/>
          </ac:spMkLst>
        </pc:spChg>
        <pc:spChg chg="mod">
          <ac:chgData name="Zach Waldron" userId="73f90a8f-9e53-4a0a-a0de-1f109e7a523e" providerId="ADAL" clId="{8C69A465-6186-4D32-8198-140368CC1036}" dt="2024-06-06T01:45:10.857" v="17577" actId="21"/>
          <ac:spMkLst>
            <pc:docMk/>
            <pc:sldMk cId="54751722" sldId="394"/>
            <ac:spMk id="3" creationId="{8D787546-C832-767D-0CFF-32FD2345D611}"/>
          </ac:spMkLst>
        </pc:spChg>
        <pc:spChg chg="del mod">
          <ac:chgData name="Zach Waldron" userId="73f90a8f-9e53-4a0a-a0de-1f109e7a523e" providerId="ADAL" clId="{8C69A465-6186-4D32-8198-140368CC1036}" dt="2024-06-06T01:37:50.586" v="17504" actId="478"/>
          <ac:spMkLst>
            <pc:docMk/>
            <pc:sldMk cId="54751722" sldId="394"/>
            <ac:spMk id="4" creationId="{6A391CC1-250B-4BBA-BED2-51195E6C5351}"/>
          </ac:spMkLst>
        </pc:spChg>
        <pc:spChg chg="add mod">
          <ac:chgData name="Zach Waldron" userId="73f90a8f-9e53-4a0a-a0de-1f109e7a523e" providerId="ADAL" clId="{8C69A465-6186-4D32-8198-140368CC1036}" dt="2024-06-06T01:37:50.965" v="17505"/>
          <ac:spMkLst>
            <pc:docMk/>
            <pc:sldMk cId="54751722" sldId="394"/>
            <ac:spMk id="5" creationId="{2DE73C67-4C8D-DD3D-6650-F2FF09F204BD}"/>
          </ac:spMkLst>
        </pc:spChg>
        <pc:spChg chg="add del mod">
          <ac:chgData name="Zach Waldron" userId="73f90a8f-9e53-4a0a-a0de-1f109e7a523e" providerId="ADAL" clId="{8C69A465-6186-4D32-8198-140368CC1036}" dt="2024-06-06T01:45:08.139" v="17571" actId="21"/>
          <ac:spMkLst>
            <pc:docMk/>
            <pc:sldMk cId="54751722" sldId="394"/>
            <ac:spMk id="8" creationId="{AE41B4F4-E1D8-7C6D-7F58-93974145E120}"/>
          </ac:spMkLst>
        </pc:spChg>
        <pc:graphicFrameChg chg="add del mod">
          <ac:chgData name="Zach Waldron" userId="73f90a8f-9e53-4a0a-a0de-1f109e7a523e" providerId="ADAL" clId="{8C69A465-6186-4D32-8198-140368CC1036}" dt="2024-05-28T16:54:10.078" v="10240" actId="478"/>
          <ac:graphicFrameMkLst>
            <pc:docMk/>
            <pc:sldMk cId="54751722" sldId="394"/>
            <ac:graphicFrameMk id="5" creationId="{01640B94-99D7-B36F-222B-812EA9B6AB54}"/>
          </ac:graphicFrameMkLst>
        </pc:graphicFrameChg>
        <pc:graphicFrameChg chg="add mod">
          <ac:chgData name="Zach Waldron" userId="73f90a8f-9e53-4a0a-a0de-1f109e7a523e" providerId="ADAL" clId="{8C69A465-6186-4D32-8198-140368CC1036}" dt="2024-05-29T16:17:19.989" v="12280"/>
          <ac:graphicFrameMkLst>
            <pc:docMk/>
            <pc:sldMk cId="54751722" sldId="394"/>
            <ac:graphicFrameMk id="5" creationId="{A9B4F7E9-AC51-849F-FD35-E2CA1B1E54A8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5T19:42:25.494" v="16963" actId="478"/>
          <ac:graphicFrameMkLst>
            <pc:docMk/>
            <pc:sldMk cId="54751722" sldId="394"/>
            <ac:graphicFrameMk id="6" creationId="{94B63ABC-8C70-BF06-3148-B4C8C1995414}"/>
          </ac:graphicFrameMkLst>
        </pc:graphicFrameChg>
        <pc:picChg chg="add mod">
          <ac:chgData name="Zach Waldron" userId="73f90a8f-9e53-4a0a-a0de-1f109e7a523e" providerId="ADAL" clId="{8C69A465-6186-4D32-8198-140368CC1036}" dt="2024-05-31T20:06:50.204" v="14191" actId="14100"/>
          <ac:picMkLst>
            <pc:docMk/>
            <pc:sldMk cId="54751722" sldId="394"/>
            <ac:picMk id="5" creationId="{1DD46D60-1C36-B3E4-03F3-590172464C7E}"/>
          </ac:picMkLst>
        </pc:picChg>
      </pc:sldChg>
      <pc:sldChg chg="addSp delSp modSp new mod ord">
        <pc:chgData name="Zach Waldron" userId="73f90a8f-9e53-4a0a-a0de-1f109e7a523e" providerId="ADAL" clId="{8C69A465-6186-4D32-8198-140368CC1036}" dt="2024-06-05T19:11:51.940" v="16141" actId="1076"/>
        <pc:sldMkLst>
          <pc:docMk/>
          <pc:sldMk cId="2745426798" sldId="395"/>
        </pc:sldMkLst>
        <pc:spChg chg="add del mod">
          <ac:chgData name="Zach Waldron" userId="73f90a8f-9e53-4a0a-a0de-1f109e7a523e" providerId="ADAL" clId="{8C69A465-6186-4D32-8198-140368CC1036}" dt="2024-06-05T19:11:15.224" v="16118" actId="478"/>
          <ac:spMkLst>
            <pc:docMk/>
            <pc:sldMk cId="2745426798" sldId="395"/>
            <ac:spMk id="2" creationId="{A1B88F6A-C035-AB0C-DA09-960188B1849E}"/>
          </ac:spMkLst>
        </pc:spChg>
        <pc:spChg chg="del">
          <ac:chgData name="Zach Waldron" userId="73f90a8f-9e53-4a0a-a0de-1f109e7a523e" providerId="ADAL" clId="{8C69A465-6186-4D32-8198-140368CC1036}" dt="2024-05-15T16:29:28.381" v="3047" actId="478"/>
          <ac:spMkLst>
            <pc:docMk/>
            <pc:sldMk cId="2745426798" sldId="395"/>
            <ac:spMk id="3" creationId="{FB8AA0EF-15AF-F259-8EB2-C3D9F35A80BA}"/>
          </ac:spMkLst>
        </pc:spChg>
        <pc:spChg chg="add del mod">
          <ac:chgData name="Zach Waldron" userId="73f90a8f-9e53-4a0a-a0de-1f109e7a523e" providerId="ADAL" clId="{8C69A465-6186-4D32-8198-140368CC1036}" dt="2024-06-05T19:11:13.551" v="16117" actId="478"/>
          <ac:spMkLst>
            <pc:docMk/>
            <pc:sldMk cId="2745426798" sldId="395"/>
            <ac:spMk id="6" creationId="{B382B3D8-195A-8B78-1B58-0FAA80AC99A4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8" creationId="{F5D46ADC-1BFE-6823-377B-827F8FA2DA56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0" creationId="{942C7CB1-9545-7BEE-B76D-D0BB92F6CD81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1" creationId="{22B34811-1499-E85E-F12F-A06784C35DEE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2" creationId="{FA81F648-1815-1D34-3900-11F114F6D14B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3" creationId="{64191940-CA6E-A3E6-013F-E29F6D1A63AD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4" creationId="{90E501DD-7727-B557-BA6E-8A7157E12F02}"/>
          </ac:spMkLst>
        </pc:spChg>
        <pc:spChg chg="mod">
          <ac:chgData name="Zach Waldron" userId="73f90a8f-9e53-4a0a-a0de-1f109e7a523e" providerId="ADAL" clId="{8C69A465-6186-4D32-8198-140368CC1036}" dt="2024-05-15T16:35:01.502" v="3196"/>
          <ac:spMkLst>
            <pc:docMk/>
            <pc:sldMk cId="2745426798" sldId="395"/>
            <ac:spMk id="15" creationId="{FF85F4EF-85D0-AEA2-64B3-8B226E1BC139}"/>
          </ac:spMkLst>
        </pc:spChg>
        <pc:spChg chg="add del mod">
          <ac:chgData name="Zach Waldron" userId="73f90a8f-9e53-4a0a-a0de-1f109e7a523e" providerId="ADAL" clId="{8C69A465-6186-4D32-8198-140368CC1036}" dt="2024-06-05T19:11:34.710" v="16129" actId="478"/>
          <ac:spMkLst>
            <pc:docMk/>
            <pc:sldMk cId="2745426798" sldId="395"/>
            <ac:spMk id="16" creationId="{1A1E59F6-A483-E8FF-9837-D24F503786C4}"/>
          </ac:spMkLst>
        </pc:spChg>
        <pc:spChg chg="add del mod">
          <ac:chgData name="Zach Waldron" userId="73f90a8f-9e53-4a0a-a0de-1f109e7a523e" providerId="ADAL" clId="{8C69A465-6186-4D32-8198-140368CC1036}" dt="2024-06-05T19:11:32.615" v="16128" actId="21"/>
          <ac:spMkLst>
            <pc:docMk/>
            <pc:sldMk cId="2745426798" sldId="395"/>
            <ac:spMk id="17" creationId="{E35021E1-FF58-9689-3647-B2DFEEABCFF4}"/>
          </ac:spMkLst>
        </pc:spChg>
        <pc:spChg chg="add del mod">
          <ac:chgData name="Zach Waldron" userId="73f90a8f-9e53-4a0a-a0de-1f109e7a523e" providerId="ADAL" clId="{8C69A465-6186-4D32-8198-140368CC1036}" dt="2024-06-05T19:11:37.940" v="16131" actId="478"/>
          <ac:spMkLst>
            <pc:docMk/>
            <pc:sldMk cId="2745426798" sldId="395"/>
            <ac:spMk id="19" creationId="{7F6E3E59-4E69-7B62-ABD4-F1FF3A8B7C7F}"/>
          </ac:spMkLst>
        </pc:spChg>
        <pc:spChg chg="add mod">
          <ac:chgData name="Zach Waldron" userId="73f90a8f-9e53-4a0a-a0de-1f109e7a523e" providerId="ADAL" clId="{8C69A465-6186-4D32-8198-140368CC1036}" dt="2024-06-05T19:11:35.218" v="16130"/>
          <ac:spMkLst>
            <pc:docMk/>
            <pc:sldMk cId="2745426798" sldId="395"/>
            <ac:spMk id="20" creationId="{E35021E1-FF58-9689-3647-B2DFEEABCFF4}"/>
          </ac:spMkLst>
        </pc:spChg>
        <pc:spChg chg="add mod">
          <ac:chgData name="Zach Waldron" userId="73f90a8f-9e53-4a0a-a0de-1f109e7a523e" providerId="ADAL" clId="{8C69A465-6186-4D32-8198-140368CC1036}" dt="2024-06-05T19:11:41.307" v="16138" actId="20577"/>
          <ac:spMkLst>
            <pc:docMk/>
            <pc:sldMk cId="2745426798" sldId="395"/>
            <ac:spMk id="21" creationId="{E50B432B-F6A7-807B-B65A-4C34537F360E}"/>
          </ac:spMkLst>
        </pc:spChg>
        <pc:grpChg chg="add mod">
          <ac:chgData name="Zach Waldron" userId="73f90a8f-9e53-4a0a-a0de-1f109e7a523e" providerId="ADAL" clId="{8C69A465-6186-4D32-8198-140368CC1036}" dt="2024-06-05T19:11:47.379" v="16139" actId="1076"/>
          <ac:grpSpMkLst>
            <pc:docMk/>
            <pc:sldMk cId="2745426798" sldId="395"/>
            <ac:grpSpMk id="7" creationId="{F1054F07-EA2D-5418-38D8-B817EC84BEBF}"/>
          </ac:grpSpMkLst>
        </pc:grpChg>
        <pc:grpChg chg="mod">
          <ac:chgData name="Zach Waldron" userId="73f90a8f-9e53-4a0a-a0de-1f109e7a523e" providerId="ADAL" clId="{8C69A465-6186-4D32-8198-140368CC1036}" dt="2024-05-15T16:35:01.502" v="3196"/>
          <ac:grpSpMkLst>
            <pc:docMk/>
            <pc:sldMk cId="2745426798" sldId="395"/>
            <ac:grpSpMk id="9" creationId="{FDD31629-3899-A27A-B6AE-76942C7B1D6D}"/>
          </ac:grpSpMkLst>
        </pc:grpChg>
        <pc:picChg chg="add mod">
          <ac:chgData name="Zach Waldron" userId="73f90a8f-9e53-4a0a-a0de-1f109e7a523e" providerId="ADAL" clId="{8C69A465-6186-4D32-8198-140368CC1036}" dt="2024-06-05T19:11:51.940" v="16141" actId="1076"/>
          <ac:picMkLst>
            <pc:docMk/>
            <pc:sldMk cId="2745426798" sldId="395"/>
            <ac:picMk id="5" creationId="{E43D89A7-8EAB-BAAE-F07C-DEA84842E744}"/>
          </ac:picMkLst>
        </pc:picChg>
      </pc:sldChg>
      <pc:sldChg chg="addSp delSp modSp new del mod">
        <pc:chgData name="Zach Waldron" userId="73f90a8f-9e53-4a0a-a0de-1f109e7a523e" providerId="ADAL" clId="{8C69A465-6186-4D32-8198-140368CC1036}" dt="2024-05-28T16:55:09.270" v="10243" actId="47"/>
        <pc:sldMkLst>
          <pc:docMk/>
          <pc:sldMk cId="1495423286" sldId="396"/>
        </pc:sldMkLst>
        <pc:spChg chg="mod">
          <ac:chgData name="Zach Waldron" userId="73f90a8f-9e53-4a0a-a0de-1f109e7a523e" providerId="ADAL" clId="{8C69A465-6186-4D32-8198-140368CC1036}" dt="2024-05-21T17:22:37.288" v="3453" actId="20577"/>
          <ac:spMkLst>
            <pc:docMk/>
            <pc:sldMk cId="1495423286" sldId="396"/>
            <ac:spMk id="2" creationId="{2E71FC5B-342D-FE85-F6F4-D1BED3A2010A}"/>
          </ac:spMkLst>
        </pc:spChg>
        <pc:spChg chg="del">
          <ac:chgData name="Zach Waldron" userId="73f90a8f-9e53-4a0a-a0de-1f109e7a523e" providerId="ADAL" clId="{8C69A465-6186-4D32-8198-140368CC1036}" dt="2024-05-21T19:24:58.094" v="3997" actId="478"/>
          <ac:spMkLst>
            <pc:docMk/>
            <pc:sldMk cId="1495423286" sldId="396"/>
            <ac:spMk id="3" creationId="{409309F2-6AAD-E496-1289-60AE8669659F}"/>
          </ac:spMkLst>
        </pc:spChg>
        <pc:graphicFrameChg chg="add del mod">
          <ac:chgData name="Zach Waldron" userId="73f90a8f-9e53-4a0a-a0de-1f109e7a523e" providerId="ADAL" clId="{8C69A465-6186-4D32-8198-140368CC1036}" dt="2024-05-28T16:54:05.196" v="10238" actId="478"/>
          <ac:graphicFrameMkLst>
            <pc:docMk/>
            <pc:sldMk cId="1495423286" sldId="396"/>
            <ac:graphicFrameMk id="3" creationId="{68758E29-54E9-B8B5-B267-9938C1B717BE}"/>
          </ac:graphicFrameMkLst>
        </pc:graphicFrameChg>
        <pc:graphicFrameChg chg="add mod">
          <ac:chgData name="Zach Waldron" userId="73f90a8f-9e53-4a0a-a0de-1f109e7a523e" providerId="ADAL" clId="{8C69A465-6186-4D32-8198-140368CC1036}" dt="2024-05-28T16:54:05.763" v="10239"/>
          <ac:graphicFrameMkLst>
            <pc:docMk/>
            <pc:sldMk cId="1495423286" sldId="396"/>
            <ac:graphicFrameMk id="5" creationId="{2134DCF5-D7D8-FF1D-631C-1352941CBAE8}"/>
          </ac:graphicFrameMkLst>
        </pc:graphicFrameChg>
      </pc:sldChg>
      <pc:sldChg chg="modSp add del mod">
        <pc:chgData name="Zach Waldron" userId="73f90a8f-9e53-4a0a-a0de-1f109e7a523e" providerId="ADAL" clId="{8C69A465-6186-4D32-8198-140368CC1036}" dt="2024-05-15T16:37:12.635" v="3202" actId="47"/>
        <pc:sldMkLst>
          <pc:docMk/>
          <pc:sldMk cId="3313242263" sldId="396"/>
        </pc:sldMkLst>
        <pc:spChg chg="mod">
          <ac:chgData name="Zach Waldron" userId="73f90a8f-9e53-4a0a-a0de-1f109e7a523e" providerId="ADAL" clId="{8C69A465-6186-4D32-8198-140368CC1036}" dt="2024-05-15T16:37:07.220" v="3201" actId="20577"/>
          <ac:spMkLst>
            <pc:docMk/>
            <pc:sldMk cId="3313242263" sldId="396"/>
            <ac:spMk id="3" creationId="{8D787546-C832-767D-0CFF-32FD2345D611}"/>
          </ac:spMkLst>
        </pc:spChg>
      </pc:sldChg>
      <pc:sldChg chg="modSp new del mod">
        <pc:chgData name="Zach Waldron" userId="73f90a8f-9e53-4a0a-a0de-1f109e7a523e" providerId="ADAL" clId="{8C69A465-6186-4D32-8198-140368CC1036}" dt="2024-05-21T16:37:00.836" v="3420" actId="47"/>
        <pc:sldMkLst>
          <pc:docMk/>
          <pc:sldMk cId="3901611318" sldId="396"/>
        </pc:sldMkLst>
        <pc:spChg chg="mod">
          <ac:chgData name="Zach Waldron" userId="73f90a8f-9e53-4a0a-a0de-1f109e7a523e" providerId="ADAL" clId="{8C69A465-6186-4D32-8198-140368CC1036}" dt="2024-05-15T16:38:46.851" v="3227" actId="20577"/>
          <ac:spMkLst>
            <pc:docMk/>
            <pc:sldMk cId="3901611318" sldId="396"/>
            <ac:spMk id="2" creationId="{2127E2FE-A989-EF0E-EC89-5E2FE84DA497}"/>
          </ac:spMkLst>
        </pc:spChg>
      </pc:sldChg>
      <pc:sldChg chg="addSp delSp modSp add mod ord">
        <pc:chgData name="Zach Waldron" userId="73f90a8f-9e53-4a0a-a0de-1f109e7a523e" providerId="ADAL" clId="{8C69A465-6186-4D32-8198-140368CC1036}" dt="2024-06-06T01:51:32.248" v="17767" actId="1076"/>
        <pc:sldMkLst>
          <pc:docMk/>
          <pc:sldMk cId="3574286634" sldId="421"/>
        </pc:sldMkLst>
        <pc:spChg chg="mod">
          <ac:chgData name="Zach Waldron" userId="73f90a8f-9e53-4a0a-a0de-1f109e7a523e" providerId="ADAL" clId="{8C69A465-6186-4D32-8198-140368CC1036}" dt="2024-06-06T01:15:33.586" v="17209" actId="1076"/>
          <ac:spMkLst>
            <pc:docMk/>
            <pc:sldMk cId="3574286634" sldId="421"/>
            <ac:spMk id="2" creationId="{690D050D-DA89-F221-0A0C-3A1195E49F03}"/>
          </ac:spMkLst>
        </pc:spChg>
        <pc:spChg chg="del mod">
          <ac:chgData name="Zach Waldron" userId="73f90a8f-9e53-4a0a-a0de-1f109e7a523e" providerId="ADAL" clId="{8C69A465-6186-4D32-8198-140368CC1036}" dt="2024-05-21T18:59:54.792" v="3943" actId="478"/>
          <ac:spMkLst>
            <pc:docMk/>
            <pc:sldMk cId="3574286634" sldId="421"/>
            <ac:spMk id="3" creationId="{31F4B1B2-EEB7-3260-C526-A74ABD4D1734}"/>
          </ac:spMkLst>
        </pc:spChg>
        <pc:spChg chg="mod">
          <ac:chgData name="Zach Waldron" userId="73f90a8f-9e53-4a0a-a0de-1f109e7a523e" providerId="ADAL" clId="{8C69A465-6186-4D32-8198-140368CC1036}" dt="2024-05-28T16:42:46.170" v="9942" actId="1076"/>
          <ac:spMkLst>
            <pc:docMk/>
            <pc:sldMk cId="3574286634" sldId="421"/>
            <ac:spMk id="5" creationId="{3ADCCB3A-3A4F-B789-5360-67851B5053B4}"/>
          </ac:spMkLst>
        </pc:spChg>
        <pc:spChg chg="add mod">
          <ac:chgData name="Zach Waldron" userId="73f90a8f-9e53-4a0a-a0de-1f109e7a523e" providerId="ADAL" clId="{8C69A465-6186-4D32-8198-140368CC1036}" dt="2024-06-06T01:36:42.862" v="17483" actId="1036"/>
          <ac:spMkLst>
            <pc:docMk/>
            <pc:sldMk cId="3574286634" sldId="421"/>
            <ac:spMk id="7" creationId="{4B0C4768-408B-168B-385A-2BE4F1663A00}"/>
          </ac:spMkLst>
        </pc:spChg>
        <pc:spChg chg="mod">
          <ac:chgData name="Zach Waldron" userId="73f90a8f-9e53-4a0a-a0de-1f109e7a523e" providerId="ADAL" clId="{8C69A465-6186-4D32-8198-140368CC1036}" dt="2024-06-06T01:15:54.267" v="17214" actId="20577"/>
          <ac:spMkLst>
            <pc:docMk/>
            <pc:sldMk cId="3574286634" sldId="421"/>
            <ac:spMk id="8" creationId="{1B6C0FC7-3F07-9F9D-7E9A-717C00278310}"/>
          </ac:spMkLst>
        </pc:spChg>
        <pc:spChg chg="mod">
          <ac:chgData name="Zach Waldron" userId="73f90a8f-9e53-4a0a-a0de-1f109e7a523e" providerId="ADAL" clId="{8C69A465-6186-4D32-8198-140368CC1036}" dt="2024-05-28T16:42:42.128" v="9941" actId="1076"/>
          <ac:spMkLst>
            <pc:docMk/>
            <pc:sldMk cId="3574286634" sldId="421"/>
            <ac:spMk id="10" creationId="{83A1C8BD-72A5-1EBC-9E24-C049D4339A1E}"/>
          </ac:spMkLst>
        </pc:spChg>
        <pc:spChg chg="mod">
          <ac:chgData name="Zach Waldron" userId="73f90a8f-9e53-4a0a-a0de-1f109e7a523e" providerId="ADAL" clId="{8C69A465-6186-4D32-8198-140368CC1036}" dt="2024-06-05T18:35:09.855" v="15426"/>
          <ac:spMkLst>
            <pc:docMk/>
            <pc:sldMk cId="3574286634" sldId="421"/>
            <ac:spMk id="14" creationId="{879D81D0-4FFC-C3C8-C6CB-B7F5EB15238A}"/>
          </ac:spMkLst>
        </pc:spChg>
        <pc:spChg chg="add mod">
          <ac:chgData name="Zach Waldron" userId="73f90a8f-9e53-4a0a-a0de-1f109e7a523e" providerId="ADAL" clId="{8C69A465-6186-4D32-8198-140368CC1036}" dt="2024-05-28T16:48:06.338" v="10131"/>
          <ac:spMkLst>
            <pc:docMk/>
            <pc:sldMk cId="3574286634" sldId="421"/>
            <ac:spMk id="14" creationId="{CD2A7761-B912-F2FC-CC40-D3C8232C2E1A}"/>
          </ac:spMkLst>
        </pc:spChg>
        <pc:spChg chg="add mod">
          <ac:chgData name="Zach Waldron" userId="73f90a8f-9e53-4a0a-a0de-1f109e7a523e" providerId="ADAL" clId="{8C69A465-6186-4D32-8198-140368CC1036}" dt="2024-05-28T16:48:06.338" v="10131"/>
          <ac:spMkLst>
            <pc:docMk/>
            <pc:sldMk cId="3574286634" sldId="421"/>
            <ac:spMk id="15" creationId="{D8D45E6C-4ABB-9579-CA32-712854C21D08}"/>
          </ac:spMkLst>
        </pc:spChg>
        <pc:spChg chg="add del mod">
          <ac:chgData name="Zach Waldron" userId="73f90a8f-9e53-4a0a-a0de-1f109e7a523e" providerId="ADAL" clId="{8C69A465-6186-4D32-8198-140368CC1036}" dt="2024-06-06T01:24:20.102" v="17286" actId="478"/>
          <ac:spMkLst>
            <pc:docMk/>
            <pc:sldMk cId="3574286634" sldId="421"/>
            <ac:spMk id="16" creationId="{DBDD7F81-87E1-21D7-0695-CCF4C02A4C30}"/>
          </ac:spMkLst>
        </pc:spChg>
        <pc:grpChg chg="add del mod">
          <ac:chgData name="Zach Waldron" userId="73f90a8f-9e53-4a0a-a0de-1f109e7a523e" providerId="ADAL" clId="{8C69A465-6186-4D32-8198-140368CC1036}" dt="2024-06-06T01:38:56.688" v="17506" actId="478"/>
          <ac:grpSpMkLst>
            <pc:docMk/>
            <pc:sldMk cId="3574286634" sldId="421"/>
            <ac:grpSpMk id="3" creationId="{A8F21227-42BB-FC0A-D62D-86E83B228885}"/>
          </ac:grpSpMkLst>
        </pc:grpChg>
        <pc:grpChg chg="mod">
          <ac:chgData name="Zach Waldron" userId="73f90a8f-9e53-4a0a-a0de-1f109e7a523e" providerId="ADAL" clId="{8C69A465-6186-4D32-8198-140368CC1036}" dt="2024-05-28T16:42:46.170" v="9942" actId="1076"/>
          <ac:grpSpMkLst>
            <pc:docMk/>
            <pc:sldMk cId="3574286634" sldId="421"/>
            <ac:grpSpMk id="4" creationId="{AD4FB259-2781-220D-DAB3-9B41CA29D965}"/>
          </ac:grpSpMkLst>
        </pc:grpChg>
        <pc:grpChg chg="add mod">
          <ac:chgData name="Zach Waldron" userId="73f90a8f-9e53-4a0a-a0de-1f109e7a523e" providerId="ADAL" clId="{8C69A465-6186-4D32-8198-140368CC1036}" dt="2024-05-28T16:48:06.338" v="10131"/>
          <ac:grpSpMkLst>
            <pc:docMk/>
            <pc:sldMk cId="3574286634" sldId="421"/>
            <ac:grpSpMk id="9" creationId="{0468C9A4-45E9-5941-9775-8D901DD90A28}"/>
          </ac:grpSpMkLst>
        </pc:grpChg>
        <pc:grpChg chg="mod">
          <ac:chgData name="Zach Waldron" userId="73f90a8f-9e53-4a0a-a0de-1f109e7a523e" providerId="ADAL" clId="{8C69A465-6186-4D32-8198-140368CC1036}" dt="2024-06-06T01:24:25.581" v="17289" actId="14100"/>
          <ac:grpSpMkLst>
            <pc:docMk/>
            <pc:sldMk cId="3574286634" sldId="421"/>
            <ac:grpSpMk id="11" creationId="{45E25168-457A-D76E-1636-6AAA5F87992A}"/>
          </ac:grpSpMkLst>
        </pc:grpChg>
        <pc:graphicFrameChg chg="add del mod modGraphic">
          <ac:chgData name="Zach Waldron" userId="73f90a8f-9e53-4a0a-a0de-1f109e7a523e" providerId="ADAL" clId="{8C69A465-6186-4D32-8198-140368CC1036}" dt="2024-05-29T15:15:59.417" v="11508" actId="478"/>
          <ac:graphicFrameMkLst>
            <pc:docMk/>
            <pc:sldMk cId="3574286634" sldId="421"/>
            <ac:graphicFrameMk id="3" creationId="{B4094736-3833-EC87-80D4-172081B3E50E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15:27.710" v="17208" actId="478"/>
          <ac:graphicFrameMkLst>
            <pc:docMk/>
            <pc:sldMk cId="3574286634" sldId="421"/>
            <ac:graphicFrameMk id="9" creationId="{37CDA1EC-2AA2-3E22-2A94-2ED535024670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1:31:15.416" v="17364" actId="207"/>
          <ac:graphicFrameMkLst>
            <pc:docMk/>
            <pc:sldMk cId="3574286634" sldId="421"/>
            <ac:graphicFrameMk id="17" creationId="{FD6AA63B-3F03-DC21-D094-346334727502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1:51:32.248" v="17767" actId="1076"/>
          <ac:graphicFrameMkLst>
            <pc:docMk/>
            <pc:sldMk cId="3574286634" sldId="421"/>
            <ac:graphicFrameMk id="20" creationId="{76826716-9CFF-8E21-01D5-49257C40ADD8}"/>
          </ac:graphicFrameMkLst>
        </pc:graphicFrameChg>
        <pc:picChg chg="mod">
          <ac:chgData name="Zach Waldron" userId="73f90a8f-9e53-4a0a-a0de-1f109e7a523e" providerId="ADAL" clId="{8C69A465-6186-4D32-8198-140368CC1036}" dt="2024-05-28T16:42:46.170" v="9942" actId="1076"/>
          <ac:picMkLst>
            <pc:docMk/>
            <pc:sldMk cId="3574286634" sldId="421"/>
            <ac:picMk id="6" creationId="{FD77AD37-EE06-9093-D481-626063604A28}"/>
          </ac:picMkLst>
        </pc:picChg>
        <pc:picChg chg="mod">
          <ac:chgData name="Zach Waldron" userId="73f90a8f-9e53-4a0a-a0de-1f109e7a523e" providerId="ADAL" clId="{8C69A465-6186-4D32-8198-140368CC1036}" dt="2024-06-06T01:24:25.581" v="17289" actId="14100"/>
          <ac:picMkLst>
            <pc:docMk/>
            <pc:sldMk cId="3574286634" sldId="421"/>
            <ac:picMk id="12" creationId="{B87138C4-2CB2-3A83-8669-8BD4E720F96B}"/>
          </ac:picMkLst>
        </pc:picChg>
        <pc:picChg chg="mod">
          <ac:chgData name="Zach Waldron" userId="73f90a8f-9e53-4a0a-a0de-1f109e7a523e" providerId="ADAL" clId="{8C69A465-6186-4D32-8198-140368CC1036}" dt="2024-06-06T01:24:25.581" v="17289" actId="14100"/>
          <ac:picMkLst>
            <pc:docMk/>
            <pc:sldMk cId="3574286634" sldId="421"/>
            <ac:picMk id="13" creationId="{098B9059-C9A8-BEB0-4E99-E3C6AE1D6E0D}"/>
          </ac:picMkLst>
        </pc:picChg>
        <pc:picChg chg="mod">
          <ac:chgData name="Zach Waldron" userId="73f90a8f-9e53-4a0a-a0de-1f109e7a523e" providerId="ADAL" clId="{8C69A465-6186-4D32-8198-140368CC1036}" dt="2024-06-05T18:35:09.855" v="15426"/>
          <ac:picMkLst>
            <pc:docMk/>
            <pc:sldMk cId="3574286634" sldId="421"/>
            <ac:picMk id="15" creationId="{ABDFB105-2A84-BC4F-5000-EF8F0EDE68DC}"/>
          </ac:picMkLst>
        </pc:picChg>
        <pc:picChg chg="add del mod">
          <ac:chgData name="Zach Waldron" userId="73f90a8f-9e53-4a0a-a0de-1f109e7a523e" providerId="ADAL" clId="{8C69A465-6186-4D32-8198-140368CC1036}" dt="2024-06-06T01:24:21.629" v="17287" actId="478"/>
          <ac:picMkLst>
            <pc:docMk/>
            <pc:sldMk cId="3574286634" sldId="421"/>
            <ac:picMk id="19" creationId="{628BDA4E-8D60-9E54-6E50-0949462AB19D}"/>
          </ac:picMkLst>
        </pc:picChg>
      </pc:sldChg>
      <pc:sldChg chg="addSp delSp modSp add mod ord addCm delCm modCm">
        <pc:chgData name="Zach Waldron" userId="73f90a8f-9e53-4a0a-a0de-1f109e7a523e" providerId="ADAL" clId="{8C69A465-6186-4D32-8198-140368CC1036}" dt="2024-06-06T02:49:26.432" v="18392" actId="207"/>
        <pc:sldMkLst>
          <pc:docMk/>
          <pc:sldMk cId="1777512235" sldId="422"/>
        </pc:sldMkLst>
        <pc:spChg chg="mod">
          <ac:chgData name="Zach Waldron" userId="73f90a8f-9e53-4a0a-a0de-1f109e7a523e" providerId="ADAL" clId="{8C69A465-6186-4D32-8198-140368CC1036}" dt="2024-06-06T01:42:00.164" v="17514" actId="207"/>
          <ac:spMkLst>
            <pc:docMk/>
            <pc:sldMk cId="1777512235" sldId="422"/>
            <ac:spMk id="2" creationId="{FC7AA448-9160-33DB-190F-40BF4B709FC2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3" creationId="{169E7C7A-67C3-0853-8F6C-2D386CC55A6E}"/>
          </ac:spMkLst>
        </pc:spChg>
        <pc:spChg chg="add del mod">
          <ac:chgData name="Zach Waldron" userId="73f90a8f-9e53-4a0a-a0de-1f109e7a523e" providerId="ADAL" clId="{8C69A465-6186-4D32-8198-140368CC1036}" dt="2024-05-28T19:09:08.904" v="10981" actId="478"/>
          <ac:spMkLst>
            <pc:docMk/>
            <pc:sldMk cId="1777512235" sldId="422"/>
            <ac:spMk id="3" creationId="{9EB7EAE5-D7ED-4C64-6B9F-82A460E22249}"/>
          </ac:spMkLst>
        </pc:spChg>
        <pc:spChg chg="del mod">
          <ac:chgData name="Zach Waldron" userId="73f90a8f-9e53-4a0a-a0de-1f109e7a523e" providerId="ADAL" clId="{8C69A465-6186-4D32-8198-140368CC1036}" dt="2024-06-06T01:36:56.976" v="17487" actId="478"/>
          <ac:spMkLst>
            <pc:docMk/>
            <pc:sldMk cId="1777512235" sldId="422"/>
            <ac:spMk id="4" creationId="{0DC88910-EF35-283D-DDF0-8D87011DBF13}"/>
          </ac:spMkLst>
        </pc:spChg>
        <pc:spChg chg="add del mod">
          <ac:chgData name="Zach Waldron" userId="73f90a8f-9e53-4a0a-a0de-1f109e7a523e" providerId="ADAL" clId="{8C69A465-6186-4D32-8198-140368CC1036}" dt="2024-05-28T19:09:08.904" v="10981" actId="478"/>
          <ac:spMkLst>
            <pc:docMk/>
            <pc:sldMk cId="1777512235" sldId="422"/>
            <ac:spMk id="5" creationId="{1C6BFE6B-ABD7-9EA7-E5F3-B8B0AAC8F0B1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5" creationId="{DAA4E6A8-32C8-A9CE-28CB-63C9D0CB570C}"/>
          </ac:spMkLst>
        </pc:spChg>
        <pc:spChg chg="add del">
          <ac:chgData name="Zach Waldron" userId="73f90a8f-9e53-4a0a-a0de-1f109e7a523e" providerId="ADAL" clId="{8C69A465-6186-4D32-8198-140368CC1036}" dt="2024-06-05T18:40:43.744" v="15796" actId="22"/>
          <ac:spMkLst>
            <pc:docMk/>
            <pc:sldMk cId="1777512235" sldId="422"/>
            <ac:spMk id="6" creationId="{21C72118-8943-F804-69A0-D0BE58BA994A}"/>
          </ac:spMkLst>
        </pc:spChg>
        <pc:spChg chg="add del mod">
          <ac:chgData name="Zach Waldron" userId="73f90a8f-9e53-4a0a-a0de-1f109e7a523e" providerId="ADAL" clId="{8C69A465-6186-4D32-8198-140368CC1036}" dt="2024-05-28T19:09:08.904" v="10981" actId="478"/>
          <ac:spMkLst>
            <pc:docMk/>
            <pc:sldMk cId="1777512235" sldId="422"/>
            <ac:spMk id="6" creationId="{7965DBC9-B635-D303-3EE2-4CB9569C8605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6" creationId="{AB8A6558-5E4D-A595-FA57-A3E940CFD037}"/>
          </ac:spMkLst>
        </pc:spChg>
        <pc:spChg chg="add del mod">
          <ac:chgData name="Zach Waldron" userId="73f90a8f-9e53-4a0a-a0de-1f109e7a523e" providerId="ADAL" clId="{8C69A465-6186-4D32-8198-140368CC1036}" dt="2024-05-22T19:08:13.647" v="4621" actId="478"/>
          <ac:spMkLst>
            <pc:docMk/>
            <pc:sldMk cId="1777512235" sldId="422"/>
            <ac:spMk id="7" creationId="{3004AD90-9D1B-0684-66B7-669E73E2B5DA}"/>
          </ac:spMkLst>
        </pc:spChg>
        <pc:spChg chg="add del mod">
          <ac:chgData name="Zach Waldron" userId="73f90a8f-9e53-4a0a-a0de-1f109e7a523e" providerId="ADAL" clId="{8C69A465-6186-4D32-8198-140368CC1036}" dt="2024-05-28T19:09:08.904" v="10981" actId="478"/>
          <ac:spMkLst>
            <pc:docMk/>
            <pc:sldMk cId="1777512235" sldId="422"/>
            <ac:spMk id="7" creationId="{ADAF0DD8-82FF-EE83-C239-60480E02FE08}"/>
          </ac:spMkLst>
        </pc:spChg>
        <pc:spChg chg="add del mod">
          <ac:chgData name="Zach Waldron" userId="73f90a8f-9e53-4a0a-a0de-1f109e7a523e" providerId="ADAL" clId="{8C69A465-6186-4D32-8198-140368CC1036}" dt="2024-06-05T18:42:09.458" v="16012" actId="478"/>
          <ac:spMkLst>
            <pc:docMk/>
            <pc:sldMk cId="1777512235" sldId="422"/>
            <ac:spMk id="7" creationId="{F3BAE7F6-0134-8A3F-6F17-4C3E2981E057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8" creationId="{4A8EBD36-E209-1EA5-B45F-F14DD0A31268}"/>
          </ac:spMkLst>
        </pc:spChg>
        <pc:spChg chg="add mod">
          <ac:chgData name="Zach Waldron" userId="73f90a8f-9e53-4a0a-a0de-1f109e7a523e" providerId="ADAL" clId="{8C69A465-6186-4D32-8198-140368CC1036}" dt="2024-06-06T01:36:57.379" v="17488"/>
          <ac:spMkLst>
            <pc:docMk/>
            <pc:sldMk cId="1777512235" sldId="422"/>
            <ac:spMk id="9" creationId="{A1070319-3B3B-BCB9-B8CD-DEFEC9FCE3A3}"/>
          </ac:spMkLst>
        </pc:spChg>
        <pc:spChg chg="add del mod">
          <ac:chgData name="Zach Waldron" userId="73f90a8f-9e53-4a0a-a0de-1f109e7a523e" providerId="ADAL" clId="{8C69A465-6186-4D32-8198-140368CC1036}" dt="2024-05-22T19:08:13.247" v="4620" actId="478"/>
          <ac:spMkLst>
            <pc:docMk/>
            <pc:sldMk cId="1777512235" sldId="422"/>
            <ac:spMk id="11" creationId="{FDFC428E-D1D3-5A94-492F-B3416CE2D429}"/>
          </ac:spMkLst>
        </pc:spChg>
        <pc:spChg chg="add del mod">
          <ac:chgData name="Zach Waldron" userId="73f90a8f-9e53-4a0a-a0de-1f109e7a523e" providerId="ADAL" clId="{8C69A465-6186-4D32-8198-140368CC1036}" dt="2024-05-22T19:12:42.968" v="4820" actId="478"/>
          <ac:spMkLst>
            <pc:docMk/>
            <pc:sldMk cId="1777512235" sldId="422"/>
            <ac:spMk id="12" creationId="{939FBA88-154C-22D2-20C0-39545A16A172}"/>
          </ac:spMkLst>
        </pc:spChg>
        <pc:spChg chg="add del mod">
          <ac:chgData name="Zach Waldron" userId="73f90a8f-9e53-4a0a-a0de-1f109e7a523e" providerId="ADAL" clId="{8C69A465-6186-4D32-8198-140368CC1036}" dt="2024-05-22T19:12:43.545" v="4821" actId="478"/>
          <ac:spMkLst>
            <pc:docMk/>
            <pc:sldMk cId="1777512235" sldId="422"/>
            <ac:spMk id="13" creationId="{1E214C0F-7429-90AB-DF5C-2E6772029A59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13" creationId="{76744E8C-01CD-9DBD-DAF3-A6E26DE9AD69}"/>
          </ac:spMkLst>
        </pc:spChg>
        <pc:spChg chg="add del 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14" creationId="{17BD3C71-A070-08FD-3B09-46B2227B63D4}"/>
          </ac:spMkLst>
        </pc:spChg>
        <pc:spChg chg="del mod">
          <ac:chgData name="Zach Waldron" userId="73f90a8f-9e53-4a0a-a0de-1f109e7a523e" providerId="ADAL" clId="{8C69A465-6186-4D32-8198-140368CC1036}" dt="2024-05-28T16:46:02.867" v="10111" actId="478"/>
          <ac:spMkLst>
            <pc:docMk/>
            <pc:sldMk cId="1777512235" sldId="422"/>
            <ac:spMk id="15" creationId="{44342B07-9E09-27F4-686E-AB3E8C19577E}"/>
          </ac:spMkLst>
        </pc:spChg>
        <pc:spChg chg="add del 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16" creationId="{8BC6295B-D7F3-A00B-E84C-D5D9E81C582D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17" creationId="{9A483C8A-080A-BBE7-BC8B-734E13464AA2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17" creationId="{9B176D31-989F-CB85-A10B-A7D5E133512A}"/>
          </ac:spMkLst>
        </pc:spChg>
        <pc:spChg chg="add del mod">
          <ac:chgData name="Zach Waldron" userId="73f90a8f-9e53-4a0a-a0de-1f109e7a523e" providerId="ADAL" clId="{8C69A465-6186-4D32-8198-140368CC1036}" dt="2024-05-22T19:14:39.008" v="4839" actId="478"/>
          <ac:spMkLst>
            <pc:docMk/>
            <pc:sldMk cId="1777512235" sldId="422"/>
            <ac:spMk id="18" creationId="{132078B8-789A-FA97-F119-AEC69199844F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18" creationId="{63C89E7A-0C38-C814-ABE2-A6423CA4B52E}"/>
          </ac:spMkLst>
        </pc:spChg>
        <pc:spChg chg="add del mod">
          <ac:chgData name="Zach Waldron" userId="73f90a8f-9e53-4a0a-a0de-1f109e7a523e" providerId="ADAL" clId="{8C69A465-6186-4D32-8198-140368CC1036}" dt="2024-05-22T19:14:41.735" v="4842" actId="478"/>
          <ac:spMkLst>
            <pc:docMk/>
            <pc:sldMk cId="1777512235" sldId="422"/>
            <ac:spMk id="19" creationId="{DD7FABEE-4C0B-054A-CBCD-3BFE66A11C75}"/>
          </ac:spMkLst>
        </pc:spChg>
        <pc:spChg chg="del mod">
          <ac:chgData name="Zach Waldron" userId="73f90a8f-9e53-4a0a-a0de-1f109e7a523e" providerId="ADAL" clId="{8C69A465-6186-4D32-8198-140368CC1036}" dt="2024-05-28T16:46:00.963" v="10110" actId="478"/>
          <ac:spMkLst>
            <pc:docMk/>
            <pc:sldMk cId="1777512235" sldId="422"/>
            <ac:spMk id="19" creationId="{E338BD27-D18E-951E-81BE-F1EE27BC16EC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0" creationId="{4888FD49-6027-39AC-517B-EE4F94D44CFD}"/>
          </ac:spMkLst>
        </pc:spChg>
        <pc:spChg chg="add del mod">
          <ac:chgData name="Zach Waldron" userId="73f90a8f-9e53-4a0a-a0de-1f109e7a523e" providerId="ADAL" clId="{8C69A465-6186-4D32-8198-140368CC1036}" dt="2024-05-22T19:14:40.783" v="4841" actId="478"/>
          <ac:spMkLst>
            <pc:docMk/>
            <pc:sldMk cId="1777512235" sldId="422"/>
            <ac:spMk id="20" creationId="{8CCAB03D-EA7D-A078-DDE1-05058833287F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1" creationId="{0F22FA50-E640-22EC-7467-D35CE313AF38}"/>
          </ac:spMkLst>
        </pc:spChg>
        <pc:spChg chg="add del mod">
          <ac:chgData name="Zach Waldron" userId="73f90a8f-9e53-4a0a-a0de-1f109e7a523e" providerId="ADAL" clId="{8C69A465-6186-4D32-8198-140368CC1036}" dt="2024-05-22T19:14:39.768" v="4840" actId="478"/>
          <ac:spMkLst>
            <pc:docMk/>
            <pc:sldMk cId="1777512235" sldId="422"/>
            <ac:spMk id="21" creationId="{6C9A5881-5D30-08EB-92A6-33F8C8402477}"/>
          </ac:spMkLst>
        </pc:spChg>
        <pc:spChg chg="add del mod">
          <ac:chgData name="Zach Waldron" userId="73f90a8f-9e53-4a0a-a0de-1f109e7a523e" providerId="ADAL" clId="{8C69A465-6186-4D32-8198-140368CC1036}" dt="2024-05-22T20:32:34.054" v="6967" actId="478"/>
          <ac:spMkLst>
            <pc:docMk/>
            <pc:sldMk cId="1777512235" sldId="422"/>
            <ac:spMk id="22" creationId="{B329FA11-5B10-3830-BD44-AC9D6081EF07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2" creationId="{CCE203B8-07A9-F035-4976-EB3C0022C736}"/>
          </ac:spMkLst>
        </pc:spChg>
        <pc:spChg chg="del mod">
          <ac:chgData name="Zach Waldron" userId="73f90a8f-9e53-4a0a-a0de-1f109e7a523e" providerId="ADAL" clId="{8C69A465-6186-4D32-8198-140368CC1036}" dt="2024-05-28T16:46:04.651" v="10112" actId="478"/>
          <ac:spMkLst>
            <pc:docMk/>
            <pc:sldMk cId="1777512235" sldId="422"/>
            <ac:spMk id="23" creationId="{BF9F5E8D-0FC0-A904-4D55-3FB786D40D2C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4" creationId="{24197A0F-93DD-E630-D279-03DF9F69709C}"/>
          </ac:spMkLst>
        </pc:spChg>
        <pc:spChg chg="add del mod">
          <ac:chgData name="Zach Waldron" userId="73f90a8f-9e53-4a0a-a0de-1f109e7a523e" providerId="ADAL" clId="{8C69A465-6186-4D32-8198-140368CC1036}" dt="2024-05-22T19:18:54.847" v="5025" actId="478"/>
          <ac:spMkLst>
            <pc:docMk/>
            <pc:sldMk cId="1777512235" sldId="422"/>
            <ac:spMk id="24" creationId="{8FE88CED-66F1-3B92-5A50-53767BBDB640}"/>
          </ac:spMkLst>
        </pc:spChg>
        <pc:spChg chg="add del mod topLvl">
          <ac:chgData name="Zach Waldron" userId="73f90a8f-9e53-4a0a-a0de-1f109e7a523e" providerId="ADAL" clId="{8C69A465-6186-4D32-8198-140368CC1036}" dt="2024-05-22T20:17:15.015" v="6760" actId="478"/>
          <ac:spMkLst>
            <pc:docMk/>
            <pc:sldMk cId="1777512235" sldId="422"/>
            <ac:spMk id="25" creationId="{3B1992B6-05BC-6AC0-0101-9008E5D88ECA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5" creationId="{5B3309CD-0D8B-04C1-E34C-65F956B9E075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6" creationId="{B0EFC7E0-E7A1-B9AC-DF0F-5A41B4BBB65B}"/>
          </ac:spMkLst>
        </pc:spChg>
        <pc:spChg chg="del mod">
          <ac:chgData name="Zach Waldron" userId="73f90a8f-9e53-4a0a-a0de-1f109e7a523e" providerId="ADAL" clId="{8C69A465-6186-4D32-8198-140368CC1036}" dt="2024-05-28T16:46:06.122" v="10113" actId="478"/>
          <ac:spMkLst>
            <pc:docMk/>
            <pc:sldMk cId="1777512235" sldId="422"/>
            <ac:spMk id="27" creationId="{2D1EF3D2-6D51-1C05-7024-06B7E064FEF4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27" creationId="{CC3C039C-C2AA-FA5D-043E-069B855DECE3}"/>
          </ac:spMkLst>
        </pc:spChg>
        <pc:spChg chg="mod topLvl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28" creationId="{91F1B65C-F703-E4E9-5482-6519FBE484E8}"/>
          </ac:spMkLst>
        </pc:spChg>
        <pc:spChg chg="mod">
          <ac:chgData name="Zach Waldron" userId="73f90a8f-9e53-4a0a-a0de-1f109e7a523e" providerId="ADAL" clId="{8C69A465-6186-4D32-8198-140368CC1036}" dt="2024-05-22T19:18:14.058" v="4999" actId="571"/>
          <ac:spMkLst>
            <pc:docMk/>
            <pc:sldMk cId="1777512235" sldId="422"/>
            <ac:spMk id="30" creationId="{AE879316-FD1B-5525-70A0-17FA2E1054A3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31" creationId="{A0AE20C1-9640-B11F-EFF3-23B900955B9D}"/>
          </ac:spMkLst>
        </pc:spChg>
        <pc:spChg chg="mod">
          <ac:chgData name="Zach Waldron" userId="73f90a8f-9e53-4a0a-a0de-1f109e7a523e" providerId="ADAL" clId="{8C69A465-6186-4D32-8198-140368CC1036}" dt="2024-05-22T19:18:14.058" v="4999" actId="571"/>
          <ac:spMkLst>
            <pc:docMk/>
            <pc:sldMk cId="1777512235" sldId="422"/>
            <ac:spMk id="31" creationId="{B95037A2-EAE9-C88D-952E-5E958146895A}"/>
          </ac:spMkLst>
        </pc:spChg>
        <pc:spChg chg="add del">
          <ac:chgData name="Zach Waldron" userId="73f90a8f-9e53-4a0a-a0de-1f109e7a523e" providerId="ADAL" clId="{8C69A465-6186-4D32-8198-140368CC1036}" dt="2024-05-22T19:19:36.711" v="5030" actId="478"/>
          <ac:spMkLst>
            <pc:docMk/>
            <pc:sldMk cId="1777512235" sldId="422"/>
            <ac:spMk id="32" creationId="{CDB0457F-FEF2-1EAD-4707-37F373AD0C04}"/>
          </ac:spMkLst>
        </pc:spChg>
        <pc:spChg chg="add del mod">
          <ac:chgData name="Zach Waldron" userId="73f90a8f-9e53-4a0a-a0de-1f109e7a523e" providerId="ADAL" clId="{8C69A465-6186-4D32-8198-140368CC1036}" dt="2024-05-22T19:20:46.096" v="5043" actId="478"/>
          <ac:spMkLst>
            <pc:docMk/>
            <pc:sldMk cId="1777512235" sldId="422"/>
            <ac:spMk id="37" creationId="{9DDE15B5-40B3-81CB-F0FA-C4B29E28D86D}"/>
          </ac:spMkLst>
        </pc:spChg>
        <pc:spChg chg="add del mod">
          <ac:chgData name="Zach Waldron" userId="73f90a8f-9e53-4a0a-a0de-1f109e7a523e" providerId="ADAL" clId="{8C69A465-6186-4D32-8198-140368CC1036}" dt="2024-05-22T19:21:29.295" v="5063" actId="478"/>
          <ac:spMkLst>
            <pc:docMk/>
            <pc:sldMk cId="1777512235" sldId="422"/>
            <ac:spMk id="38" creationId="{8444884F-F98F-B3A4-3106-229035A4F46D}"/>
          </ac:spMkLst>
        </pc:spChg>
        <pc:spChg chg="add del">
          <ac:chgData name="Zach Waldron" userId="73f90a8f-9e53-4a0a-a0de-1f109e7a523e" providerId="ADAL" clId="{8C69A465-6186-4D32-8198-140368CC1036}" dt="2024-05-22T19:21:40.238" v="5065" actId="478"/>
          <ac:spMkLst>
            <pc:docMk/>
            <pc:sldMk cId="1777512235" sldId="422"/>
            <ac:spMk id="39" creationId="{52B22B70-CAD3-EB19-DAC0-168E64821752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41" creationId="{8FD9FDC0-E565-3DAF-493B-9F5300D3C2A2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42" creationId="{5AC66DF5-4118-DEB5-6708-40648625B879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46" creationId="{985B3AD3-9CF6-EC76-92B1-54BCE0C2D079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47" creationId="{2A365E80-6C1F-0FFB-D5EF-E98A0F35C62D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49" creationId="{2047AC87-0B56-1B24-4745-4B9163002092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50" creationId="{175F14D0-F72F-20E9-3BC1-41A78605417C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53" creationId="{AE78EB0D-3518-5AF9-76F1-CAF1F315219D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55" creationId="{4A4085FC-4582-7830-2C3B-B92F52CD82C3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58" creationId="{CEE56B4E-EB4C-4A09-9BE8-A64D7CA27307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59" creationId="{8DE65D1F-10D3-8905-8928-4802067DCB3A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0" creationId="{DE0AA1E6-9E01-331C-6859-BAB1CE82ED52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1" creationId="{A6BA9BB3-21BE-B759-F435-8DBADC826254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4" creationId="{4790F917-0734-3C5B-D176-E6B077B2D92E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4" creationId="{5E8B4079-1772-CAC8-D9F7-BB3811161A3E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5" creationId="{4790A47B-A6E0-17C0-8C71-501890423FFD}"/>
          </ac:spMkLst>
        </pc:spChg>
        <pc:spChg chg="del">
          <ac:chgData name="Zach Waldron" userId="73f90a8f-9e53-4a0a-a0de-1f109e7a523e" providerId="ADAL" clId="{8C69A465-6186-4D32-8198-140368CC1036}" dt="2024-05-22T18:22:21.282" v="4240" actId="478"/>
          <ac:spMkLst>
            <pc:docMk/>
            <pc:sldMk cId="1777512235" sldId="422"/>
            <ac:spMk id="65" creationId="{808F9393-EB82-CE7B-DDF6-DEB8F47D939D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6" creationId="{66A52581-572F-02B2-BDD9-6A1B5D85B433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6" creationId="{AC31A8D6-BFD3-9FD4-EFAC-9F511467184F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7" creationId="{0ECC2C69-55A5-1E4B-5649-D7391E576CE9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7" creationId="{EFEE4710-35E2-1783-2712-A54CF0DF1F21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8" creationId="{5E173352-3510-BD65-359C-15D558D81FD6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8" creationId="{FBE32EAD-362E-13A0-981C-8A368586C001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69" creationId="{22F36382-442A-AF29-5CD5-1217771F413C}"/>
          </ac:spMkLst>
        </pc:spChg>
        <pc:spChg chg="add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69" creationId="{9C6355F7-0D80-166F-47A3-E2F953F66D05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72" creationId="{5320F01B-F54E-923E-4D34-3379DB58A593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73" creationId="{864E980F-1AC1-02FA-2F4C-BE7F46B34959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74" creationId="{4EFDA4A5-64C1-1AFA-8CED-02878D6E3CDA}"/>
          </ac:spMkLst>
        </pc:spChg>
        <pc:spChg chg="add mod">
          <ac:chgData name="Zach Waldron" userId="73f90a8f-9e53-4a0a-a0de-1f109e7a523e" providerId="ADAL" clId="{8C69A465-6186-4D32-8198-140368CC1036}" dt="2024-05-22T19:32:04.080" v="5144"/>
          <ac:spMkLst>
            <pc:docMk/>
            <pc:sldMk cId="1777512235" sldId="422"/>
            <ac:spMk id="75" creationId="{99314D17-3222-9873-4D86-2B9E7F8E74A5}"/>
          </ac:spMkLst>
        </pc:spChg>
        <pc:spChg chg="add mod or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76" creationId="{227C5D0E-E8BC-1DF5-A821-80509B12EF04}"/>
          </ac:spMkLst>
        </pc:spChg>
        <pc:spChg chg="add mod">
          <ac:chgData name="Zach Waldron" userId="73f90a8f-9e53-4a0a-a0de-1f109e7a523e" providerId="ADAL" clId="{8C69A465-6186-4D32-8198-140368CC1036}" dt="2024-05-22T20:38:40.213" v="7250" actId="207"/>
          <ac:spMkLst>
            <pc:docMk/>
            <pc:sldMk cId="1777512235" sldId="422"/>
            <ac:spMk id="77" creationId="{CC6AADC7-68A7-F268-C727-3900F3CB863D}"/>
          </ac:spMkLst>
        </pc:spChg>
        <pc:spChg chg="add mod or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78" creationId="{F752C788-66DF-F55E-FFC4-8610CF0BB81C}"/>
          </ac:spMkLst>
        </pc:spChg>
        <pc:spChg chg="add mod">
          <ac:chgData name="Zach Waldron" userId="73f90a8f-9e53-4a0a-a0de-1f109e7a523e" providerId="ADAL" clId="{8C69A465-6186-4D32-8198-140368CC1036}" dt="2024-05-22T20:48:18.660" v="7776" actId="207"/>
          <ac:spMkLst>
            <pc:docMk/>
            <pc:sldMk cId="1777512235" sldId="422"/>
            <ac:spMk id="79" creationId="{4523D743-27D5-CC64-58DD-F61A903D9126}"/>
          </ac:spMkLst>
        </pc:spChg>
        <pc:spChg chg="add 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80" creationId="{E5AD8146-90EF-2FCD-7951-058B7C248EC4}"/>
          </ac:spMkLst>
        </pc:spChg>
        <pc:spChg chg="add del mod">
          <ac:chgData name="Zach Waldron" userId="73f90a8f-9e53-4a0a-a0de-1f109e7a523e" providerId="ADAL" clId="{8C69A465-6186-4D32-8198-140368CC1036}" dt="2024-05-28T16:45:00.166" v="10082" actId="478"/>
          <ac:spMkLst>
            <pc:docMk/>
            <pc:sldMk cId="1777512235" sldId="422"/>
            <ac:spMk id="83" creationId="{EB2AA31C-805F-5D6D-C154-AF0A6B852D28}"/>
          </ac:spMkLst>
        </pc:spChg>
        <pc:spChg chg="add del mod">
          <ac:chgData name="Zach Waldron" userId="73f90a8f-9e53-4a0a-a0de-1f109e7a523e" providerId="ADAL" clId="{8C69A465-6186-4D32-8198-140368CC1036}" dt="2024-05-28T19:09:06.063" v="10980" actId="478"/>
          <ac:spMkLst>
            <pc:docMk/>
            <pc:sldMk cId="1777512235" sldId="422"/>
            <ac:spMk id="84" creationId="{5BFF0B18-FC77-ED9B-64DE-799B1D33BD84}"/>
          </ac:spMkLst>
        </pc:spChg>
        <pc:spChg chg="add del mod">
          <ac:chgData name="Zach Waldron" userId="73f90a8f-9e53-4a0a-a0de-1f109e7a523e" providerId="ADAL" clId="{8C69A465-6186-4D32-8198-140368CC1036}" dt="2024-05-28T16:45:18.771" v="10084" actId="478"/>
          <ac:spMkLst>
            <pc:docMk/>
            <pc:sldMk cId="1777512235" sldId="422"/>
            <ac:spMk id="85" creationId="{4F7C9EC7-E523-9D7F-3835-D38ED2FD053C}"/>
          </ac:spMkLst>
        </pc:spChg>
        <pc:spChg chg="add mod or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86" creationId="{3F4926ED-9F3E-F6B0-069B-473A352BEB3B}"/>
          </ac:spMkLst>
        </pc:spChg>
        <pc:spChg chg="add del mod">
          <ac:chgData name="Zach Waldron" userId="73f90a8f-9e53-4a0a-a0de-1f109e7a523e" providerId="ADAL" clId="{8C69A465-6186-4D32-8198-140368CC1036}" dt="2024-05-28T16:46:36.242" v="10121" actId="478"/>
          <ac:spMkLst>
            <pc:docMk/>
            <pc:sldMk cId="1777512235" sldId="422"/>
            <ac:spMk id="87" creationId="{0E8B1CE3-DAEB-1E98-C906-2DE22D327F3A}"/>
          </ac:spMkLst>
        </pc:spChg>
        <pc:spChg chg="add mod topLvl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90" creationId="{5D4B48E9-6B2B-396A-A6F2-40B213EBCE15}"/>
          </ac:spMkLst>
        </pc:spChg>
        <pc:spChg chg="add mod">
          <ac:chgData name="Zach Waldron" userId="73f90a8f-9e53-4a0a-a0de-1f109e7a523e" providerId="ADAL" clId="{8C69A465-6186-4D32-8198-140368CC1036}" dt="2024-05-22T20:38:40.213" v="7250" actId="207"/>
          <ac:spMkLst>
            <pc:docMk/>
            <pc:sldMk cId="1777512235" sldId="422"/>
            <ac:spMk id="91" creationId="{AD19F844-FEFF-5F4C-1334-497FC5106FAA}"/>
          </ac:spMkLst>
        </pc:spChg>
        <pc:spChg chg="add del mod">
          <ac:chgData name="Zach Waldron" userId="73f90a8f-9e53-4a0a-a0de-1f109e7a523e" providerId="ADAL" clId="{8C69A465-6186-4D32-8198-140368CC1036}" dt="2024-06-06T01:39:34.418" v="17510" actId="1076"/>
          <ac:spMkLst>
            <pc:docMk/>
            <pc:sldMk cId="1777512235" sldId="422"/>
            <ac:spMk id="92" creationId="{E9AE2F5E-A1C8-0A78-F0EB-7F21177BEE8D}"/>
          </ac:spMkLst>
        </pc:spChg>
        <pc:spChg chg="add del mo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93" creationId="{2D115E55-7993-9DAE-115C-D5421ED1FDBB}"/>
          </ac:spMkLst>
        </pc:spChg>
        <pc:spChg chg="add del mod ord">
          <ac:chgData name="Zach Waldron" userId="73f90a8f-9e53-4a0a-a0de-1f109e7a523e" providerId="ADAL" clId="{8C69A465-6186-4D32-8198-140368CC1036}" dt="2024-05-22T19:40:53.656" v="5346" actId="478"/>
          <ac:spMkLst>
            <pc:docMk/>
            <pc:sldMk cId="1777512235" sldId="422"/>
            <ac:spMk id="97" creationId="{FA723703-9C8B-6354-674F-E52A0119055A}"/>
          </ac:spMkLst>
        </pc:spChg>
        <pc:spChg chg="add del mod ord">
          <ac:chgData name="Zach Waldron" userId="73f90a8f-9e53-4a0a-a0de-1f109e7a523e" providerId="ADAL" clId="{8C69A465-6186-4D32-8198-140368CC1036}" dt="2024-05-22T19:40:52.886" v="5345" actId="478"/>
          <ac:spMkLst>
            <pc:docMk/>
            <pc:sldMk cId="1777512235" sldId="422"/>
            <ac:spMk id="98" creationId="{783F525B-C816-730F-349D-8F2BB3667CB3}"/>
          </ac:spMkLst>
        </pc:spChg>
        <pc:spChg chg="add del mod ord">
          <ac:chgData name="Zach Waldron" userId="73f90a8f-9e53-4a0a-a0de-1f109e7a523e" providerId="ADAL" clId="{8C69A465-6186-4D32-8198-140368CC1036}" dt="2024-05-22T19:40:52.183" v="5344" actId="478"/>
          <ac:spMkLst>
            <pc:docMk/>
            <pc:sldMk cId="1777512235" sldId="422"/>
            <ac:spMk id="99" creationId="{5D9D892B-E236-C59D-6A56-BE97F5108517}"/>
          </ac:spMkLst>
        </pc:spChg>
        <pc:spChg chg="add mod ord topLvl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02" creationId="{94AD8018-6C1B-FD91-B395-0255B72ABE71}"/>
          </ac:spMkLst>
        </pc:spChg>
        <pc:spChg chg="add mod ord topLvl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03" creationId="{E5B8F50E-21B1-B1BF-8F64-F6648CA7793C}"/>
          </ac:spMkLst>
        </pc:spChg>
        <pc:spChg chg="add mod ord topLvl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04" creationId="{CD581F7F-6F44-4AC0-004D-7196B7478F56}"/>
          </ac:spMkLst>
        </pc:spChg>
        <pc:spChg chg="mod">
          <ac:chgData name="Zach Waldron" userId="73f90a8f-9e53-4a0a-a0de-1f109e7a523e" providerId="ADAL" clId="{8C69A465-6186-4D32-8198-140368CC1036}" dt="2024-05-22T19:41:17.943" v="5351" actId="571"/>
          <ac:spMkLst>
            <pc:docMk/>
            <pc:sldMk cId="1777512235" sldId="422"/>
            <ac:spMk id="107" creationId="{595F189E-C326-5044-51C5-7BD0D3D894A1}"/>
          </ac:spMkLst>
        </pc:spChg>
        <pc:spChg chg="mod">
          <ac:chgData name="Zach Waldron" userId="73f90a8f-9e53-4a0a-a0de-1f109e7a523e" providerId="ADAL" clId="{8C69A465-6186-4D32-8198-140368CC1036}" dt="2024-05-22T19:41:17.943" v="5351" actId="571"/>
          <ac:spMkLst>
            <pc:docMk/>
            <pc:sldMk cId="1777512235" sldId="422"/>
            <ac:spMk id="108" creationId="{09BEF538-7EA0-473C-74F6-A835401815D8}"/>
          </ac:spMkLst>
        </pc:spChg>
        <pc:spChg chg="mod">
          <ac:chgData name="Zach Waldron" userId="73f90a8f-9e53-4a0a-a0de-1f109e7a523e" providerId="ADAL" clId="{8C69A465-6186-4D32-8198-140368CC1036}" dt="2024-05-22T19:41:17.943" v="5351" actId="571"/>
          <ac:spMkLst>
            <pc:docMk/>
            <pc:sldMk cId="1777512235" sldId="422"/>
            <ac:spMk id="109" creationId="{1E118E8B-3738-4929-668F-92221FDC1012}"/>
          </ac:spMkLst>
        </pc:spChg>
        <pc:spChg chg="mod">
          <ac:chgData name="Zach Waldron" userId="73f90a8f-9e53-4a0a-a0de-1f109e7a523e" providerId="ADAL" clId="{8C69A465-6186-4D32-8198-140368CC1036}" dt="2024-05-22T19:41:17.943" v="5351" actId="571"/>
          <ac:spMkLst>
            <pc:docMk/>
            <pc:sldMk cId="1777512235" sldId="422"/>
            <ac:spMk id="110" creationId="{56A611AE-A598-9148-EA0E-D2731FA23B1D}"/>
          </ac:spMkLst>
        </pc:spChg>
        <pc:spChg chg="mod">
          <ac:chgData name="Zach Waldron" userId="73f90a8f-9e53-4a0a-a0de-1f109e7a523e" providerId="ADAL" clId="{8C69A465-6186-4D32-8198-140368CC1036}" dt="2024-05-22T20:38:40.213" v="7250" actId="207"/>
          <ac:spMkLst>
            <pc:docMk/>
            <pc:sldMk cId="1777512235" sldId="422"/>
            <ac:spMk id="112" creationId="{9EB87F0A-8459-6024-0553-C02033874B60}"/>
          </ac:spMkLst>
        </pc:spChg>
        <pc:spChg chg="mod">
          <ac:chgData name="Zach Waldron" userId="73f90a8f-9e53-4a0a-a0de-1f109e7a523e" providerId="ADAL" clId="{8C69A465-6186-4D32-8198-140368CC1036}" dt="2024-05-22T20:48:18.660" v="7776" actId="207"/>
          <ac:spMkLst>
            <pc:docMk/>
            <pc:sldMk cId="1777512235" sldId="422"/>
            <ac:spMk id="113" creationId="{89815BA0-E52F-9A91-806E-19E7EC6F96EA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14" creationId="{B2BB4E96-E674-9457-1017-B0F0DAD14F91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15" creationId="{81EFBDBD-BD53-D267-0463-C8544E2C2711}"/>
          </ac:spMkLst>
        </pc:spChg>
        <pc:spChg chg="mod">
          <ac:chgData name="Zach Waldron" userId="73f90a8f-9e53-4a0a-a0de-1f109e7a523e" providerId="ADAL" clId="{8C69A465-6186-4D32-8198-140368CC1036}" dt="2024-05-22T20:38:40.213" v="7250" actId="207"/>
          <ac:spMkLst>
            <pc:docMk/>
            <pc:sldMk cId="1777512235" sldId="422"/>
            <ac:spMk id="117" creationId="{B411D76B-9E67-D641-73AC-5D064745ACF6}"/>
          </ac:spMkLst>
        </pc:spChg>
        <pc:spChg chg="mod">
          <ac:chgData name="Zach Waldron" userId="73f90a8f-9e53-4a0a-a0de-1f109e7a523e" providerId="ADAL" clId="{8C69A465-6186-4D32-8198-140368CC1036}" dt="2024-05-22T20:48:18.660" v="7776" actId="207"/>
          <ac:spMkLst>
            <pc:docMk/>
            <pc:sldMk cId="1777512235" sldId="422"/>
            <ac:spMk id="118" creationId="{BFE5A21C-4BBA-AE2B-2232-1F433FF6878C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19" creationId="{A4E598A5-8048-7F5B-C3E7-2A904BC747BE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20" creationId="{C210B10C-0CCF-900B-0FE9-B962EF46FC17}"/>
          </ac:spMkLst>
        </pc:spChg>
        <pc:spChg chg="mod">
          <ac:chgData name="Zach Waldron" userId="73f90a8f-9e53-4a0a-a0de-1f109e7a523e" providerId="ADAL" clId="{8C69A465-6186-4D32-8198-140368CC1036}" dt="2024-05-22T20:38:40.213" v="7250" actId="207"/>
          <ac:spMkLst>
            <pc:docMk/>
            <pc:sldMk cId="1777512235" sldId="422"/>
            <ac:spMk id="122" creationId="{AB0E9E09-12F0-3A71-D3BE-B053481BC70D}"/>
          </ac:spMkLst>
        </pc:spChg>
        <pc:spChg chg="mod">
          <ac:chgData name="Zach Waldron" userId="73f90a8f-9e53-4a0a-a0de-1f109e7a523e" providerId="ADAL" clId="{8C69A465-6186-4D32-8198-140368CC1036}" dt="2024-05-22T20:48:18.660" v="7776" actId="207"/>
          <ac:spMkLst>
            <pc:docMk/>
            <pc:sldMk cId="1777512235" sldId="422"/>
            <ac:spMk id="123" creationId="{68A62BF5-AE8E-98D3-8F50-D4DC287B9467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24" creationId="{C53630C6-0821-6BD1-D062-D2E98986CC55}"/>
          </ac:spMkLst>
        </pc:spChg>
        <pc:spChg chg="mod">
          <ac:chgData name="Zach Waldron" userId="73f90a8f-9e53-4a0a-a0de-1f109e7a523e" providerId="ADAL" clId="{8C69A465-6186-4D32-8198-140368CC1036}" dt="2024-05-22T20:15:30.684" v="6736" actId="165"/>
          <ac:spMkLst>
            <pc:docMk/>
            <pc:sldMk cId="1777512235" sldId="422"/>
            <ac:spMk id="125" creationId="{8701B11C-276B-DD7D-8B06-061E894C2BCA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28" creationId="{5B86D5D9-192B-3B70-6E9F-AE7C3AF2C857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29" creationId="{C5FB19D2-23A0-3FD3-156F-333CCD3B6717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0" creationId="{3B13469A-512A-F5DD-F07E-D11499EE2AE4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2" creationId="{8806D758-B79F-54BE-53CD-94E4F7230486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3" creationId="{37C8B1E7-32A4-7E7E-EC39-AC6CA1867830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4" creationId="{52BD43D7-6AF5-E169-DED5-CC8721151B32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5" creationId="{C9219404-FCAC-7398-948A-B84BD9781CEB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6" creationId="{354FE03E-3B21-70F2-93D7-1BBB3375D4B1}"/>
          </ac:spMkLst>
        </pc:spChg>
        <pc:spChg chg="mod">
          <ac:chgData name="Zach Waldron" userId="73f90a8f-9e53-4a0a-a0de-1f109e7a523e" providerId="ADAL" clId="{8C69A465-6186-4D32-8198-140368CC1036}" dt="2024-05-22T19:43:27.050" v="5412"/>
          <ac:spMkLst>
            <pc:docMk/>
            <pc:sldMk cId="1777512235" sldId="422"/>
            <ac:spMk id="137" creationId="{6AE4FE8E-DB61-03F4-9358-2C1A571C0117}"/>
          </ac:spMkLst>
        </pc:spChg>
        <pc:spChg chg="add del mod or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42" creationId="{287B9CCA-C694-0899-4D95-69725EBCF278}"/>
          </ac:spMkLst>
        </pc:spChg>
        <pc:spChg chg="add mod or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44" creationId="{513A0A81-3DC2-BC00-26D7-0658719CC103}"/>
          </ac:spMkLst>
        </pc:spChg>
        <pc:spChg chg="add del mod">
          <ac:chgData name="Zach Waldron" userId="73f90a8f-9e53-4a0a-a0de-1f109e7a523e" providerId="ADAL" clId="{8C69A465-6186-4D32-8198-140368CC1036}" dt="2024-05-22T20:11:19.910" v="6648" actId="478"/>
          <ac:spMkLst>
            <pc:docMk/>
            <pc:sldMk cId="1777512235" sldId="422"/>
            <ac:spMk id="148" creationId="{1CD0C37F-6EE3-3D72-B633-64ED0C673C43}"/>
          </ac:spMkLst>
        </pc:spChg>
        <pc:spChg chg="add mod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49" creationId="{6B918A56-69A0-3ABF-67C2-558F791D003B}"/>
          </ac:spMkLst>
        </pc:spChg>
        <pc:spChg chg="add mod">
          <ac:chgData name="Zach Waldron" userId="73f90a8f-9e53-4a0a-a0de-1f109e7a523e" providerId="ADAL" clId="{8C69A465-6186-4D32-8198-140368CC1036}" dt="2024-05-22T20:09:18.048" v="6612" actId="571"/>
          <ac:spMkLst>
            <pc:docMk/>
            <pc:sldMk cId="1777512235" sldId="422"/>
            <ac:spMk id="152" creationId="{C421DD00-A31D-E368-D947-3222AF6866A4}"/>
          </ac:spMkLst>
        </pc:spChg>
        <pc:spChg chg="add del mod ord">
          <ac:chgData name="Zach Waldron" userId="73f90a8f-9e53-4a0a-a0de-1f109e7a523e" providerId="ADAL" clId="{8C69A465-6186-4D32-8198-140368CC1036}" dt="2024-05-22T20:12:48.934" v="6665" actId="478"/>
          <ac:spMkLst>
            <pc:docMk/>
            <pc:sldMk cId="1777512235" sldId="422"/>
            <ac:spMk id="153" creationId="{21E65BAF-6BA4-A100-66F9-B3F4E074EE92}"/>
          </ac:spMkLst>
        </pc:spChg>
        <pc:spChg chg="add mod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54" creationId="{EBF2FA76-F40F-9E73-381B-DD5E427FBCB3}"/>
          </ac:spMkLst>
        </pc:spChg>
        <pc:spChg chg="add mod">
          <ac:chgData name="Zach Waldron" userId="73f90a8f-9e53-4a0a-a0de-1f109e7a523e" providerId="ADAL" clId="{8C69A465-6186-4D32-8198-140368CC1036}" dt="2024-05-22T20:25:59.590" v="6851" actId="1076"/>
          <ac:spMkLst>
            <pc:docMk/>
            <pc:sldMk cId="1777512235" sldId="422"/>
            <ac:spMk id="156" creationId="{F19333C2-98D8-E875-89AE-6132D608123A}"/>
          </ac:spMkLst>
        </pc:spChg>
        <pc:spChg chg="add mo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024" creationId="{FF10DEA8-E508-5CEA-B955-8B1556291D14}"/>
          </ac:spMkLst>
        </pc:spChg>
        <pc:spChg chg="add mo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025" creationId="{66F7D90E-E80A-2A55-888A-808535F55BC9}"/>
          </ac:spMkLst>
        </pc:spChg>
        <pc:spChg chg="add mo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027" creationId="{25603A7B-0D23-9739-F8BE-23EA7BE48756}"/>
          </ac:spMkLst>
        </pc:spChg>
        <pc:spChg chg="add mod">
          <ac:chgData name="Zach Waldron" userId="73f90a8f-9e53-4a0a-a0de-1f109e7a523e" providerId="ADAL" clId="{8C69A465-6186-4D32-8198-140368CC1036}" dt="2024-06-06T01:39:58.833" v="17513" actId="1076"/>
          <ac:spMkLst>
            <pc:docMk/>
            <pc:sldMk cId="1777512235" sldId="422"/>
            <ac:spMk id="1028" creationId="{0E651A5C-BD64-7FF4-0ADC-71B35726AB6C}"/>
          </ac:spMkLst>
        </pc:spChg>
        <pc:spChg chg="add del mod">
          <ac:chgData name="Zach Waldron" userId="73f90a8f-9e53-4a0a-a0de-1f109e7a523e" providerId="ADAL" clId="{8C69A465-6186-4D32-8198-140368CC1036}" dt="2024-05-22T20:23:50.870" v="6788" actId="478"/>
          <ac:spMkLst>
            <pc:docMk/>
            <pc:sldMk cId="1777512235" sldId="422"/>
            <ac:spMk id="1033" creationId="{81CDB0BF-F748-5203-2D07-90E56E601B0B}"/>
          </ac:spMkLst>
        </pc:spChg>
        <pc:spChg chg="add del mod">
          <ac:chgData name="Zach Waldron" userId="73f90a8f-9e53-4a0a-a0de-1f109e7a523e" providerId="ADAL" clId="{8C69A465-6186-4D32-8198-140368CC1036}" dt="2024-05-29T20:29:15.811" v="12602" actId="478"/>
          <ac:spMkLst>
            <pc:docMk/>
            <pc:sldMk cId="1777512235" sldId="422"/>
            <ac:spMk id="1048" creationId="{0233AFEA-2F04-EA17-CB51-D0917C34D831}"/>
          </ac:spMkLst>
        </pc:spChg>
        <pc:spChg chg="add mod">
          <ac:chgData name="Zach Waldron" userId="73f90a8f-9e53-4a0a-a0de-1f109e7a523e" providerId="ADAL" clId="{8C69A465-6186-4D32-8198-140368CC1036}" dt="2024-06-06T01:42:03.001" v="17515" actId="207"/>
          <ac:spMkLst>
            <pc:docMk/>
            <pc:sldMk cId="1777512235" sldId="422"/>
            <ac:spMk id="1050" creationId="{D69F7697-0194-08EB-D13B-25D59C1991F2}"/>
          </ac:spMkLst>
        </pc:spChg>
        <pc:spChg chg="add mod">
          <ac:chgData name="Zach Waldron" userId="73f90a8f-9e53-4a0a-a0de-1f109e7a523e" providerId="ADAL" clId="{8C69A465-6186-4D32-8198-140368CC1036}" dt="2024-05-22T20:46:37.359" v="7645"/>
          <ac:spMkLst>
            <pc:docMk/>
            <pc:sldMk cId="1777512235" sldId="422"/>
            <ac:spMk id="1051" creationId="{4D62834A-400A-1318-FA19-509BBBE27066}"/>
          </ac:spMkLst>
        </pc:spChg>
        <pc:grpChg chg="add del mod">
          <ac:chgData name="Zach Waldron" userId="73f90a8f-9e53-4a0a-a0de-1f109e7a523e" providerId="ADAL" clId="{8C69A465-6186-4D32-8198-140368CC1036}" dt="2024-05-31T18:28:09.351" v="12755" actId="165"/>
          <ac:grpSpMkLst>
            <pc:docMk/>
            <pc:sldMk cId="1777512235" sldId="422"/>
            <ac:grpSpMk id="8" creationId="{A0E33F5F-1617-8F25-CF2C-C0CF4AB8BD96}"/>
          </ac:grpSpMkLst>
        </pc:grpChg>
        <pc:grpChg chg="del mod topLvl">
          <ac:chgData name="Zach Waldron" userId="73f90a8f-9e53-4a0a-a0de-1f109e7a523e" providerId="ADAL" clId="{8C69A465-6186-4D32-8198-140368CC1036}" dt="2024-05-31T18:28:18.383" v="12756" actId="165"/>
          <ac:grpSpMkLst>
            <pc:docMk/>
            <pc:sldMk cId="1777512235" sldId="422"/>
            <ac:grpSpMk id="9" creationId="{E46A1E68-4509-1200-344B-F4684F5C3134}"/>
          </ac:grpSpMkLst>
        </pc:grpChg>
        <pc:grpChg chg="del mod topLvl">
          <ac:chgData name="Zach Waldron" userId="73f90a8f-9e53-4a0a-a0de-1f109e7a523e" providerId="ADAL" clId="{8C69A465-6186-4D32-8198-140368CC1036}" dt="2024-05-31T18:28:18.383" v="12756" actId="165"/>
          <ac:grpSpMkLst>
            <pc:docMk/>
            <pc:sldMk cId="1777512235" sldId="422"/>
            <ac:grpSpMk id="10" creationId="{C56178F0-1663-9FD2-FC44-212AC4C5B7A3}"/>
          </ac:grpSpMkLst>
        </pc:grpChg>
        <pc:grpChg chg="del mod topLvl">
          <ac:chgData name="Zach Waldron" userId="73f90a8f-9e53-4a0a-a0de-1f109e7a523e" providerId="ADAL" clId="{8C69A465-6186-4D32-8198-140368CC1036}" dt="2024-05-31T18:28:18.383" v="12756" actId="165"/>
          <ac:grpSpMkLst>
            <pc:docMk/>
            <pc:sldMk cId="1777512235" sldId="422"/>
            <ac:grpSpMk id="11" creationId="{B9074B07-5359-17A1-80C2-5F48553F393D}"/>
          </ac:grpSpMkLst>
        </pc:grpChg>
        <pc:grpChg chg="del mod topLvl">
          <ac:chgData name="Zach Waldron" userId="73f90a8f-9e53-4a0a-a0de-1f109e7a523e" providerId="ADAL" clId="{8C69A465-6186-4D32-8198-140368CC1036}" dt="2024-05-31T18:28:18.383" v="12756" actId="165"/>
          <ac:grpSpMkLst>
            <pc:docMk/>
            <pc:sldMk cId="1777512235" sldId="422"/>
            <ac:grpSpMk id="12" creationId="{827D571D-6370-84CF-6127-95D7E392EB8A}"/>
          </ac:grpSpMkLst>
        </pc:grpChg>
        <pc:grpChg chg="add del mod">
          <ac:chgData name="Zach Waldron" userId="73f90a8f-9e53-4a0a-a0de-1f109e7a523e" providerId="ADAL" clId="{8C69A465-6186-4D32-8198-140368CC1036}" dt="2024-05-22T19:18:50.646" v="5023" actId="164"/>
          <ac:grpSpMkLst>
            <pc:docMk/>
            <pc:sldMk cId="1777512235" sldId="422"/>
            <ac:grpSpMk id="26" creationId="{02304907-E5D8-0A0E-D416-6514CA9CDA78}"/>
          </ac:grpSpMkLst>
        </pc:grpChg>
        <pc:grpChg chg="add mod">
          <ac:chgData name="Zach Waldron" userId="73f90a8f-9e53-4a0a-a0de-1f109e7a523e" providerId="ADAL" clId="{8C69A465-6186-4D32-8198-140368CC1036}" dt="2024-05-22T19:18:14.058" v="4999" actId="571"/>
          <ac:grpSpMkLst>
            <pc:docMk/>
            <pc:sldMk cId="1777512235" sldId="422"/>
            <ac:grpSpMk id="28" creationId="{1C4972C0-5679-5395-EF54-A31A0F8837FC}"/>
          </ac:grpSpMkLst>
        </pc:grpChg>
        <pc:grpChg chg="del mod">
          <ac:chgData name="Zach Waldron" userId="73f90a8f-9e53-4a0a-a0de-1f109e7a523e" providerId="ADAL" clId="{8C69A465-6186-4D32-8198-140368CC1036}" dt="2024-05-22T19:31:14.415" v="5081"/>
          <ac:grpSpMkLst>
            <pc:docMk/>
            <pc:sldMk cId="1777512235" sldId="422"/>
            <ac:grpSpMk id="51" creationId="{B738F8DF-020C-C364-E611-FB22B2165794}"/>
          </ac:grpSpMkLst>
        </pc:grpChg>
        <pc:grpChg chg="del mod">
          <ac:chgData name="Zach Waldron" userId="73f90a8f-9e53-4a0a-a0de-1f109e7a523e" providerId="ADAL" clId="{8C69A465-6186-4D32-8198-140368CC1036}" dt="2024-05-22T19:31:32.562" v="5084" actId="478"/>
          <ac:grpSpMkLst>
            <pc:docMk/>
            <pc:sldMk cId="1777512235" sldId="422"/>
            <ac:grpSpMk id="54" creationId="{8212871E-5948-D2F2-A130-CB63CEC04996}"/>
          </ac:grpSpMkLst>
        </pc:grpChg>
        <pc:grpChg chg="add mod topLvl">
          <ac:chgData name="Zach Waldron" userId="73f90a8f-9e53-4a0a-a0de-1f109e7a523e" providerId="ADAL" clId="{8C69A465-6186-4D32-8198-140368CC1036}" dt="2024-05-22T20:15:45.860" v="6741" actId="164"/>
          <ac:grpSpMkLst>
            <pc:docMk/>
            <pc:sldMk cId="1777512235" sldId="422"/>
            <ac:grpSpMk id="105" creationId="{1F5383BF-2246-C55A-81E7-ADAEADF9F2D7}"/>
          </ac:grpSpMkLst>
        </pc:grpChg>
        <pc:grpChg chg="add mod">
          <ac:chgData name="Zach Waldron" userId="73f90a8f-9e53-4a0a-a0de-1f109e7a523e" providerId="ADAL" clId="{8C69A465-6186-4D32-8198-140368CC1036}" dt="2024-05-22T19:41:17.943" v="5351" actId="571"/>
          <ac:grpSpMkLst>
            <pc:docMk/>
            <pc:sldMk cId="1777512235" sldId="422"/>
            <ac:grpSpMk id="106" creationId="{47F092F6-195B-BE63-AD1F-0CDD59DE0A1A}"/>
          </ac:grpSpMkLst>
        </pc:grpChg>
        <pc:grpChg chg="add mod ord topLvl">
          <ac:chgData name="Zach Waldron" userId="73f90a8f-9e53-4a0a-a0de-1f109e7a523e" providerId="ADAL" clId="{8C69A465-6186-4D32-8198-140368CC1036}" dt="2024-05-22T20:15:45.860" v="6741" actId="164"/>
          <ac:grpSpMkLst>
            <pc:docMk/>
            <pc:sldMk cId="1777512235" sldId="422"/>
            <ac:grpSpMk id="111" creationId="{3AC7C33B-4D2D-CD8D-45CE-67941E7EB392}"/>
          </ac:grpSpMkLst>
        </pc:grpChg>
        <pc:grpChg chg="add mod ord topLvl">
          <ac:chgData name="Zach Waldron" userId="73f90a8f-9e53-4a0a-a0de-1f109e7a523e" providerId="ADAL" clId="{8C69A465-6186-4D32-8198-140368CC1036}" dt="2024-05-22T20:15:45.860" v="6741" actId="164"/>
          <ac:grpSpMkLst>
            <pc:docMk/>
            <pc:sldMk cId="1777512235" sldId="422"/>
            <ac:grpSpMk id="116" creationId="{C50DDEAA-BB1E-DB82-0A80-0E23E049B763}"/>
          </ac:grpSpMkLst>
        </pc:grpChg>
        <pc:grpChg chg="add mod ord topLvl">
          <ac:chgData name="Zach Waldron" userId="73f90a8f-9e53-4a0a-a0de-1f109e7a523e" providerId="ADAL" clId="{8C69A465-6186-4D32-8198-140368CC1036}" dt="2024-05-22T20:15:45.860" v="6741" actId="164"/>
          <ac:grpSpMkLst>
            <pc:docMk/>
            <pc:sldMk cId="1777512235" sldId="422"/>
            <ac:grpSpMk id="121" creationId="{90F4A03A-E960-BDCA-ABA9-9AE3B3169490}"/>
          </ac:grpSpMkLst>
        </pc:grpChg>
        <pc:grpChg chg="add del mod">
          <ac:chgData name="Zach Waldron" userId="73f90a8f-9e53-4a0a-a0de-1f109e7a523e" providerId="ADAL" clId="{8C69A465-6186-4D32-8198-140368CC1036}" dt="2024-05-22T19:43:42.283" v="5414" actId="478"/>
          <ac:grpSpMkLst>
            <pc:docMk/>
            <pc:sldMk cId="1777512235" sldId="422"/>
            <ac:grpSpMk id="126" creationId="{103DB2C0-B585-A57C-BFFE-094AED518D5A}"/>
          </ac:grpSpMkLst>
        </pc:grpChg>
        <pc:grpChg chg="mod">
          <ac:chgData name="Zach Waldron" userId="73f90a8f-9e53-4a0a-a0de-1f109e7a523e" providerId="ADAL" clId="{8C69A465-6186-4D32-8198-140368CC1036}" dt="2024-05-22T19:43:27.050" v="5412"/>
          <ac:grpSpMkLst>
            <pc:docMk/>
            <pc:sldMk cId="1777512235" sldId="422"/>
            <ac:grpSpMk id="127" creationId="{6B6A84B2-89D0-7053-21A4-7B1CD2AD9AAB}"/>
          </ac:grpSpMkLst>
        </pc:grpChg>
        <pc:grpChg chg="mod">
          <ac:chgData name="Zach Waldron" userId="73f90a8f-9e53-4a0a-a0de-1f109e7a523e" providerId="ADAL" clId="{8C69A465-6186-4D32-8198-140368CC1036}" dt="2024-05-22T19:43:27.050" v="5412"/>
          <ac:grpSpMkLst>
            <pc:docMk/>
            <pc:sldMk cId="1777512235" sldId="422"/>
            <ac:grpSpMk id="131" creationId="{B1696F7F-6ACF-A76E-AD8C-A2BFC69E4F50}"/>
          </ac:grpSpMkLst>
        </pc:grpChg>
        <pc:grpChg chg="add del mod ord">
          <ac:chgData name="Zach Waldron" userId="73f90a8f-9e53-4a0a-a0de-1f109e7a523e" providerId="ADAL" clId="{8C69A465-6186-4D32-8198-140368CC1036}" dt="2024-05-22T20:15:30.684" v="6736" actId="165"/>
          <ac:grpSpMkLst>
            <pc:docMk/>
            <pc:sldMk cId="1777512235" sldId="422"/>
            <ac:grpSpMk id="143" creationId="{58B1336C-0441-4CC0-49EA-839A30D88D24}"/>
          </ac:grpSpMkLst>
        </pc:grpChg>
        <pc:grpChg chg="add mod">
          <ac:chgData name="Zach Waldron" userId="73f90a8f-9e53-4a0a-a0de-1f109e7a523e" providerId="ADAL" clId="{8C69A465-6186-4D32-8198-140368CC1036}" dt="2024-05-22T20:25:59.590" v="6851" actId="1076"/>
          <ac:grpSpMkLst>
            <pc:docMk/>
            <pc:sldMk cId="1777512235" sldId="422"/>
            <ac:grpSpMk id="155" creationId="{2E96030C-128A-AE9D-BBA6-01C904D4E34E}"/>
          </ac:grpSpMkLst>
        </pc:grpChg>
        <pc:grpChg chg="add mod">
          <ac:chgData name="Zach Waldron" userId="73f90a8f-9e53-4a0a-a0de-1f109e7a523e" providerId="ADAL" clId="{8C69A465-6186-4D32-8198-140368CC1036}" dt="2024-06-06T01:39:58.833" v="17513" actId="1076"/>
          <ac:grpSpMkLst>
            <pc:docMk/>
            <pc:sldMk cId="1777512235" sldId="422"/>
            <ac:grpSpMk id="157" creationId="{6B6BB073-6692-B0BC-40C9-59036C306016}"/>
          </ac:grpSpMkLst>
        </pc:grpChg>
        <pc:grpChg chg="add del mod">
          <ac:chgData name="Zach Waldron" userId="73f90a8f-9e53-4a0a-a0de-1f109e7a523e" providerId="ADAL" clId="{8C69A465-6186-4D32-8198-140368CC1036}" dt="2024-05-28T20:55:48.134" v="11094" actId="478"/>
          <ac:grpSpMkLst>
            <pc:docMk/>
            <pc:sldMk cId="1777512235" sldId="422"/>
            <ac:grpSpMk id="1034" creationId="{D6481EF6-6EC7-F2B6-9A80-3AC3EE87D669}"/>
          </ac:grpSpMkLst>
        </pc:grpChg>
        <pc:graphicFrameChg chg="add mod">
          <ac:chgData name="Zach Waldron" userId="73f90a8f-9e53-4a0a-a0de-1f109e7a523e" providerId="ADAL" clId="{8C69A465-6186-4D32-8198-140368CC1036}" dt="2024-06-06T01:39:14.936" v="17507"/>
          <ac:graphicFrameMkLst>
            <pc:docMk/>
            <pc:sldMk cId="1777512235" sldId="422"/>
            <ac:graphicFrameMk id="10" creationId="{14ED4684-10F7-4496-1C0C-FBCAA7A56DF9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2:49:26.432" v="18392" actId="207"/>
          <ac:graphicFrameMkLst>
            <pc:docMk/>
            <pc:sldMk cId="1777512235" sldId="422"/>
            <ac:graphicFrameMk id="11" creationId="{6F0D71EE-5E82-96ED-234B-A6EC9C4FE0D8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25:34.469" v="17303" actId="478"/>
          <ac:graphicFrameMkLst>
            <pc:docMk/>
            <pc:sldMk cId="1777512235" sldId="422"/>
            <ac:graphicFrameMk id="29" creationId="{D240770D-5DF9-3D10-E64A-A715856288BA}"/>
          </ac:graphicFrameMkLst>
        </pc:graphicFrameChg>
        <pc:picChg chg="add mod">
          <ac:chgData name="Zach Waldron" userId="73f90a8f-9e53-4a0a-a0de-1f109e7a523e" providerId="ADAL" clId="{8C69A465-6186-4D32-8198-140368CC1036}" dt="2024-06-06T01:39:34.418" v="17510" actId="1076"/>
          <ac:picMkLst>
            <pc:docMk/>
            <pc:sldMk cId="1777512235" sldId="422"/>
            <ac:picMk id="3" creationId="{10F770A4-259F-4275-5728-CB3EB48F0E85}"/>
          </ac:picMkLst>
        </pc:picChg>
        <pc:picChg chg="add del mod">
          <ac:chgData name="Zach Waldron" userId="73f90a8f-9e53-4a0a-a0de-1f109e7a523e" providerId="ADAL" clId="{8C69A465-6186-4D32-8198-140368CC1036}" dt="2024-05-22T19:19:34.830" v="5029" actId="478"/>
          <ac:picMkLst>
            <pc:docMk/>
            <pc:sldMk cId="1777512235" sldId="422"/>
            <ac:picMk id="15" creationId="{BF3FB52E-4860-2769-47A5-0F0093650E5F}"/>
          </ac:picMkLst>
        </pc:picChg>
        <pc:picChg chg="add del mod">
          <ac:chgData name="Zach Waldron" userId="73f90a8f-9e53-4a0a-a0de-1f109e7a523e" providerId="ADAL" clId="{8C69A465-6186-4D32-8198-140368CC1036}" dt="2024-05-22T19:19:34.354" v="5028" actId="478"/>
          <ac:picMkLst>
            <pc:docMk/>
            <pc:sldMk cId="1777512235" sldId="422"/>
            <ac:picMk id="16" creationId="{0685949D-72BC-EAB1-679E-FEB2B147C7D4}"/>
          </ac:picMkLst>
        </pc:picChg>
        <pc:picChg chg="add del mod topLvl">
          <ac:chgData name="Zach Waldron" userId="73f90a8f-9e53-4a0a-a0de-1f109e7a523e" providerId="ADAL" clId="{8C69A465-6186-4D32-8198-140368CC1036}" dt="2024-05-22T19:18:55.461" v="5026" actId="478"/>
          <ac:picMkLst>
            <pc:docMk/>
            <pc:sldMk cId="1777512235" sldId="422"/>
            <ac:picMk id="23" creationId="{138450F0-4462-1B30-4A2F-FBAB822460B4}"/>
          </ac:picMkLst>
        </pc:picChg>
        <pc:picChg chg="mod">
          <ac:chgData name="Zach Waldron" userId="73f90a8f-9e53-4a0a-a0de-1f109e7a523e" providerId="ADAL" clId="{8C69A465-6186-4D32-8198-140368CC1036}" dt="2024-05-22T19:18:14.058" v="4999" actId="571"/>
          <ac:picMkLst>
            <pc:docMk/>
            <pc:sldMk cId="1777512235" sldId="422"/>
            <ac:picMk id="29" creationId="{4E45AC1F-355B-81CA-C3D4-C7E13D9494B4}"/>
          </ac:picMkLst>
        </pc:picChg>
        <pc:picChg chg="add del mod">
          <ac:chgData name="Zach Waldron" userId="73f90a8f-9e53-4a0a-a0de-1f109e7a523e" providerId="ADAL" clId="{8C69A465-6186-4D32-8198-140368CC1036}" dt="2024-05-29T01:04:51.201" v="11113" actId="478"/>
          <ac:picMkLst>
            <pc:docMk/>
            <pc:sldMk cId="1777512235" sldId="422"/>
            <ac:picMk id="30" creationId="{654EE736-E280-FB61-21CC-167DE78FA6C3}"/>
          </ac:picMkLst>
        </pc:picChg>
        <pc:picChg chg="add del mod">
          <ac:chgData name="Zach Waldron" userId="73f90a8f-9e53-4a0a-a0de-1f109e7a523e" providerId="ADAL" clId="{8C69A465-6186-4D32-8198-140368CC1036}" dt="2024-05-22T19:20:34.913" v="5038" actId="478"/>
          <ac:picMkLst>
            <pc:docMk/>
            <pc:sldMk cId="1777512235" sldId="422"/>
            <ac:picMk id="34" creationId="{02AF5954-8ED5-BAC0-B7D7-DA210755B36C}"/>
          </ac:picMkLst>
        </pc:picChg>
        <pc:picChg chg="add del mod">
          <ac:chgData name="Zach Waldron" userId="73f90a8f-9e53-4a0a-a0de-1f109e7a523e" providerId="ADAL" clId="{8C69A465-6186-4D32-8198-140368CC1036}" dt="2024-05-22T19:29:20.023" v="5074" actId="478"/>
          <ac:picMkLst>
            <pc:docMk/>
            <pc:sldMk cId="1777512235" sldId="422"/>
            <ac:picMk id="36" creationId="{E57F1BC6-8EAC-DE3D-F65C-86EC4E892C1B}"/>
          </ac:picMkLst>
        </pc:picChg>
        <pc:picChg chg="add del mod">
          <ac:chgData name="Zach Waldron" userId="73f90a8f-9e53-4a0a-a0de-1f109e7a523e" providerId="ADAL" clId="{8C69A465-6186-4D32-8198-140368CC1036}" dt="2024-05-22T19:22:12.987" v="5073" actId="478"/>
          <ac:picMkLst>
            <pc:docMk/>
            <pc:sldMk cId="1777512235" sldId="422"/>
            <ac:picMk id="43" creationId="{21BA25C0-0A4A-2361-278A-7BFFF4647D5B}"/>
          </ac:picMkLst>
        </pc:picChg>
        <pc:picChg chg="add mod">
          <ac:chgData name="Zach Waldron" userId="73f90a8f-9e53-4a0a-a0de-1f109e7a523e" providerId="ADAL" clId="{8C69A465-6186-4D32-8198-140368CC1036}" dt="2024-06-06T01:39:34.418" v="17510" actId="1076"/>
          <ac:picMkLst>
            <pc:docMk/>
            <pc:sldMk cId="1777512235" sldId="422"/>
            <ac:picMk id="70" creationId="{D84BC10F-2F8E-DBDF-D9A5-BE7525C83184}"/>
          </ac:picMkLst>
        </pc:picChg>
        <pc:picChg chg="add del mod ord">
          <ac:chgData name="Zach Waldron" userId="73f90a8f-9e53-4a0a-a0de-1f109e7a523e" providerId="ADAL" clId="{8C69A465-6186-4D32-8198-140368CC1036}" dt="2024-05-22T20:21:40.390" v="6779" actId="478"/>
          <ac:picMkLst>
            <pc:docMk/>
            <pc:sldMk cId="1777512235" sldId="422"/>
            <ac:picMk id="146" creationId="{AEC19E68-D5AC-C4FD-0022-B986A490F6FA}"/>
          </ac:picMkLst>
        </pc:picChg>
        <pc:picChg chg="add del mod">
          <ac:chgData name="Zach Waldron" userId="73f90a8f-9e53-4a0a-a0de-1f109e7a523e" providerId="ADAL" clId="{8C69A465-6186-4D32-8198-140368CC1036}" dt="2024-05-22T20:21:42.263" v="6780" actId="478"/>
          <ac:picMkLst>
            <pc:docMk/>
            <pc:sldMk cId="1777512235" sldId="422"/>
            <ac:picMk id="147" creationId="{05CF8DBD-8CEF-12C8-4370-F794DD75F092}"/>
          </ac:picMkLst>
        </pc:picChg>
        <pc:picChg chg="add mod">
          <ac:chgData name="Zach Waldron" userId="73f90a8f-9e53-4a0a-a0de-1f109e7a523e" providerId="ADAL" clId="{8C69A465-6186-4D32-8198-140368CC1036}" dt="2024-05-22T20:25:59.590" v="6851" actId="1076"/>
          <ac:picMkLst>
            <pc:docMk/>
            <pc:sldMk cId="1777512235" sldId="422"/>
            <ac:picMk id="150" creationId="{8E3AD31B-E080-36B1-6F83-7372C1356F4F}"/>
          </ac:picMkLst>
        </pc:picChg>
        <pc:picChg chg="add mod">
          <ac:chgData name="Zach Waldron" userId="73f90a8f-9e53-4a0a-a0de-1f109e7a523e" providerId="ADAL" clId="{8C69A465-6186-4D32-8198-140368CC1036}" dt="2024-05-22T20:25:59.590" v="6851" actId="1076"/>
          <ac:picMkLst>
            <pc:docMk/>
            <pc:sldMk cId="1777512235" sldId="422"/>
            <ac:picMk id="151" creationId="{BEBD33BC-46CC-C680-9E70-987C2AF6B4D5}"/>
          </ac:picMkLst>
        </pc:picChg>
        <pc:picChg chg="add mod">
          <ac:chgData name="Zach Waldron" userId="73f90a8f-9e53-4a0a-a0de-1f109e7a523e" providerId="ADAL" clId="{8C69A465-6186-4D32-8198-140368CC1036}" dt="2024-05-22T20:25:59.590" v="6851" actId="1076"/>
          <ac:picMkLst>
            <pc:docMk/>
            <pc:sldMk cId="1777512235" sldId="422"/>
            <ac:picMk id="1026" creationId="{E2F5131B-2A56-011C-F87E-9BA2614D63A9}"/>
          </ac:picMkLst>
        </pc:picChg>
        <pc:picChg chg="add mod">
          <ac:chgData name="Zach Waldron" userId="73f90a8f-9e53-4a0a-a0de-1f109e7a523e" providerId="ADAL" clId="{8C69A465-6186-4D32-8198-140368CC1036}" dt="2024-06-06T01:39:58.833" v="17513" actId="1076"/>
          <ac:picMkLst>
            <pc:docMk/>
            <pc:sldMk cId="1777512235" sldId="422"/>
            <ac:picMk id="1030" creationId="{2BAA3525-D0E1-33ED-351B-4FB73FB50307}"/>
          </ac:picMkLst>
        </pc:picChg>
        <pc:picChg chg="add mod ord">
          <ac:chgData name="Zach Waldron" userId="73f90a8f-9e53-4a0a-a0de-1f109e7a523e" providerId="ADAL" clId="{8C69A465-6186-4D32-8198-140368CC1036}" dt="2024-06-06T01:39:58.833" v="17513" actId="1076"/>
          <ac:picMkLst>
            <pc:docMk/>
            <pc:sldMk cId="1777512235" sldId="422"/>
            <ac:picMk id="1032" creationId="{2A8375DD-E315-6AD1-57F7-27BA4BB271A5}"/>
          </ac:picMkLst>
        </pc:picChg>
        <pc:picChg chg="add mod">
          <ac:chgData name="Zach Waldron" userId="73f90a8f-9e53-4a0a-a0de-1f109e7a523e" providerId="ADAL" clId="{8C69A465-6186-4D32-8198-140368CC1036}" dt="2024-05-22T20:29:04.952" v="6897" actId="571"/>
          <ac:picMkLst>
            <pc:docMk/>
            <pc:sldMk cId="1777512235" sldId="422"/>
            <ac:picMk id="1038" creationId="{CA160919-77EE-3020-E330-9C4DDF79928B}"/>
          </ac:picMkLst>
        </pc:picChg>
        <pc:picChg chg="add del mod">
          <ac:chgData name="Zach Waldron" userId="73f90a8f-9e53-4a0a-a0de-1f109e7a523e" providerId="ADAL" clId="{8C69A465-6186-4D32-8198-140368CC1036}" dt="2024-05-22T20:29:04.594" v="6896" actId="571"/>
          <ac:picMkLst>
            <pc:docMk/>
            <pc:sldMk cId="1777512235" sldId="422"/>
            <ac:picMk id="1039" creationId="{DA6713A9-7DC3-EC6A-3505-1C29EE107310}"/>
          </ac:picMkLst>
        </pc:picChg>
        <pc:inkChg chg="add del">
          <ac:chgData name="Zach Waldron" userId="73f90a8f-9e53-4a0a-a0de-1f109e7a523e" providerId="ADAL" clId="{8C69A465-6186-4D32-8198-140368CC1036}" dt="2024-05-22T19:31:01.569" v="5076"/>
          <ac:inkMkLst>
            <pc:docMk/>
            <pc:sldMk cId="1777512235" sldId="422"/>
            <ac:inkMk id="44" creationId="{312C6FF7-7EE8-5F14-2876-90BD6BE347F0}"/>
          </ac:inkMkLst>
        </pc:inkChg>
        <pc:inkChg chg="add del mod">
          <ac:chgData name="Zach Waldron" userId="73f90a8f-9e53-4a0a-a0de-1f109e7a523e" providerId="ADAL" clId="{8C69A465-6186-4D32-8198-140368CC1036}" dt="2024-05-22T19:31:30.138" v="5083" actId="478"/>
          <ac:inkMkLst>
            <pc:docMk/>
            <pc:sldMk cId="1777512235" sldId="422"/>
            <ac:inkMk id="45" creationId="{A7CA06F7-DB46-8BEF-68CE-064A663E9E60}"/>
          </ac:inkMkLst>
        </pc:inkChg>
        <pc:inkChg chg="add mod">
          <ac:chgData name="Zach Waldron" userId="73f90a8f-9e53-4a0a-a0de-1f109e7a523e" providerId="ADAL" clId="{8C69A465-6186-4D32-8198-140368CC1036}" dt="2024-05-22T19:31:14.415" v="5081"/>
          <ac:inkMkLst>
            <pc:docMk/>
            <pc:sldMk cId="1777512235" sldId="422"/>
            <ac:inkMk id="48" creationId="{F7BBDE85-8BCF-E9A5-33FB-1F75F20E4E8C}"/>
          </ac:inkMkLst>
        </pc:inkChg>
        <pc:inkChg chg="add mod">
          <ac:chgData name="Zach Waldron" userId="73f90a8f-9e53-4a0a-a0de-1f109e7a523e" providerId="ADAL" clId="{8C69A465-6186-4D32-8198-140368CC1036}" dt="2024-05-22T19:31:14.415" v="5081"/>
          <ac:inkMkLst>
            <pc:docMk/>
            <pc:sldMk cId="1777512235" sldId="422"/>
            <ac:inkMk id="52" creationId="{5FBBC99B-5533-328D-8A64-99E658AB5F95}"/>
          </ac:inkMkLst>
        </pc:inkChg>
        <pc:cxnChg chg="del mod">
          <ac:chgData name="Zach Waldron" userId="73f90a8f-9e53-4a0a-a0de-1f109e7a523e" providerId="ADAL" clId="{8C69A465-6186-4D32-8198-140368CC1036}" dt="2024-05-22T18:22:21.282" v="4240" actId="478"/>
          <ac:cxnSpMkLst>
            <pc:docMk/>
            <pc:sldMk cId="1777512235" sldId="422"/>
            <ac:cxnSpMk id="9" creationId="{266D9A65-4B03-A231-76BE-91A16A6BAC7C}"/>
          </ac:cxnSpMkLst>
        </pc:cxnChg>
        <pc:cxnChg chg="del mod">
          <ac:chgData name="Zach Waldron" userId="73f90a8f-9e53-4a0a-a0de-1f109e7a523e" providerId="ADAL" clId="{8C69A465-6186-4D32-8198-140368CC1036}" dt="2024-05-22T18:22:21.282" v="4240" actId="478"/>
          <ac:cxnSpMkLst>
            <pc:docMk/>
            <pc:sldMk cId="1777512235" sldId="422"/>
            <ac:cxnSpMk id="10" creationId="{68C1771E-8DAA-E372-6969-210FAA9D9D0D}"/>
          </ac:cxnSpMkLst>
        </pc:cxnChg>
        <pc:cxnChg chg="del mod">
          <ac:chgData name="Zach Waldron" userId="73f90a8f-9e53-4a0a-a0de-1f109e7a523e" providerId="ADAL" clId="{8C69A465-6186-4D32-8198-140368CC1036}" dt="2024-05-22T18:22:21.282" v="4240" actId="478"/>
          <ac:cxnSpMkLst>
            <pc:docMk/>
            <pc:sldMk cId="1777512235" sldId="422"/>
            <ac:cxnSpMk id="56" creationId="{FC5F60C1-E9B9-0015-4D97-235F674644F5}"/>
          </ac:cxnSpMkLst>
        </pc:cxnChg>
        <pc:cxnChg chg="del mod">
          <ac:chgData name="Zach Waldron" userId="73f90a8f-9e53-4a0a-a0de-1f109e7a523e" providerId="ADAL" clId="{8C69A465-6186-4D32-8198-140368CC1036}" dt="2024-05-22T18:22:21.282" v="4240" actId="478"/>
          <ac:cxnSpMkLst>
            <pc:docMk/>
            <pc:sldMk cId="1777512235" sldId="422"/>
            <ac:cxnSpMk id="57" creationId="{40E0150C-10B1-B5EF-A386-C1D4E6E08066}"/>
          </ac:cxnSpMkLst>
        </pc:cxnChg>
        <pc:cxnChg chg="add mod">
          <ac:chgData name="Zach Waldron" userId="73f90a8f-9e53-4a0a-a0de-1f109e7a523e" providerId="ADAL" clId="{8C69A465-6186-4D32-8198-140368CC1036}" dt="2024-05-22T19:32:04.080" v="5144"/>
          <ac:cxnSpMkLst>
            <pc:docMk/>
            <pc:sldMk cId="1777512235" sldId="422"/>
            <ac:cxnSpMk id="62" creationId="{D29CEDE9-D9B7-4175-8009-9D06644F8849}"/>
          </ac:cxnSpMkLst>
        </pc:cxnChg>
        <pc:cxnChg chg="add mod">
          <ac:chgData name="Zach Waldron" userId="73f90a8f-9e53-4a0a-a0de-1f109e7a523e" providerId="ADAL" clId="{8C69A465-6186-4D32-8198-140368CC1036}" dt="2024-05-22T19:32:04.080" v="5144"/>
          <ac:cxnSpMkLst>
            <pc:docMk/>
            <pc:sldMk cId="1777512235" sldId="422"/>
            <ac:cxnSpMk id="63" creationId="{BBC9C681-89C5-B59B-97A3-2BBFB54EAAD9}"/>
          </ac:cxnSpMkLst>
        </pc:cxnChg>
        <pc:cxnChg chg="add mod">
          <ac:chgData name="Zach Waldron" userId="73f90a8f-9e53-4a0a-a0de-1f109e7a523e" providerId="ADAL" clId="{8C69A465-6186-4D32-8198-140368CC1036}" dt="2024-05-22T19:32:04.080" v="5144"/>
          <ac:cxnSpMkLst>
            <pc:docMk/>
            <pc:sldMk cId="1777512235" sldId="422"/>
            <ac:cxnSpMk id="70" creationId="{AF7D7B34-0D97-D656-ED0F-19FFB208E92C}"/>
          </ac:cxnSpMkLst>
        </pc:cxnChg>
        <pc:cxnChg chg="add mod">
          <ac:chgData name="Zach Waldron" userId="73f90a8f-9e53-4a0a-a0de-1f109e7a523e" providerId="ADAL" clId="{8C69A465-6186-4D32-8198-140368CC1036}" dt="2024-05-22T19:32:04.080" v="5144"/>
          <ac:cxnSpMkLst>
            <pc:docMk/>
            <pc:sldMk cId="1777512235" sldId="422"/>
            <ac:cxnSpMk id="71" creationId="{97677F0A-7860-781F-4841-0546AC9DF9F9}"/>
          </ac:cxnSpMkLst>
        </pc:cxnChg>
        <pc:cxnChg chg="add del mod">
          <ac:chgData name="Zach Waldron" userId="73f90a8f-9e53-4a0a-a0de-1f109e7a523e" providerId="ADAL" clId="{8C69A465-6186-4D32-8198-140368CC1036}" dt="2024-05-22T20:02:00.263" v="6517" actId="478"/>
          <ac:cxnSpMkLst>
            <pc:docMk/>
            <pc:sldMk cId="1777512235" sldId="422"/>
            <ac:cxnSpMk id="81" creationId="{8BD5E4EF-9849-C074-CCC9-DC645AEE2EA7}"/>
          </ac:cxnSpMkLst>
        </pc:cxnChg>
        <pc:cxnChg chg="add mod topLvl">
          <ac:chgData name="Zach Waldron" userId="73f90a8f-9e53-4a0a-a0de-1f109e7a523e" providerId="ADAL" clId="{8C69A465-6186-4D32-8198-140368CC1036}" dt="2024-06-06T01:39:58.833" v="17513" actId="1076"/>
          <ac:cxnSpMkLst>
            <pc:docMk/>
            <pc:sldMk cId="1777512235" sldId="422"/>
            <ac:cxnSpMk id="82" creationId="{98DA46A9-F6E9-3C21-C898-490A06352895}"/>
          </ac:cxnSpMkLst>
        </pc:cxnChg>
        <pc:cxnChg chg="add mod">
          <ac:chgData name="Zach Waldron" userId="73f90a8f-9e53-4a0a-a0de-1f109e7a523e" providerId="ADAL" clId="{8C69A465-6186-4D32-8198-140368CC1036}" dt="2024-06-06T01:39:34.418" v="17510" actId="1076"/>
          <ac:cxnSpMkLst>
            <pc:docMk/>
            <pc:sldMk cId="1777512235" sldId="422"/>
            <ac:cxnSpMk id="88" creationId="{7677C45B-DABC-C339-15C7-38AEEC21962D}"/>
          </ac:cxnSpMkLst>
        </pc:cxnChg>
        <pc:cxnChg chg="add mod">
          <ac:chgData name="Zach Waldron" userId="73f90a8f-9e53-4a0a-a0de-1f109e7a523e" providerId="ADAL" clId="{8C69A465-6186-4D32-8198-140368CC1036}" dt="2024-06-06T01:39:34.418" v="17510" actId="1076"/>
          <ac:cxnSpMkLst>
            <pc:docMk/>
            <pc:sldMk cId="1777512235" sldId="422"/>
            <ac:cxnSpMk id="89" creationId="{83C3C55D-34CD-BCD0-EFAA-257DAFAA645A}"/>
          </ac:cxnSpMkLst>
        </pc:cxnChg>
        <pc:cxnChg chg="add mod">
          <ac:chgData name="Zach Waldron" userId="73f90a8f-9e53-4a0a-a0de-1f109e7a523e" providerId="ADAL" clId="{8C69A465-6186-4D32-8198-140368CC1036}" dt="2024-06-06T01:39:58.833" v="17513" actId="1076"/>
          <ac:cxnSpMkLst>
            <pc:docMk/>
            <pc:sldMk cId="1777512235" sldId="422"/>
            <ac:cxnSpMk id="1042" creationId="{9BD4DBD7-6F8B-9C5D-3636-88C5BBFA028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5-29T01:05:05.369" v="11116"/>
              <pc2:cmMkLst xmlns:pc2="http://schemas.microsoft.com/office/powerpoint/2019/9/main/command">
                <pc:docMk/>
                <pc:sldMk cId="1777512235" sldId="422"/>
                <pc2:cmMk id="{DAB79B5C-7C80-40D7-AEDB-E01F7F75B945}"/>
              </pc2:cmMkLst>
            </pc226:cmChg>
            <pc226:cmChg xmlns:pc226="http://schemas.microsoft.com/office/powerpoint/2022/06/main/command" chg="del mod">
              <pc226:chgData name="Zach Waldron" userId="73f90a8f-9e53-4a0a-a0de-1f109e7a523e" providerId="ADAL" clId="{8C69A465-6186-4D32-8198-140368CC1036}" dt="2024-05-29T00:07:05.509" v="11108"/>
              <pc2:cmMkLst xmlns:pc2="http://schemas.microsoft.com/office/powerpoint/2019/9/main/command">
                <pc:docMk/>
                <pc:sldMk cId="1777512235" sldId="422"/>
                <pc2:cmMk id="{02ED3B5E-0C02-45E8-84E7-3A42CC5406BE}"/>
              </pc2:cmMkLst>
            </pc226:cmChg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5-29T16:24:01.168" v="12337"/>
              <pc2:cmMkLst xmlns:pc2="http://schemas.microsoft.com/office/powerpoint/2019/9/main/command">
                <pc:docMk/>
                <pc:sldMk cId="1777512235" sldId="422"/>
                <pc2:cmMk id="{06C3368A-2A20-4D9B-85FD-EEECC5BA8487}"/>
              </pc2:cmMkLst>
            </pc226:cmChg>
          </p:ext>
        </pc:extLst>
      </pc:sldChg>
      <pc:sldChg chg="delSp modSp add mod ord delCm modNotesTx">
        <pc:chgData name="Zach Waldron" userId="73f90a8f-9e53-4a0a-a0de-1f109e7a523e" providerId="ADAL" clId="{8C69A465-6186-4D32-8198-140368CC1036}" dt="2024-06-06T11:37:34.635" v="18460" actId="5793"/>
        <pc:sldMkLst>
          <pc:docMk/>
          <pc:sldMk cId="3101219465" sldId="423"/>
        </pc:sldMkLst>
        <pc:spChg chg="mod">
          <ac:chgData name="Zach Waldron" userId="73f90a8f-9e53-4a0a-a0de-1f109e7a523e" providerId="ADAL" clId="{8C69A465-6186-4D32-8198-140368CC1036}" dt="2024-06-05T19:06:20.352" v="16102" actId="20577"/>
          <ac:spMkLst>
            <pc:docMk/>
            <pc:sldMk cId="3101219465" sldId="423"/>
            <ac:spMk id="2" creationId="{96332E6D-B3BD-66E5-3D80-49C5F9DDA4B0}"/>
          </ac:spMkLst>
        </pc:spChg>
        <pc:spChg chg="mod">
          <ac:chgData name="Zach Waldron" userId="73f90a8f-9e53-4a0a-a0de-1f109e7a523e" providerId="ADAL" clId="{8C69A465-6186-4D32-8198-140368CC1036}" dt="2024-06-05T19:06:34.891" v="16104" actId="1076"/>
          <ac:spMkLst>
            <pc:docMk/>
            <pc:sldMk cId="3101219465" sldId="423"/>
            <ac:spMk id="4" creationId="{956B6C6C-EC5A-F63A-F00E-3F3D57AC00B6}"/>
          </ac:spMkLst>
        </pc:spChg>
        <pc:spChg chg="del">
          <ac:chgData name="Zach Waldron" userId="73f90a8f-9e53-4a0a-a0de-1f109e7a523e" providerId="ADAL" clId="{8C69A465-6186-4D32-8198-140368CC1036}" dt="2024-06-05T19:06:27.704" v="16103" actId="478"/>
          <ac:spMkLst>
            <pc:docMk/>
            <pc:sldMk cId="3101219465" sldId="423"/>
            <ac:spMk id="41" creationId="{82E3C424-DD94-A73E-7603-0D246EAC3D93}"/>
          </ac:spMkLst>
        </pc:spChg>
        <pc:grpChg chg="mod">
          <ac:chgData name="Zach Waldron" userId="73f90a8f-9e53-4a0a-a0de-1f109e7a523e" providerId="ADAL" clId="{8C69A465-6186-4D32-8198-140368CC1036}" dt="2024-06-05T19:06:34.891" v="16104" actId="1076"/>
          <ac:grpSpMkLst>
            <pc:docMk/>
            <pc:sldMk cId="3101219465" sldId="423"/>
            <ac:grpSpMk id="9" creationId="{F7099EBC-80E7-0816-45D2-8D33C1F13E83}"/>
          </ac:grpSpMkLst>
        </pc:grpChg>
        <pc:picChg chg="mod">
          <ac:chgData name="Zach Waldron" userId="73f90a8f-9e53-4a0a-a0de-1f109e7a523e" providerId="ADAL" clId="{8C69A465-6186-4D32-8198-140368CC1036}" dt="2024-06-05T19:06:34.891" v="16104" actId="1076"/>
          <ac:picMkLst>
            <pc:docMk/>
            <pc:sldMk cId="3101219465" sldId="423"/>
            <ac:picMk id="8" creationId="{A9C1DB11-43E6-0A3D-6AE5-9C5DB0A49C6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Zach Waldron" userId="73f90a8f-9e53-4a0a-a0de-1f109e7a523e" providerId="ADAL" clId="{8C69A465-6186-4D32-8198-140368CC1036}" dt="2024-06-06T03:11:47.917" v="18442"/>
              <pc2:cmMkLst xmlns:pc2="http://schemas.microsoft.com/office/powerpoint/2019/9/main/command">
                <pc:docMk/>
                <pc:sldMk cId="3101219465" sldId="423"/>
                <pc2:cmMk id="{57D7CE87-E957-4D12-A822-153098113F98}"/>
              </pc2:cmMkLst>
            </pc226:cmChg>
          </p:ext>
        </pc:extLst>
      </pc:sldChg>
      <pc:sldChg chg="addSp delSp modSp add mod ord addCm delCm modNotesTx">
        <pc:chgData name="Zach Waldron" userId="73f90a8f-9e53-4a0a-a0de-1f109e7a523e" providerId="ADAL" clId="{8C69A465-6186-4D32-8198-140368CC1036}" dt="2024-06-06T11:37:08.934" v="18445" actId="20577"/>
        <pc:sldMkLst>
          <pc:docMk/>
          <pc:sldMk cId="626225237" sldId="424"/>
        </pc:sldMkLst>
        <pc:spChg chg="add mod">
          <ac:chgData name="Zach Waldron" userId="73f90a8f-9e53-4a0a-a0de-1f109e7a523e" providerId="ADAL" clId="{8C69A465-6186-4D32-8198-140368CC1036}" dt="2024-06-06T01:57:03.835" v="17938" actId="14100"/>
          <ac:spMkLst>
            <pc:docMk/>
            <pc:sldMk cId="626225237" sldId="424"/>
            <ac:spMk id="2" creationId="{6B4168E3-F260-4940-006B-5B89A574C519}"/>
          </ac:spMkLst>
        </pc:spChg>
        <pc:spChg chg="del mod">
          <ac:chgData name="Zach Waldron" userId="73f90a8f-9e53-4a0a-a0de-1f109e7a523e" providerId="ADAL" clId="{8C69A465-6186-4D32-8198-140368CC1036}" dt="2024-06-06T01:37:07.491" v="17491" actId="478"/>
          <ac:spMkLst>
            <pc:docMk/>
            <pc:sldMk cId="626225237" sldId="424"/>
            <ac:spMk id="3" creationId="{DB1E70E6-2C9C-0427-CF3B-D70FBE99AB27}"/>
          </ac:spMkLst>
        </pc:spChg>
        <pc:spChg chg="add mod or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0" creationId="{A6A6DD45-BC40-5F3A-0730-9603904710A8}"/>
          </ac:spMkLst>
        </pc:spChg>
        <pc:spChg chg="add mod">
          <ac:chgData name="Zach Waldron" userId="73f90a8f-9e53-4a0a-a0de-1f109e7a523e" providerId="ADAL" clId="{8C69A465-6186-4D32-8198-140368CC1036}" dt="2024-06-06T01:59:11.368" v="17991" actId="20577"/>
          <ac:spMkLst>
            <pc:docMk/>
            <pc:sldMk cId="626225237" sldId="424"/>
            <ac:spMk id="11" creationId="{A8E3B50F-9A5E-6D5C-E309-34590FB0E7C5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4" creationId="{6C409541-8B9C-A198-4FC8-4107CDBB00BE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15" creationId="{31249B69-7ED1-4C53-A59E-23D94E383A9D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5" creationId="{6AD30A01-8214-2C91-C0E3-25D020B617EF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16" creationId="{4808D7E5-FDF5-AA62-B7FB-6F1878AEE064}"/>
          </ac:spMkLst>
        </pc:spChg>
        <pc:spChg chg="add mod">
          <ac:chgData name="Zach Waldron" userId="73f90a8f-9e53-4a0a-a0de-1f109e7a523e" providerId="ADAL" clId="{8C69A465-6186-4D32-8198-140368CC1036}" dt="2024-06-06T01:57:25.414" v="17953" actId="1036"/>
          <ac:spMkLst>
            <pc:docMk/>
            <pc:sldMk cId="626225237" sldId="424"/>
            <ac:spMk id="16" creationId="{679E1028-4313-E416-ACA3-A5C880D467D0}"/>
          </ac:spMkLst>
        </pc:spChg>
        <pc:spChg chg="add del mod">
          <ac:chgData name="Zach Waldron" userId="73f90a8f-9e53-4a0a-a0de-1f109e7a523e" providerId="ADAL" clId="{8C69A465-6186-4D32-8198-140368CC1036}" dt="2024-06-04T21:02:09.956" v="14839" actId="478"/>
          <ac:spMkLst>
            <pc:docMk/>
            <pc:sldMk cId="626225237" sldId="424"/>
            <ac:spMk id="16" creationId="{72161736-B4EC-20F6-58C4-24E467B82D2D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17" creationId="{534105DB-8382-0B07-70D7-93EA8EB1139A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7" creationId="{742C20B7-0216-F984-4924-1941910BF954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8" creationId="{A95B1CF2-E5DE-8C81-FC96-B821F7F417AE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19" creationId="{5884365A-C631-2510-CE9C-2D4505284ACF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0" creationId="{9C2AD250-AE9A-BCA6-4339-30CA1FC4D889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1" creationId="{2F7D14A8-1693-024D-3DD6-D36BC5FB99A2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2" creationId="{FAB2BD8B-DF5B-AEA8-7296-D801E4091C37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3" creationId="{D5506A82-E34A-305A-EFEC-A6657C7B842E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4" creationId="{97D4567B-2719-7AF4-2AEC-53FFA5A5F3ED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4" creationId="{D797FDA8-F44F-C3A3-C91C-28997A1DAEE9}"/>
          </ac:spMkLst>
        </pc:spChg>
        <pc:spChg chg="add mod">
          <ac:chgData name="Zach Waldron" userId="73f90a8f-9e53-4a0a-a0de-1f109e7a523e" providerId="ADAL" clId="{8C69A465-6186-4D32-8198-140368CC1036}" dt="2024-06-06T01:57:34.403" v="17985" actId="1036"/>
          <ac:spMkLst>
            <pc:docMk/>
            <pc:sldMk cId="626225237" sldId="424"/>
            <ac:spMk id="25" creationId="{47A79B84-63D4-B5DD-EB6D-F25A0D9DFCD1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5" creationId="{58C945AE-9AF8-825E-58EB-7A73FB3270DC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6" creationId="{05984DAB-E305-470C-91A5-FFA18AF8B225}"/>
          </ac:spMkLst>
        </pc:spChg>
        <pc:spChg chg="add mod">
          <ac:chgData name="Zach Waldron" userId="73f90a8f-9e53-4a0a-a0de-1f109e7a523e" providerId="ADAL" clId="{8C69A465-6186-4D32-8198-140368CC1036}" dt="2024-06-06T02:43:07.031" v="18387" actId="14100"/>
          <ac:spMkLst>
            <pc:docMk/>
            <pc:sldMk cId="626225237" sldId="424"/>
            <ac:spMk id="27" creationId="{3AD663C2-D2DE-AD44-93FC-8325C06861D9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7" creationId="{48AA31F0-8F18-2AA7-8820-F03451B01C3D}"/>
          </ac:spMkLst>
        </pc:spChg>
        <pc:spChg chg="add del mod">
          <ac:chgData name="Zach Waldron" userId="73f90a8f-9e53-4a0a-a0de-1f109e7a523e" providerId="ADAL" clId="{8C69A465-6186-4D32-8198-140368CC1036}" dt="2024-06-06T02:41:56.676" v="18255" actId="478"/>
          <ac:spMkLst>
            <pc:docMk/>
            <pc:sldMk cId="626225237" sldId="424"/>
            <ac:spMk id="28" creationId="{7304A7FD-70D5-8DB2-4FB1-A41453291183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8" creationId="{AE1638DD-DA30-3F02-1008-5050E3814C98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29" creationId="{8D302383-6957-7486-F6AA-03C986AFDF67}"/>
          </ac:spMkLst>
        </pc:spChg>
        <pc:spChg chg="add mod">
          <ac:chgData name="Zach Waldron" userId="73f90a8f-9e53-4a0a-a0de-1f109e7a523e" providerId="ADAL" clId="{8C69A465-6186-4D32-8198-140368CC1036}" dt="2024-06-06T03:03:49.516" v="18441" actId="20577"/>
          <ac:spMkLst>
            <pc:docMk/>
            <pc:sldMk cId="626225237" sldId="424"/>
            <ac:spMk id="30" creationId="{19D4E718-B800-C38B-7764-47A65DC513C2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0" creationId="{A512496D-09A0-54AC-6CBC-F4CCA5DDB9E2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1" creationId="{3235B605-180A-E917-50E6-8442DE3C01C7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2" creationId="{34EFBA30-D179-015F-0BD8-11B97CAC6432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3" creationId="{17BD1BA8-BC32-7AC4-DB14-5BB48E06F97E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4" creationId="{D3E0054A-9E1C-702E-C27A-83918DC048EE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5" creationId="{56213F48-22C9-5419-2EDE-A6D5AD4DDA5C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6" creationId="{FD5A9A17-44D9-BBAA-2748-7F86346378F0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7" creationId="{0476DF78-66C0-9621-C822-981BCBEFD961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8" creationId="{B9571B24-D562-A194-8722-9AD4EFA69B01}"/>
          </ac:spMkLst>
        </pc:spChg>
        <pc:spChg chg="mod">
          <ac:chgData name="Zach Waldron" userId="73f90a8f-9e53-4a0a-a0de-1f109e7a523e" providerId="ADAL" clId="{8C69A465-6186-4D32-8198-140368CC1036}" dt="2024-05-22T21:47:29.219" v="8944"/>
          <ac:spMkLst>
            <pc:docMk/>
            <pc:sldMk cId="626225237" sldId="424"/>
            <ac:spMk id="39" creationId="{E23E43A8-4978-F41B-3FF0-BDB30B4523D9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40" creationId="{87F9C4B3-660A-CEF4-192E-F2D56AAF2592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41" creationId="{60EA0BAC-AB68-E161-5BF0-6DC3FCD37DB2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42" creationId="{8E75C2C2-BCFF-E6B5-7B40-68E7FCEA5A55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43" creationId="{2A567C12-3279-CC46-023A-1039C612B4E2}"/>
          </ac:spMkLst>
        </pc:spChg>
        <pc:spChg chg="add mod">
          <ac:chgData name="Zach Waldron" userId="73f90a8f-9e53-4a0a-a0de-1f109e7a523e" providerId="ADAL" clId="{8C69A465-6186-4D32-8198-140368CC1036}" dt="2024-05-22T21:47:50.237" v="8948" actId="1076"/>
          <ac:spMkLst>
            <pc:docMk/>
            <pc:sldMk cId="626225237" sldId="424"/>
            <ac:spMk id="46" creationId="{3A720488-9D8E-CF38-A718-089F9B0F6925}"/>
          </ac:spMkLst>
        </pc:spChg>
        <pc:spChg chg="del mod">
          <ac:chgData name="Zach Waldron" userId="73f90a8f-9e53-4a0a-a0de-1f109e7a523e" providerId="ADAL" clId="{8C69A465-6186-4D32-8198-140368CC1036}" dt="2024-05-22T21:14:45.440" v="8732" actId="478"/>
          <ac:spMkLst>
            <pc:docMk/>
            <pc:sldMk cId="626225237" sldId="424"/>
            <ac:spMk id="62" creationId="{BC179008-2B9A-DCED-6716-B0EFF36D1250}"/>
          </ac:spMkLst>
        </pc:spChg>
        <pc:grpChg chg="mod">
          <ac:chgData name="Zach Waldron" userId="73f90a8f-9e53-4a0a-a0de-1f109e7a523e" providerId="ADAL" clId="{8C69A465-6186-4D32-8198-140368CC1036}" dt="2024-06-06T01:57:34.403" v="17985" actId="1036"/>
          <ac:grpSpMkLst>
            <pc:docMk/>
            <pc:sldMk cId="626225237" sldId="424"/>
            <ac:grpSpMk id="7" creationId="{E3016604-5269-C50C-F3E8-9760FFB15294}"/>
          </ac:grpSpMkLst>
        </pc:grpChg>
        <pc:grpChg chg="add mod">
          <ac:chgData name="Zach Waldron" userId="73f90a8f-9e53-4a0a-a0de-1f109e7a523e" providerId="ADAL" clId="{8C69A465-6186-4D32-8198-140368CC1036}" dt="2024-05-22T21:47:50.237" v="8948" actId="1076"/>
          <ac:grpSpMkLst>
            <pc:docMk/>
            <pc:sldMk cId="626225237" sldId="424"/>
            <ac:grpSpMk id="19" creationId="{FA032DBC-2EE0-CC7D-2CE1-EEFDDF93BDA6}"/>
          </ac:grpSpMkLst>
        </pc:grpChg>
        <pc:grpChg chg="mod">
          <ac:chgData name="Zach Waldron" userId="73f90a8f-9e53-4a0a-a0de-1f109e7a523e" providerId="ADAL" clId="{8C69A465-6186-4D32-8198-140368CC1036}" dt="2024-05-22T21:47:29.219" v="8944"/>
          <ac:grpSpMkLst>
            <pc:docMk/>
            <pc:sldMk cId="626225237" sldId="424"/>
            <ac:grpSpMk id="20" creationId="{3AFB7804-1BE2-F4B6-961F-FDE8DA1BBECC}"/>
          </ac:grpSpMkLst>
        </pc:grpChg>
        <pc:grpChg chg="mod">
          <ac:chgData name="Zach Waldron" userId="73f90a8f-9e53-4a0a-a0de-1f109e7a523e" providerId="ADAL" clId="{8C69A465-6186-4D32-8198-140368CC1036}" dt="2024-05-22T21:47:29.219" v="8944"/>
          <ac:grpSpMkLst>
            <pc:docMk/>
            <pc:sldMk cId="626225237" sldId="424"/>
            <ac:grpSpMk id="21" creationId="{ADBF86B7-9183-E319-5409-9B33F7C5EDE9}"/>
          </ac:grpSpMkLst>
        </pc:grpChg>
        <pc:grpChg chg="mod">
          <ac:chgData name="Zach Waldron" userId="73f90a8f-9e53-4a0a-a0de-1f109e7a523e" providerId="ADAL" clId="{8C69A465-6186-4D32-8198-140368CC1036}" dt="2024-05-22T21:47:29.219" v="8944"/>
          <ac:grpSpMkLst>
            <pc:docMk/>
            <pc:sldMk cId="626225237" sldId="424"/>
            <ac:grpSpMk id="22" creationId="{CF8FAE02-F3C0-1956-7104-14EC1AD12BF2}"/>
          </ac:grpSpMkLst>
        </pc:grpChg>
        <pc:grpChg chg="mod">
          <ac:chgData name="Zach Waldron" userId="73f90a8f-9e53-4a0a-a0de-1f109e7a523e" providerId="ADAL" clId="{8C69A465-6186-4D32-8198-140368CC1036}" dt="2024-05-22T21:47:29.219" v="8944"/>
          <ac:grpSpMkLst>
            <pc:docMk/>
            <pc:sldMk cId="626225237" sldId="424"/>
            <ac:grpSpMk id="23" creationId="{DB403882-0964-7705-3C41-06FFFA6874C3}"/>
          </ac:grpSpMkLst>
        </pc:grpChg>
        <pc:graphicFrameChg chg="add del mod">
          <ac:chgData name="Zach Waldron" userId="73f90a8f-9e53-4a0a-a0de-1f109e7a523e" providerId="ADAL" clId="{8C69A465-6186-4D32-8198-140368CC1036}" dt="2024-05-28T16:53:26.525" v="10226" actId="478"/>
          <ac:graphicFrameMkLst>
            <pc:docMk/>
            <pc:sldMk cId="626225237" sldId="424"/>
            <ac:graphicFrameMk id="4" creationId="{C36D6E92-F137-55E6-9D4B-64B8D42532FD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30:14.457" v="17359" actId="478"/>
          <ac:graphicFrameMkLst>
            <pc:docMk/>
            <pc:sldMk cId="626225237" sldId="424"/>
            <ac:graphicFrameMk id="8" creationId="{792C0821-2E89-AB24-C288-961ACE730E58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2:49:42.382" v="18396" actId="207"/>
          <ac:graphicFrameMkLst>
            <pc:docMk/>
            <pc:sldMk cId="626225237" sldId="424"/>
            <ac:graphicFrameMk id="26" creationId="{776F68A1-D0CE-6305-EDDA-057701FAD4EA}"/>
          </ac:graphicFrameMkLst>
        </pc:graphicFrameChg>
        <pc:picChg chg="add mod">
          <ac:chgData name="Zach Waldron" userId="73f90a8f-9e53-4a0a-a0de-1f109e7a523e" providerId="ADAL" clId="{8C69A465-6186-4D32-8198-140368CC1036}" dt="2024-06-06T01:57:34.403" v="17985" actId="1036"/>
          <ac:picMkLst>
            <pc:docMk/>
            <pc:sldMk cId="626225237" sldId="424"/>
            <ac:picMk id="4" creationId="{9AC4B5D4-6971-A82F-3F21-2A0806DB5BCD}"/>
          </ac:picMkLst>
        </pc:picChg>
        <pc:picChg chg="del">
          <ac:chgData name="Zach Waldron" userId="73f90a8f-9e53-4a0a-a0de-1f109e7a523e" providerId="ADAL" clId="{8C69A465-6186-4D32-8198-140368CC1036}" dt="2024-05-22T21:15:01.205" v="8763" actId="478"/>
          <ac:picMkLst>
            <pc:docMk/>
            <pc:sldMk cId="626225237" sldId="424"/>
            <ac:picMk id="4" creationId="{E47A0754-2CEC-60CB-285C-9C8105CC2D0F}"/>
          </ac:picMkLst>
        </pc:picChg>
        <pc:picChg chg="add mod ord modCrop">
          <ac:chgData name="Zach Waldron" userId="73f90a8f-9e53-4a0a-a0de-1f109e7a523e" providerId="ADAL" clId="{8C69A465-6186-4D32-8198-140368CC1036}" dt="2024-06-06T01:57:34.403" v="17985" actId="1036"/>
          <ac:picMkLst>
            <pc:docMk/>
            <pc:sldMk cId="626225237" sldId="424"/>
            <ac:picMk id="9" creationId="{C1EAC51D-D75B-D21A-356B-F34A7B0E73D2}"/>
          </ac:picMkLst>
        </pc:picChg>
        <pc:picChg chg="add del mod modCrop">
          <ac:chgData name="Zach Waldron" userId="73f90a8f-9e53-4a0a-a0de-1f109e7a523e" providerId="ADAL" clId="{8C69A465-6186-4D32-8198-140368CC1036}" dt="2024-05-28T20:22:37.321" v="11058" actId="21"/>
          <ac:picMkLst>
            <pc:docMk/>
            <pc:sldMk cId="626225237" sldId="424"/>
            <ac:picMk id="10" creationId="{80FD961C-EF72-A299-2214-329592DB8F46}"/>
          </ac:picMkLst>
        </pc:picChg>
        <pc:picChg chg="add mod modCrop">
          <ac:chgData name="Zach Waldron" userId="73f90a8f-9e53-4a0a-a0de-1f109e7a523e" providerId="ADAL" clId="{8C69A465-6186-4D32-8198-140368CC1036}" dt="2024-06-06T01:57:34.403" v="17985" actId="1036"/>
          <ac:picMkLst>
            <pc:docMk/>
            <pc:sldMk cId="626225237" sldId="424"/>
            <ac:picMk id="12" creationId="{C197DAB5-0810-EC03-A158-DC2AF8C59625}"/>
          </ac:picMkLst>
        </pc:picChg>
        <pc:picChg chg="add mod modCrop">
          <ac:chgData name="Zach Waldron" userId="73f90a8f-9e53-4a0a-a0de-1f109e7a523e" providerId="ADAL" clId="{8C69A465-6186-4D32-8198-140368CC1036}" dt="2024-06-06T01:57:34.403" v="17985" actId="1036"/>
          <ac:picMkLst>
            <pc:docMk/>
            <pc:sldMk cId="626225237" sldId="424"/>
            <ac:picMk id="13" creationId="{16DC0823-775A-D8C7-2095-83BFA9E3DB14}"/>
          </ac:picMkLst>
        </pc:picChg>
        <pc:picChg chg="add mod">
          <ac:chgData name="Zach Waldron" userId="73f90a8f-9e53-4a0a-a0de-1f109e7a523e" providerId="ADAL" clId="{8C69A465-6186-4D32-8198-140368CC1036}" dt="2024-05-22T21:47:50.237" v="8948" actId="1076"/>
          <ac:picMkLst>
            <pc:docMk/>
            <pc:sldMk cId="626225237" sldId="424"/>
            <ac:picMk id="14" creationId="{1BE58CD2-C256-E8BB-A0B0-C89705C5CF70}"/>
          </ac:picMkLst>
        </pc:picChg>
        <pc:picChg chg="add del mod modCrop">
          <ac:chgData name="Zach Waldron" userId="73f90a8f-9e53-4a0a-a0de-1f109e7a523e" providerId="ADAL" clId="{8C69A465-6186-4D32-8198-140368CC1036}" dt="2024-05-28T20:23:25.600" v="11068" actId="21"/>
          <ac:picMkLst>
            <pc:docMk/>
            <pc:sldMk cId="626225237" sldId="424"/>
            <ac:picMk id="14" creationId="{81ECA1D1-BBD0-B66A-C26B-42E8F2D9E3AC}"/>
          </ac:picMkLst>
        </pc:picChg>
        <pc:picChg chg="add mod">
          <ac:chgData name="Zach Waldron" userId="73f90a8f-9e53-4a0a-a0de-1f109e7a523e" providerId="ADAL" clId="{8C69A465-6186-4D32-8198-140368CC1036}" dt="2024-05-22T21:47:50.237" v="8948" actId="1076"/>
          <ac:picMkLst>
            <pc:docMk/>
            <pc:sldMk cId="626225237" sldId="424"/>
            <ac:picMk id="44" creationId="{95B6CCD2-969D-DFB4-9E36-8A73535DF9A3}"/>
          </ac:picMkLst>
        </pc:picChg>
        <pc:picChg chg="add del mod modCrop">
          <ac:chgData name="Zach Waldron" userId="73f90a8f-9e53-4a0a-a0de-1f109e7a523e" providerId="ADAL" clId="{8C69A465-6186-4D32-8198-140368CC1036}" dt="2024-05-28T20:24:00.037" v="11074" actId="478"/>
          <ac:picMkLst>
            <pc:docMk/>
            <pc:sldMk cId="626225237" sldId="424"/>
            <ac:picMk id="48" creationId="{66ED6DC6-9B43-5A12-4ECE-A2A73A457284}"/>
          </ac:picMkLst>
        </pc:picChg>
        <pc:cxnChg chg="add mod">
          <ac:chgData name="Zach Waldron" userId="73f90a8f-9e53-4a0a-a0de-1f109e7a523e" providerId="ADAL" clId="{8C69A465-6186-4D32-8198-140368CC1036}" dt="2024-05-22T21:47:50.237" v="8948" actId="1076"/>
          <ac:cxnSpMkLst>
            <pc:docMk/>
            <pc:sldMk cId="626225237" sldId="424"/>
            <ac:cxnSpMk id="18" creationId="{66D42240-775B-FCED-397D-4D2E58D7A87D}"/>
          </ac:cxnSpMkLst>
        </pc:cxnChg>
        <pc:cxnChg chg="add mod">
          <ac:chgData name="Zach Waldron" userId="73f90a8f-9e53-4a0a-a0de-1f109e7a523e" providerId="ADAL" clId="{8C69A465-6186-4D32-8198-140368CC1036}" dt="2024-05-22T21:47:50.237" v="8948" actId="1076"/>
          <ac:cxnSpMkLst>
            <pc:docMk/>
            <pc:sldMk cId="626225237" sldId="424"/>
            <ac:cxnSpMk id="45" creationId="{FCB2B371-A272-AAE6-C986-87DC6524F0B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6-05T13:49:04.942" v="15257"/>
              <pc2:cmMkLst xmlns:pc2="http://schemas.microsoft.com/office/powerpoint/2019/9/main/command">
                <pc:docMk/>
                <pc:sldMk cId="626225237" sldId="424"/>
                <pc2:cmMk id="{6891E7BD-C632-4418-86A1-0E7AF151E84A}"/>
              </pc2:cmMkLst>
            </pc226:cmChg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6-04T21:03:12.624" v="14858"/>
              <pc2:cmMkLst xmlns:pc2="http://schemas.microsoft.com/office/powerpoint/2019/9/main/command">
                <pc:docMk/>
                <pc:sldMk cId="626225237" sldId="424"/>
                <pc2:cmMk id="{20BFFBD7-48B4-4CF8-93F2-1BD8ED2B8EE8}"/>
              </pc2:cmMkLst>
            </pc226:cmChg>
          </p:ext>
        </pc:extLst>
      </pc:sldChg>
      <pc:sldChg chg="addSp delSp modSp add mod addCm delCm modCm modNotesTx">
        <pc:chgData name="Zach Waldron" userId="73f90a8f-9e53-4a0a-a0de-1f109e7a523e" providerId="ADAL" clId="{8C69A465-6186-4D32-8198-140368CC1036}" dt="2024-06-06T11:37:13.660" v="18446" actId="20577"/>
        <pc:sldMkLst>
          <pc:docMk/>
          <pc:sldMk cId="1873263153" sldId="425"/>
        </pc:sldMkLst>
        <pc:spChg chg="mod">
          <ac:chgData name="Zach Waldron" userId="73f90a8f-9e53-4a0a-a0de-1f109e7a523e" providerId="ADAL" clId="{8C69A465-6186-4D32-8198-140368CC1036}" dt="2024-06-06T02:00:52.450" v="18049" actId="1076"/>
          <ac:spMkLst>
            <pc:docMk/>
            <pc:sldMk cId="1873263153" sldId="425"/>
            <ac:spMk id="2" creationId="{6B4168E3-F260-4940-006B-5B89A574C519}"/>
          </ac:spMkLst>
        </pc:spChg>
        <pc:spChg chg="del mod">
          <ac:chgData name="Zach Waldron" userId="73f90a8f-9e53-4a0a-a0de-1f109e7a523e" providerId="ADAL" clId="{8C69A465-6186-4D32-8198-140368CC1036}" dt="2024-06-06T01:37:13.430" v="17493" actId="478"/>
          <ac:spMkLst>
            <pc:docMk/>
            <pc:sldMk cId="1873263153" sldId="425"/>
            <ac:spMk id="3" creationId="{DB1E70E6-2C9C-0427-CF3B-D70FBE99AB27}"/>
          </ac:spMkLst>
        </pc:spChg>
        <pc:spChg chg="add del mod">
          <ac:chgData name="Zach Waldron" userId="73f90a8f-9e53-4a0a-a0de-1f109e7a523e" providerId="ADAL" clId="{8C69A465-6186-4D32-8198-140368CC1036}" dt="2024-05-29T16:28:59.806" v="12361" actId="478"/>
          <ac:spMkLst>
            <pc:docMk/>
            <pc:sldMk cId="1873263153" sldId="425"/>
            <ac:spMk id="4" creationId="{5095A168-D967-BCFD-EE1C-E51F5832F6F7}"/>
          </ac:spMkLst>
        </pc:spChg>
        <pc:spChg chg="add del mod">
          <ac:chgData name="Zach Waldron" userId="73f90a8f-9e53-4a0a-a0de-1f109e7a523e" providerId="ADAL" clId="{8C69A465-6186-4D32-8198-140368CC1036}" dt="2024-06-06T02:00:41.207" v="18045" actId="478"/>
          <ac:spMkLst>
            <pc:docMk/>
            <pc:sldMk cId="1873263153" sldId="425"/>
            <ac:spMk id="4" creationId="{515D3704-590F-1FB7-AB1C-B4818F106D65}"/>
          </ac:spMkLst>
        </pc:spChg>
        <pc:spChg chg="add del mod">
          <ac:chgData name="Zach Waldron" userId="73f90a8f-9e53-4a0a-a0de-1f109e7a523e" providerId="ADAL" clId="{8C69A465-6186-4D32-8198-140368CC1036}" dt="2024-06-05T13:49:34.988" v="15261" actId="478"/>
          <ac:spMkLst>
            <pc:docMk/>
            <pc:sldMk cId="1873263153" sldId="425"/>
            <ac:spMk id="9" creationId="{8ECC59EE-5EE7-EC23-4B2B-B04A4F20E601}"/>
          </ac:spMkLst>
        </pc:spChg>
        <pc:spChg chg="add mod">
          <ac:chgData name="Zach Waldron" userId="73f90a8f-9e53-4a0a-a0de-1f109e7a523e" providerId="ADAL" clId="{8C69A465-6186-4D32-8198-140368CC1036}" dt="2024-06-06T01:37:13.815" v="17494"/>
          <ac:spMkLst>
            <pc:docMk/>
            <pc:sldMk cId="1873263153" sldId="425"/>
            <ac:spMk id="9" creationId="{9D130CF0-4BCC-2C61-A9FD-73D88F716344}"/>
          </ac:spMkLst>
        </pc:spChg>
        <pc:spChg chg="add del mod">
          <ac:chgData name="Zach Waldron" userId="73f90a8f-9e53-4a0a-a0de-1f109e7a523e" providerId="ADAL" clId="{8C69A465-6186-4D32-8198-140368CC1036}" dt="2024-06-06T02:00:39.421" v="18044" actId="478"/>
          <ac:spMkLst>
            <pc:docMk/>
            <pc:sldMk cId="1873263153" sldId="425"/>
            <ac:spMk id="10" creationId="{2A4F479E-7C13-7E59-283B-C971EE2FAE6B}"/>
          </ac:spMkLst>
        </pc:spChg>
        <pc:spChg chg="add del mod">
          <ac:chgData name="Zach Waldron" userId="73f90a8f-9e53-4a0a-a0de-1f109e7a523e" providerId="ADAL" clId="{8C69A465-6186-4D32-8198-140368CC1036}" dt="2024-06-06T02:01:12.981" v="18051" actId="1076"/>
          <ac:spMkLst>
            <pc:docMk/>
            <pc:sldMk cId="1873263153" sldId="425"/>
            <ac:spMk id="11" creationId="{A8E3B50F-9A5E-6D5C-E309-34590FB0E7C5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12" creationId="{C769E3B2-8455-6E68-1273-62190ABE0AAA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13" creationId="{AAC44C12-F8ED-DD50-FA8E-31CC38514F51}"/>
          </ac:spMkLst>
        </pc:spChg>
        <pc:spChg chg="add del mod">
          <ac:chgData name="Zach Waldron" userId="73f90a8f-9e53-4a0a-a0de-1f109e7a523e" providerId="ADAL" clId="{8C69A465-6186-4D32-8198-140368CC1036}" dt="2024-06-05T13:51:15.244" v="15333" actId="478"/>
          <ac:spMkLst>
            <pc:docMk/>
            <pc:sldMk cId="1873263153" sldId="425"/>
            <ac:spMk id="15" creationId="{24285D7D-71D7-1CA0-8253-F96E906F7E72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18" creationId="{8E32DFBD-AC34-7B63-2F7F-910A19C89521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19" creationId="{737E7B2C-A1AC-0ABA-0142-E27550E6F716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21" creationId="{C922B201-6D24-880A-DE2C-67ED0081531A}"/>
          </ac:spMkLst>
        </pc:spChg>
        <pc:spChg chg="add mod">
          <ac:chgData name="Zach Waldron" userId="73f90a8f-9e53-4a0a-a0de-1f109e7a523e" providerId="ADAL" clId="{8C69A465-6186-4D32-8198-140368CC1036}" dt="2024-06-06T02:22:49.126" v="18167" actId="1036"/>
          <ac:spMkLst>
            <pc:docMk/>
            <pc:sldMk cId="1873263153" sldId="425"/>
            <ac:spMk id="22" creationId="{B9C083B0-8736-34A1-F944-A107F8B9EDFF}"/>
          </ac:spMkLst>
        </pc:spChg>
        <pc:spChg chg="add mod">
          <ac:chgData name="Zach Waldron" userId="73f90a8f-9e53-4a0a-a0de-1f109e7a523e" providerId="ADAL" clId="{8C69A465-6186-4D32-8198-140368CC1036}" dt="2024-06-06T02:01:28.416" v="18053" actId="1076"/>
          <ac:spMkLst>
            <pc:docMk/>
            <pc:sldMk cId="1873263153" sldId="425"/>
            <ac:spMk id="24" creationId="{12E7731A-4EE8-BD9D-94B6-DAEA4FF29C53}"/>
          </ac:spMkLst>
        </pc:spChg>
        <pc:spChg chg="mod">
          <ac:chgData name="Zach Waldron" userId="73f90a8f-9e53-4a0a-a0de-1f109e7a523e" providerId="ADAL" clId="{8C69A465-6186-4D32-8198-140368CC1036}" dt="2024-06-06T02:02:06.618" v="18055"/>
          <ac:spMkLst>
            <pc:docMk/>
            <pc:sldMk cId="1873263153" sldId="425"/>
            <ac:spMk id="25" creationId="{C97C37EA-FECD-DAAB-B54F-B731E77FCDBC}"/>
          </ac:spMkLst>
        </pc:spChg>
        <pc:spChg chg="mod">
          <ac:chgData name="Zach Waldron" userId="73f90a8f-9e53-4a0a-a0de-1f109e7a523e" providerId="ADAL" clId="{8C69A465-6186-4D32-8198-140368CC1036}" dt="2024-06-06T02:02:06.618" v="18055"/>
          <ac:spMkLst>
            <pc:docMk/>
            <pc:sldMk cId="1873263153" sldId="425"/>
            <ac:spMk id="26" creationId="{672237FC-86D6-75BF-17B5-97910C48EDB0}"/>
          </ac:spMkLst>
        </pc:spChg>
        <pc:spChg chg="del mod">
          <ac:chgData name="Zach Waldron" userId="73f90a8f-9e53-4a0a-a0de-1f109e7a523e" providerId="ADAL" clId="{8C69A465-6186-4D32-8198-140368CC1036}" dt="2024-06-06T02:03:18.243" v="18058" actId="478"/>
          <ac:spMkLst>
            <pc:docMk/>
            <pc:sldMk cId="1873263153" sldId="425"/>
            <ac:spMk id="28" creationId="{C20B4E15-D3A8-1368-B6F0-E37999D818BB}"/>
          </ac:spMkLst>
        </pc:spChg>
        <pc:grpChg chg="mod">
          <ac:chgData name="Zach Waldron" userId="73f90a8f-9e53-4a0a-a0de-1f109e7a523e" providerId="ADAL" clId="{8C69A465-6186-4D32-8198-140368CC1036}" dt="2024-06-06T02:01:31.576" v="18054" actId="1076"/>
          <ac:grpSpMkLst>
            <pc:docMk/>
            <pc:sldMk cId="1873263153" sldId="425"/>
            <ac:grpSpMk id="7" creationId="{E3016604-5269-C50C-F3E8-9760FFB15294}"/>
          </ac:grpSpMkLst>
        </pc:grpChg>
        <pc:grpChg chg="add del mod">
          <ac:chgData name="Zach Waldron" userId="73f90a8f-9e53-4a0a-a0de-1f109e7a523e" providerId="ADAL" clId="{8C69A465-6186-4D32-8198-140368CC1036}" dt="2024-06-06T02:03:19.619" v="18059" actId="478"/>
          <ac:grpSpMkLst>
            <pc:docMk/>
            <pc:sldMk cId="1873263153" sldId="425"/>
            <ac:grpSpMk id="17" creationId="{68D41FC9-09E8-8134-B3C4-926E879B2E35}"/>
          </ac:grpSpMkLst>
        </pc:grpChg>
        <pc:graphicFrameChg chg="add del mod">
          <ac:chgData name="Zach Waldron" userId="73f90a8f-9e53-4a0a-a0de-1f109e7a523e" providerId="ADAL" clId="{8C69A465-6186-4D32-8198-140368CC1036}" dt="2024-05-28T16:53:38.677" v="10229" actId="478"/>
          <ac:graphicFrameMkLst>
            <pc:docMk/>
            <pc:sldMk cId="1873263153" sldId="425"/>
            <ac:graphicFrameMk id="4" creationId="{49B5FD97-4751-CDBA-CC7F-9BED7E31AE17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30:08.222" v="17357" actId="478"/>
          <ac:graphicFrameMkLst>
            <pc:docMk/>
            <pc:sldMk cId="1873263153" sldId="425"/>
            <ac:graphicFrameMk id="8" creationId="{E24B4058-BAEB-99B6-3E31-0E0AD5173A63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2:49:49.209" v="18398" actId="207"/>
          <ac:graphicFrameMkLst>
            <pc:docMk/>
            <pc:sldMk cId="1873263153" sldId="425"/>
            <ac:graphicFrameMk id="14" creationId="{DB0E20B3-88C7-40C4-F3C7-B038C23EBA08}"/>
          </ac:graphicFrameMkLst>
        </pc:graphicFrameChg>
        <pc:picChg chg="add mod">
          <ac:chgData name="Zach Waldron" userId="73f90a8f-9e53-4a0a-a0de-1f109e7a523e" providerId="ADAL" clId="{8C69A465-6186-4D32-8198-140368CC1036}" dt="2024-05-31T18:59:28.417" v="12895"/>
          <ac:picMkLst>
            <pc:docMk/>
            <pc:sldMk cId="1873263153" sldId="425"/>
            <ac:picMk id="4" creationId="{987870C7-D9E2-690F-A6AC-33605351AD5A}"/>
          </ac:picMkLst>
        </pc:picChg>
        <pc:picChg chg="add del mod">
          <ac:chgData name="Zach Waldron" userId="73f90a8f-9e53-4a0a-a0de-1f109e7a523e" providerId="ADAL" clId="{8C69A465-6186-4D32-8198-140368CC1036}" dt="2024-05-22T22:22:11.581" v="9224" actId="478"/>
          <ac:picMkLst>
            <pc:docMk/>
            <pc:sldMk cId="1873263153" sldId="425"/>
            <ac:picMk id="8" creationId="{02AD1F6E-0A6C-6E65-38A2-78823DC87F79}"/>
          </ac:picMkLst>
        </pc:picChg>
        <pc:picChg chg="add mod">
          <ac:chgData name="Zach Waldron" userId="73f90a8f-9e53-4a0a-a0de-1f109e7a523e" providerId="ADAL" clId="{8C69A465-6186-4D32-8198-140368CC1036}" dt="2024-05-28T20:24:46.802" v="11086"/>
          <ac:picMkLst>
            <pc:docMk/>
            <pc:sldMk cId="1873263153" sldId="425"/>
            <ac:picMk id="9" creationId="{00DB84FF-CA50-D8FB-E3E2-2F8FC009D6A0}"/>
          </ac:picMkLst>
        </pc:picChg>
        <pc:picChg chg="add del mod">
          <ac:chgData name="Zach Waldron" userId="73f90a8f-9e53-4a0a-a0de-1f109e7a523e" providerId="ADAL" clId="{8C69A465-6186-4D32-8198-140368CC1036}" dt="2024-05-31T19:01:51.596" v="12907" actId="478"/>
          <ac:picMkLst>
            <pc:docMk/>
            <pc:sldMk cId="1873263153" sldId="425"/>
            <ac:picMk id="9" creationId="{6F6DB942-54D8-F69E-3328-3164125B5CDF}"/>
          </ac:picMkLst>
        </pc:picChg>
        <pc:picChg chg="del">
          <ac:chgData name="Zach Waldron" userId="73f90a8f-9e53-4a0a-a0de-1f109e7a523e" providerId="ADAL" clId="{8C69A465-6186-4D32-8198-140368CC1036}" dt="2024-05-22T21:54:54.110" v="9137" actId="478"/>
          <ac:picMkLst>
            <pc:docMk/>
            <pc:sldMk cId="1873263153" sldId="425"/>
            <ac:picMk id="9" creationId="{C1EAC51D-D75B-D21A-356B-F34A7B0E73D2}"/>
          </ac:picMkLst>
        </pc:picChg>
        <pc:picChg chg="add del mod">
          <ac:chgData name="Zach Waldron" userId="73f90a8f-9e53-4a0a-a0de-1f109e7a523e" providerId="ADAL" clId="{8C69A465-6186-4D32-8198-140368CC1036}" dt="2024-05-31T19:30:25.014" v="13690" actId="21"/>
          <ac:picMkLst>
            <pc:docMk/>
            <pc:sldMk cId="1873263153" sldId="425"/>
            <ac:picMk id="10" creationId="{EFC3A717-3916-C991-2F62-AFEFE96D260C}"/>
          </ac:picMkLst>
        </pc:picChg>
        <pc:picChg chg="del">
          <ac:chgData name="Zach Waldron" userId="73f90a8f-9e53-4a0a-a0de-1f109e7a523e" providerId="ADAL" clId="{8C69A465-6186-4D32-8198-140368CC1036}" dt="2024-05-22T21:54:53.581" v="9136" actId="478"/>
          <ac:picMkLst>
            <pc:docMk/>
            <pc:sldMk cId="1873263153" sldId="425"/>
            <ac:picMk id="12" creationId="{C197DAB5-0810-EC03-A158-DC2AF8C59625}"/>
          </ac:picMkLst>
        </pc:picChg>
        <pc:picChg chg="del">
          <ac:chgData name="Zach Waldron" userId="73f90a8f-9e53-4a0a-a0de-1f109e7a523e" providerId="ADAL" clId="{8C69A465-6186-4D32-8198-140368CC1036}" dt="2024-05-22T21:54:53.126" v="9135" actId="478"/>
          <ac:picMkLst>
            <pc:docMk/>
            <pc:sldMk cId="1873263153" sldId="425"/>
            <ac:picMk id="13" creationId="{16DC0823-775A-D8C7-2095-83BFA9E3DB14}"/>
          </ac:picMkLst>
        </pc:picChg>
        <pc:picChg chg="add del mod">
          <ac:chgData name="Zach Waldron" userId="73f90a8f-9e53-4a0a-a0de-1f109e7a523e" providerId="ADAL" clId="{8C69A465-6186-4D32-8198-140368CC1036}" dt="2024-05-31T19:08:10.085" v="12943" actId="478"/>
          <ac:picMkLst>
            <pc:docMk/>
            <pc:sldMk cId="1873263153" sldId="425"/>
            <ac:picMk id="13" creationId="{E0D20BBE-4BC4-FE28-CB63-BB5A51119BF9}"/>
          </ac:picMkLst>
        </pc:picChg>
        <pc:picChg chg="add del mod">
          <ac:chgData name="Zach Waldron" userId="73f90a8f-9e53-4a0a-a0de-1f109e7a523e" providerId="ADAL" clId="{8C69A465-6186-4D32-8198-140368CC1036}" dt="2024-05-22T22:23:19.021" v="9235" actId="478"/>
          <ac:picMkLst>
            <pc:docMk/>
            <pc:sldMk cId="1873263153" sldId="425"/>
            <ac:picMk id="14" creationId="{67C1B21A-D7C8-88C5-4765-4C66C90C6066}"/>
          </ac:picMkLst>
        </pc:picChg>
        <pc:picChg chg="add del mod ord modCrop">
          <ac:chgData name="Zach Waldron" userId="73f90a8f-9e53-4a0a-a0de-1f109e7a523e" providerId="ADAL" clId="{8C69A465-6186-4D32-8198-140368CC1036}" dt="2024-06-05T13:56:27.228" v="15387" actId="21"/>
          <ac:picMkLst>
            <pc:docMk/>
            <pc:sldMk cId="1873263153" sldId="425"/>
            <ac:picMk id="14" creationId="{E0D20BBE-4BC4-FE28-CB63-BB5A51119BF9}"/>
          </ac:picMkLst>
        </pc:picChg>
        <pc:picChg chg="add del mod">
          <ac:chgData name="Zach Waldron" userId="73f90a8f-9e53-4a0a-a0de-1f109e7a523e" providerId="ADAL" clId="{8C69A465-6186-4D32-8198-140368CC1036}" dt="2024-06-06T02:03:16.893" v="18057" actId="478"/>
          <ac:picMkLst>
            <pc:docMk/>
            <pc:sldMk cId="1873263153" sldId="425"/>
            <ac:picMk id="15" creationId="{387CBDD4-4738-942A-4CAF-5D2BEC3CFDD6}"/>
          </ac:picMkLst>
        </pc:picChg>
        <pc:picChg chg="add del mod">
          <ac:chgData name="Zach Waldron" userId="73f90a8f-9e53-4a0a-a0de-1f109e7a523e" providerId="ADAL" clId="{8C69A465-6186-4D32-8198-140368CC1036}" dt="2024-05-22T22:47:05.509" v="9599" actId="478"/>
          <ac:picMkLst>
            <pc:docMk/>
            <pc:sldMk cId="1873263153" sldId="425"/>
            <ac:picMk id="15" creationId="{BA68A8C4-137F-5DD3-3060-8E35B1DD0DFA}"/>
          </ac:picMkLst>
        </pc:picChg>
        <pc:picChg chg="add del mod">
          <ac:chgData name="Zach Waldron" userId="73f90a8f-9e53-4a0a-a0de-1f109e7a523e" providerId="ADAL" clId="{8C69A465-6186-4D32-8198-140368CC1036}" dt="2024-06-06T02:22:25.691" v="18143" actId="478"/>
          <ac:picMkLst>
            <pc:docMk/>
            <pc:sldMk cId="1873263153" sldId="425"/>
            <ac:picMk id="16" creationId="{F544A4D4-9C28-6943-3742-E3C988463BEF}"/>
          </ac:picMkLst>
        </pc:picChg>
        <pc:picChg chg="add del mod">
          <ac:chgData name="Zach Waldron" userId="73f90a8f-9e53-4a0a-a0de-1f109e7a523e" providerId="ADAL" clId="{8C69A465-6186-4D32-8198-140368CC1036}" dt="2024-05-22T22:24:02.469" v="9241" actId="478"/>
          <ac:picMkLst>
            <pc:docMk/>
            <pc:sldMk cId="1873263153" sldId="425"/>
            <ac:picMk id="17" creationId="{415C4B03-8880-DE88-42CE-88DF3295FFBC}"/>
          </ac:picMkLst>
        </pc:picChg>
        <pc:picChg chg="add del mod modCrop">
          <ac:chgData name="Zach Waldron" userId="73f90a8f-9e53-4a0a-a0de-1f109e7a523e" providerId="ADAL" clId="{8C69A465-6186-4D32-8198-140368CC1036}" dt="2024-06-05T13:56:25.789" v="15386" actId="478"/>
          <ac:picMkLst>
            <pc:docMk/>
            <pc:sldMk cId="1873263153" sldId="425"/>
            <ac:picMk id="17" creationId="{5852E433-3DA2-B884-A9F7-B4EBE5C1029F}"/>
          </ac:picMkLst>
        </pc:picChg>
        <pc:picChg chg="add del mod">
          <ac:chgData name="Zach Waldron" userId="73f90a8f-9e53-4a0a-a0de-1f109e7a523e" providerId="ADAL" clId="{8C69A465-6186-4D32-8198-140368CC1036}" dt="2024-05-22T22:47:06.949" v="9600" actId="478"/>
          <ac:picMkLst>
            <pc:docMk/>
            <pc:sldMk cId="1873263153" sldId="425"/>
            <ac:picMk id="19" creationId="{698FE0FF-0224-44E2-F89D-96B783FDFC55}"/>
          </ac:picMkLst>
        </pc:picChg>
        <pc:picChg chg="add del mod modCrop">
          <ac:chgData name="Zach Waldron" userId="73f90a8f-9e53-4a0a-a0de-1f109e7a523e" providerId="ADAL" clId="{8C69A465-6186-4D32-8198-140368CC1036}" dt="2024-06-06T02:01:28.416" v="18053" actId="1076"/>
          <ac:picMkLst>
            <pc:docMk/>
            <pc:sldMk cId="1873263153" sldId="425"/>
            <ac:picMk id="20" creationId="{C673231F-1972-A6BB-F6DF-71F0244B13C6}"/>
          </ac:picMkLst>
        </pc:picChg>
        <pc:picChg chg="add mod">
          <ac:chgData name="Zach Waldron" userId="73f90a8f-9e53-4a0a-a0de-1f109e7a523e" providerId="ADAL" clId="{8C69A465-6186-4D32-8198-140368CC1036}" dt="2024-05-22T22:25:41.327" v="9280" actId="571"/>
          <ac:picMkLst>
            <pc:docMk/>
            <pc:sldMk cId="1873263153" sldId="425"/>
            <ac:picMk id="21" creationId="{BB13F7F4-A0F7-52F4-9779-3957CC002BFB}"/>
          </ac:picMkLst>
        </pc:picChg>
        <pc:picChg chg="add mod">
          <ac:chgData name="Zach Waldron" userId="73f90a8f-9e53-4a0a-a0de-1f109e7a523e" providerId="ADAL" clId="{8C69A465-6186-4D32-8198-140368CC1036}" dt="2024-05-22T22:25:41.327" v="9280" actId="571"/>
          <ac:picMkLst>
            <pc:docMk/>
            <pc:sldMk cId="1873263153" sldId="425"/>
            <ac:picMk id="22" creationId="{A7A39CCE-EF85-92AC-FC8E-92D643F61FA5}"/>
          </ac:picMkLst>
        </pc:picChg>
        <pc:picChg chg="add mod">
          <ac:chgData name="Zach Waldron" userId="73f90a8f-9e53-4a0a-a0de-1f109e7a523e" providerId="ADAL" clId="{8C69A465-6186-4D32-8198-140368CC1036}" dt="2024-05-22T22:25:41.327" v="9280" actId="571"/>
          <ac:picMkLst>
            <pc:docMk/>
            <pc:sldMk cId="1873263153" sldId="425"/>
            <ac:picMk id="23" creationId="{811D4E2E-3DFA-8CD3-0988-632D6FFEDFE0}"/>
          </ac:picMkLst>
        </pc:picChg>
        <pc:picChg chg="add del mod">
          <ac:chgData name="Zach Waldron" userId="73f90a8f-9e53-4a0a-a0de-1f109e7a523e" providerId="ADAL" clId="{8C69A465-6186-4D32-8198-140368CC1036}" dt="2024-06-06T02:00:37.790" v="18042" actId="478"/>
          <ac:picMkLst>
            <pc:docMk/>
            <pc:sldMk cId="1873263153" sldId="425"/>
            <ac:picMk id="23" creationId="{E0D20BBE-4BC4-FE28-CB63-BB5A51119BF9}"/>
          </ac:picMkLst>
        </pc:picChg>
        <pc:picChg chg="add del mod">
          <ac:chgData name="Zach Waldron" userId="73f90a8f-9e53-4a0a-a0de-1f109e7a523e" providerId="ADAL" clId="{8C69A465-6186-4D32-8198-140368CC1036}" dt="2024-05-31T19:01:45.957" v="12902" actId="478"/>
          <ac:picMkLst>
            <pc:docMk/>
            <pc:sldMk cId="1873263153" sldId="425"/>
            <ac:picMk id="26" creationId="{9A85B0F6-1CA0-1559-EE80-E51EC7248833}"/>
          </ac:picMkLst>
        </pc:picChg>
        <pc:picChg chg="add del mod modCrop">
          <ac:chgData name="Zach Waldron" userId="73f90a8f-9e53-4a0a-a0de-1f109e7a523e" providerId="ADAL" clId="{8C69A465-6186-4D32-8198-140368CC1036}" dt="2024-06-06T02:00:37.093" v="18041" actId="478"/>
          <ac:picMkLst>
            <pc:docMk/>
            <pc:sldMk cId="1873263153" sldId="425"/>
            <ac:picMk id="27" creationId="{EB25C77D-BDCD-F84C-253E-51831FA060BF}"/>
          </ac:picMkLst>
        </pc:picChg>
        <pc:picChg chg="add mod ord">
          <ac:chgData name="Zach Waldron" userId="73f90a8f-9e53-4a0a-a0de-1f109e7a523e" providerId="ADAL" clId="{8C69A465-6186-4D32-8198-140368CC1036}" dt="2024-06-06T02:22:45.187" v="18165" actId="167"/>
          <ac:picMkLst>
            <pc:docMk/>
            <pc:sldMk cId="1873263153" sldId="425"/>
            <ac:picMk id="29" creationId="{95C33EDF-46C5-AB9D-EFD7-F9D0F67CCE8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5-31T19:13:40.981" v="13127"/>
              <pc2:cmMkLst xmlns:pc2="http://schemas.microsoft.com/office/powerpoint/2019/9/main/command">
                <pc:docMk/>
                <pc:sldMk cId="1873263153" sldId="425"/>
                <pc2:cmMk id="{746AC117-48C1-4A6A-9BCF-25B065A5A3BF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5-31T19:13:37.555" v="13126"/>
              <pc2:cmMkLst xmlns:pc2="http://schemas.microsoft.com/office/powerpoint/2019/9/main/command">
                <pc:docMk/>
                <pc:sldMk cId="1873263153" sldId="425"/>
                <pc2:cmMk id="{C3393A2F-C281-4623-9EF5-50947CDB46C8}"/>
              </pc2:cmMkLst>
            </pc226:cmChg>
            <pc226:cmChg xmlns:pc226="http://schemas.microsoft.com/office/powerpoint/2022/06/main/command" chg="add del">
              <pc226:chgData name="Zach Waldron" userId="73f90a8f-9e53-4a0a-a0de-1f109e7a523e" providerId="ADAL" clId="{8C69A465-6186-4D32-8198-140368CC1036}" dt="2024-06-06T02:24:13.909" v="18173"/>
              <pc2:cmMkLst xmlns:pc2="http://schemas.microsoft.com/office/powerpoint/2019/9/main/command">
                <pc:docMk/>
                <pc:sldMk cId="1873263153" sldId="425"/>
                <pc2:cmMk id="{3BC7A951-6B43-4BF9-8139-A00FBC51BE7B}"/>
              </pc2:cmMkLst>
            </pc226:cmChg>
          </p:ext>
        </pc:extLst>
      </pc:sldChg>
      <pc:sldChg chg="addSp delSp modSp new del mod addCm delCm modCm">
        <pc:chgData name="Zach Waldron" userId="73f90a8f-9e53-4a0a-a0de-1f109e7a523e" providerId="ADAL" clId="{8C69A465-6186-4D32-8198-140368CC1036}" dt="2024-06-06T02:29:39.916" v="18231" actId="47"/>
        <pc:sldMkLst>
          <pc:docMk/>
          <pc:sldMk cId="3894028627" sldId="426"/>
        </pc:sldMkLst>
        <pc:spChg chg="mod">
          <ac:chgData name="Zach Waldron" userId="73f90a8f-9e53-4a0a-a0de-1f109e7a523e" providerId="ADAL" clId="{8C69A465-6186-4D32-8198-140368CC1036}" dt="2024-05-29T15:24:50.394" v="11817" actId="20577"/>
          <ac:spMkLst>
            <pc:docMk/>
            <pc:sldMk cId="3894028627" sldId="426"/>
            <ac:spMk id="2" creationId="{EB29EB7B-C030-BDF4-8E22-F007C00EB4E7}"/>
          </ac:spMkLst>
        </pc:spChg>
        <pc:spChg chg="del">
          <ac:chgData name="Zach Waldron" userId="73f90a8f-9e53-4a0a-a0de-1f109e7a523e" providerId="ADAL" clId="{8C69A465-6186-4D32-8198-140368CC1036}" dt="2024-05-22T22:30:09.021" v="9463" actId="478"/>
          <ac:spMkLst>
            <pc:docMk/>
            <pc:sldMk cId="3894028627" sldId="426"/>
            <ac:spMk id="3" creationId="{6404477A-1397-A891-F254-7C888AA4DB7E}"/>
          </ac:spMkLst>
        </pc:spChg>
        <pc:spChg chg="add mod">
          <ac:chgData name="Zach Waldron" userId="73f90a8f-9e53-4a0a-a0de-1f109e7a523e" providerId="ADAL" clId="{8C69A465-6186-4D32-8198-140368CC1036}" dt="2024-06-06T01:37:32.820" v="17501" actId="14100"/>
          <ac:spMkLst>
            <pc:docMk/>
            <pc:sldMk cId="3894028627" sldId="426"/>
            <ac:spMk id="3" creationId="{D1E49003-B556-00A7-5645-9AC0215FFCD6}"/>
          </ac:spMkLst>
        </pc:spChg>
        <pc:spChg chg="del mod">
          <ac:chgData name="Zach Waldron" userId="73f90a8f-9e53-4a0a-a0de-1f109e7a523e" providerId="ADAL" clId="{8C69A465-6186-4D32-8198-140368CC1036}" dt="2024-06-06T01:37:29.178" v="17499" actId="478"/>
          <ac:spMkLst>
            <pc:docMk/>
            <pc:sldMk cId="3894028627" sldId="426"/>
            <ac:spMk id="4" creationId="{2D711D2B-C72B-2B44-E1FD-A30AB55BBB68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8" creationId="{DAAB53FE-725C-5220-3D52-CF21CE9E585B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9" creationId="{8CDC8C16-92E5-1E49-9531-FA2E273D1B90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0" creationId="{005CE75A-018B-75D0-DA31-2E5D7223BA5A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2" creationId="{C07B6F54-58DF-49CB-8340-035340CAE437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3" creationId="{D695076E-5D73-7845-BF4B-5EA3114D886F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4" creationId="{5F661B57-AA78-5ADC-5539-DFE292A83809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5" creationId="{89D05409-C04E-DA6C-7E4B-B2C507B29AAC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6" creationId="{9E496EDA-634D-3606-2F88-731909186ACF}"/>
          </ac:spMkLst>
        </pc:spChg>
        <pc:spChg chg="mod">
          <ac:chgData name="Zach Waldron" userId="73f90a8f-9e53-4a0a-a0de-1f109e7a523e" providerId="ADAL" clId="{8C69A465-6186-4D32-8198-140368CC1036}" dt="2024-05-22T22:30:09.358" v="9464"/>
          <ac:spMkLst>
            <pc:docMk/>
            <pc:sldMk cId="3894028627" sldId="426"/>
            <ac:spMk id="17" creationId="{0F410D92-B1E1-1E15-3999-DB3775CDB308}"/>
          </ac:spMkLst>
        </pc:spChg>
        <pc:spChg chg="add mod">
          <ac:chgData name="Zach Waldron" userId="73f90a8f-9e53-4a0a-a0de-1f109e7a523e" providerId="ADAL" clId="{8C69A465-6186-4D32-8198-140368CC1036}" dt="2024-05-29T17:25:57.100" v="12531" actId="14100"/>
          <ac:spMkLst>
            <pc:docMk/>
            <pc:sldMk cId="3894028627" sldId="426"/>
            <ac:spMk id="18" creationId="{CCDFEE57-A18B-3F4F-531D-C7CAAAB90BBE}"/>
          </ac:spMkLst>
        </pc:spChg>
        <pc:spChg chg="add del mod">
          <ac:chgData name="Zach Waldron" userId="73f90a8f-9e53-4a0a-a0de-1f109e7a523e" providerId="ADAL" clId="{8C69A465-6186-4D32-8198-140368CC1036}" dt="2024-05-29T15:27:48.892" v="11866" actId="478"/>
          <ac:spMkLst>
            <pc:docMk/>
            <pc:sldMk cId="3894028627" sldId="426"/>
            <ac:spMk id="19" creationId="{915A1B22-96F9-C305-CE26-3CDF5AEC5B74}"/>
          </ac:spMkLst>
        </pc:spChg>
        <pc:grpChg chg="add mod">
          <ac:chgData name="Zach Waldron" userId="73f90a8f-9e53-4a0a-a0de-1f109e7a523e" providerId="ADAL" clId="{8C69A465-6186-4D32-8198-140368CC1036}" dt="2024-05-29T15:27:40.702" v="11863" actId="1076"/>
          <ac:grpSpMkLst>
            <pc:docMk/>
            <pc:sldMk cId="3894028627" sldId="426"/>
            <ac:grpSpMk id="6" creationId="{575D02CD-3CAF-57DD-4BA1-3701C8E0F614}"/>
          </ac:grpSpMkLst>
        </pc:grpChg>
        <pc:grpChg chg="mod">
          <ac:chgData name="Zach Waldron" userId="73f90a8f-9e53-4a0a-a0de-1f109e7a523e" providerId="ADAL" clId="{8C69A465-6186-4D32-8198-140368CC1036}" dt="2024-05-22T22:30:09.358" v="9464"/>
          <ac:grpSpMkLst>
            <pc:docMk/>
            <pc:sldMk cId="3894028627" sldId="426"/>
            <ac:grpSpMk id="7" creationId="{C3D8B392-CA57-79AC-27B6-0FBF5D3C5143}"/>
          </ac:grpSpMkLst>
        </pc:grpChg>
        <pc:grpChg chg="mod">
          <ac:chgData name="Zach Waldron" userId="73f90a8f-9e53-4a0a-a0de-1f109e7a523e" providerId="ADAL" clId="{8C69A465-6186-4D32-8198-140368CC1036}" dt="2024-05-22T22:30:09.358" v="9464"/>
          <ac:grpSpMkLst>
            <pc:docMk/>
            <pc:sldMk cId="3894028627" sldId="426"/>
            <ac:grpSpMk id="11" creationId="{974EDCE6-F267-FB07-10A2-A4CF0F0B69C1}"/>
          </ac:grpSpMkLst>
        </pc:grpChg>
        <pc:graphicFrameChg chg="add del mod">
          <ac:chgData name="Zach Waldron" userId="73f90a8f-9e53-4a0a-a0de-1f109e7a523e" providerId="ADAL" clId="{8C69A465-6186-4D32-8198-140368CC1036}" dt="2024-05-28T16:53:46.372" v="10232" actId="478"/>
          <ac:graphicFrameMkLst>
            <pc:docMk/>
            <pc:sldMk cId="3894028627" sldId="426"/>
            <ac:graphicFrameMk id="3" creationId="{F21E00FA-4FDF-A05A-9244-8465A849A7C8}"/>
          </ac:graphicFrameMkLst>
        </pc:graphicFrameChg>
        <pc:graphicFrameChg chg="add mod">
          <ac:chgData name="Zach Waldron" userId="73f90a8f-9e53-4a0a-a0de-1f109e7a523e" providerId="ADAL" clId="{8C69A465-6186-4D32-8198-140368CC1036}" dt="2024-06-06T01:42:30.355" v="17521"/>
          <ac:graphicFrameMkLst>
            <pc:docMk/>
            <pc:sldMk cId="3894028627" sldId="426"/>
            <ac:graphicFrameMk id="19" creationId="{93CF3343-4F06-4812-51B7-A74F88EEA0FA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29:47.513" v="17350" actId="478"/>
          <ac:graphicFrameMkLst>
            <pc:docMk/>
            <pc:sldMk cId="3894028627" sldId="426"/>
            <ac:graphicFrameMk id="20" creationId="{E6CC21FC-53DD-1D62-BE6E-8CD9870F507D}"/>
          </ac:graphicFrameMkLst>
        </pc:graphicFrameChg>
        <pc:picChg chg="add mod">
          <ac:chgData name="Zach Waldron" userId="73f90a8f-9e53-4a0a-a0de-1f109e7a523e" providerId="ADAL" clId="{8C69A465-6186-4D32-8198-140368CC1036}" dt="2024-05-29T15:27:39.217" v="11862" actId="1076"/>
          <ac:picMkLst>
            <pc:docMk/>
            <pc:sldMk cId="3894028627" sldId="426"/>
            <ac:picMk id="5" creationId="{CE37EA3B-00AE-53FA-587F-1D4771596D6D}"/>
          </ac:picMkLst>
        </pc:picChg>
        <pc:picChg chg="add del mod modCrop">
          <ac:chgData name="Zach Waldron" userId="73f90a8f-9e53-4a0a-a0de-1f109e7a523e" providerId="ADAL" clId="{8C69A465-6186-4D32-8198-140368CC1036}" dt="2024-05-29T17:25:36.882" v="12522" actId="478"/>
          <ac:picMkLst>
            <pc:docMk/>
            <pc:sldMk cId="3894028627" sldId="426"/>
            <ac:picMk id="21" creationId="{4876FC8C-93E7-669E-6CB7-E480C4BA3C73}"/>
          </ac:picMkLst>
        </pc:picChg>
        <pc:picChg chg="add mod modCrop">
          <ac:chgData name="Zach Waldron" userId="73f90a8f-9e53-4a0a-a0de-1f109e7a523e" providerId="ADAL" clId="{8C69A465-6186-4D32-8198-140368CC1036}" dt="2024-06-06T02:26:19.699" v="18183" actId="1076"/>
          <ac:picMkLst>
            <pc:docMk/>
            <pc:sldMk cId="3894028627" sldId="426"/>
            <ac:picMk id="22" creationId="{68AA0572-7410-51D8-DE15-6E478E6F1BDD}"/>
          </ac:picMkLst>
        </pc:picChg>
        <pc:picChg chg="add del mod">
          <ac:chgData name="Zach Waldron" userId="73f90a8f-9e53-4a0a-a0de-1f109e7a523e" providerId="ADAL" clId="{8C69A465-6186-4D32-8198-140368CC1036}" dt="2024-06-06T01:29:48.765" v="17352" actId="478"/>
          <ac:picMkLst>
            <pc:docMk/>
            <pc:sldMk cId="3894028627" sldId="426"/>
            <ac:picMk id="23" creationId="{26ADFDA1-D42B-2454-F5C8-678BF5434E82}"/>
          </ac:picMkLst>
        </pc:picChg>
        <pc:inkChg chg="add del">
          <ac:chgData name="Zach Waldron" userId="73f90a8f-9e53-4a0a-a0de-1f109e7a523e" providerId="ADAL" clId="{8C69A465-6186-4D32-8198-140368CC1036}" dt="2024-05-29T20:23:21.964" v="12571" actId="9405"/>
          <ac:inkMkLst>
            <pc:docMk/>
            <pc:sldMk cId="3894028627" sldId="426"/>
            <ac:inkMk id="3" creationId="{7746DF77-805F-7FA5-84A7-EAF35B807BAC}"/>
          </ac:inkMkLst>
        </pc:inkChg>
        <pc:inkChg chg="add del">
          <ac:chgData name="Zach Waldron" userId="73f90a8f-9e53-4a0a-a0de-1f109e7a523e" providerId="ADAL" clId="{8C69A465-6186-4D32-8198-140368CC1036}" dt="2024-05-29T20:24:01.997" v="12577" actId="9405"/>
          <ac:inkMkLst>
            <pc:docMk/>
            <pc:sldMk cId="3894028627" sldId="426"/>
            <ac:inkMk id="19" creationId="{C890B892-3FE2-430B-217D-59051EF2727F}"/>
          </ac:inkMkLst>
        </pc:inkChg>
        <pc:inkChg chg="add del">
          <ac:chgData name="Zach Waldron" userId="73f90a8f-9e53-4a0a-a0de-1f109e7a523e" providerId="ADAL" clId="{8C69A465-6186-4D32-8198-140368CC1036}" dt="2024-05-29T20:24:01.333" v="12576" actId="9405"/>
          <ac:inkMkLst>
            <pc:docMk/>
            <pc:sldMk cId="3894028627" sldId="426"/>
            <ac:inkMk id="21" creationId="{72F0061A-9320-DE81-0F76-B148D36E3BBA}"/>
          </ac:inkMkLst>
        </pc:ink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Zach Waldron" userId="73f90a8f-9e53-4a0a-a0de-1f109e7a523e" providerId="ADAL" clId="{8C69A465-6186-4D32-8198-140368CC1036}" dt="2024-06-06T01:29:48.776" v="17353" actId="2056"/>
              <pc2:cmMkLst xmlns:pc2="http://schemas.microsoft.com/office/powerpoint/2019/9/main/command">
                <pc:docMk/>
                <pc:sldMk cId="3894028627" sldId="426"/>
                <pc2:cmMk id="{23ABBAB2-293D-4049-BA6C-74A047C7A400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5-31T19:39:30.913" v="13959"/>
              <pc2:cmMkLst xmlns:pc2="http://schemas.microsoft.com/office/powerpoint/2019/9/main/command">
                <pc:docMk/>
                <pc:sldMk cId="3894028627" sldId="426"/>
                <pc2:cmMk id="{4A8D98E1-8B92-4477-BC69-FAF2006E1086}"/>
              </pc2:cmMkLst>
            </pc226:cmChg>
          </p:ext>
        </pc:extLst>
      </pc:sldChg>
      <pc:sldChg chg="add del">
        <pc:chgData name="Zach Waldron" userId="73f90a8f-9e53-4a0a-a0de-1f109e7a523e" providerId="ADAL" clId="{8C69A465-6186-4D32-8198-140368CC1036}" dt="2024-05-28T16:51:26.739" v="10170"/>
        <pc:sldMkLst>
          <pc:docMk/>
          <pc:sldMk cId="3166061716" sldId="427"/>
        </pc:sldMkLst>
      </pc:sldChg>
      <pc:sldChg chg="addSp delSp modSp new mod ord addCm delCm modCm">
        <pc:chgData name="Zach Waldron" userId="73f90a8f-9e53-4a0a-a0de-1f109e7a523e" providerId="ADAL" clId="{8C69A465-6186-4D32-8198-140368CC1036}" dt="2024-06-06T02:49:16.049" v="18390" actId="207"/>
        <pc:sldMkLst>
          <pc:docMk/>
          <pc:sldMk cId="4251423843" sldId="427"/>
        </pc:sldMkLst>
        <pc:spChg chg="del mod">
          <ac:chgData name="Zach Waldron" userId="73f90a8f-9e53-4a0a-a0de-1f109e7a523e" providerId="ADAL" clId="{8C69A465-6186-4D32-8198-140368CC1036}" dt="2024-05-28T18:58:48.799" v="10668" actId="478"/>
          <ac:spMkLst>
            <pc:docMk/>
            <pc:sldMk cId="4251423843" sldId="427"/>
            <ac:spMk id="2" creationId="{8CAFC607-406E-C402-6039-242717E5C7CA}"/>
          </ac:spMkLst>
        </pc:spChg>
        <pc:spChg chg="del">
          <ac:chgData name="Zach Waldron" userId="73f90a8f-9e53-4a0a-a0de-1f109e7a523e" providerId="ADAL" clId="{8C69A465-6186-4D32-8198-140368CC1036}" dt="2024-05-28T18:50:05.791" v="10375" actId="478"/>
          <ac:spMkLst>
            <pc:docMk/>
            <pc:sldMk cId="4251423843" sldId="427"/>
            <ac:spMk id="3" creationId="{38D7EF63-8DF6-6A7F-5F81-7309F3AD337D}"/>
          </ac:spMkLst>
        </pc:spChg>
        <pc:spChg chg="add del mod">
          <ac:chgData name="Zach Waldron" userId="73f90a8f-9e53-4a0a-a0de-1f109e7a523e" providerId="ADAL" clId="{8C69A465-6186-4D32-8198-140368CC1036}" dt="2024-06-06T01:36:48.681" v="17485" actId="478"/>
          <ac:spMkLst>
            <pc:docMk/>
            <pc:sldMk cId="4251423843" sldId="427"/>
            <ac:spMk id="4" creationId="{BFC9BA14-F3AF-F264-D4A3-A08AA610E8BF}"/>
          </ac:spMkLst>
        </pc:spChg>
        <pc:spChg chg="mod">
          <ac:chgData name="Zach Waldron" userId="73f90a8f-9e53-4a0a-a0de-1f109e7a523e" providerId="ADAL" clId="{8C69A465-6186-4D32-8198-140368CC1036}" dt="2024-06-06T00:44:32.778" v="17034"/>
          <ac:spMkLst>
            <pc:docMk/>
            <pc:sldMk cId="4251423843" sldId="427"/>
            <ac:spMk id="5" creationId="{3F403E1D-CD93-2E9B-9D34-C1AA5C762BBA}"/>
          </ac:spMkLst>
        </pc:spChg>
        <pc:spChg chg="add mo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6" creationId="{DD34C047-B10A-F330-A4D5-524370769A04}"/>
          </ac:spMkLst>
        </pc:spChg>
        <pc:spChg chg="add mo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7" creationId="{7A7B8EE3-9632-8A01-0137-6B864CB9F29F}"/>
          </ac:spMkLst>
        </pc:spChg>
        <pc:spChg chg="add mo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8" creationId="{ADB166E3-5F06-576F-242C-107C61CA8ECC}"/>
          </ac:spMkLst>
        </pc:spChg>
        <pc:spChg chg="add mod">
          <ac:chgData name="Zach Waldron" userId="73f90a8f-9e53-4a0a-a0de-1f109e7a523e" providerId="ADAL" clId="{8C69A465-6186-4D32-8198-140368CC1036}" dt="2024-06-06T01:36:46.592" v="17484"/>
          <ac:spMkLst>
            <pc:docMk/>
            <pc:sldMk cId="4251423843" sldId="427"/>
            <ac:spMk id="12" creationId="{482F4238-1D99-2607-3D09-7280CFF1F535}"/>
          </ac:spMkLst>
        </pc:spChg>
        <pc:spChg chg="add mod">
          <ac:chgData name="Zach Waldron" userId="73f90a8f-9e53-4a0a-a0de-1f109e7a523e" providerId="ADAL" clId="{8C69A465-6186-4D32-8198-140368CC1036}" dt="2024-06-06T01:36:49.092" v="17486"/>
          <ac:spMkLst>
            <pc:docMk/>
            <pc:sldMk cId="4251423843" sldId="427"/>
            <ac:spMk id="13" creationId="{D5174FBF-E6B0-3696-4AF9-8F9AE5E82DDD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15" creationId="{155B9E2C-2E3A-EC32-69BF-2F9110D657A8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16" creationId="{96883629-1FFB-57E3-6435-8FEA559B8EEE}"/>
          </ac:spMkLst>
        </pc:spChg>
        <pc:spChg chg="del mod">
          <ac:chgData name="Zach Waldron" userId="73f90a8f-9e53-4a0a-a0de-1f109e7a523e" providerId="ADAL" clId="{8C69A465-6186-4D32-8198-140368CC1036}" dt="2024-05-28T18:51:39.920" v="10396" actId="478"/>
          <ac:spMkLst>
            <pc:docMk/>
            <pc:sldMk cId="4251423843" sldId="427"/>
            <ac:spMk id="17" creationId="{E584DBDB-ECA1-7C9A-E269-DD1505C51D7E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18" creationId="{3546318D-F50F-2B5E-BC40-635B3CD47970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19" creationId="{EB8BF660-E850-C423-7221-9E1DCA699A9D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0" creationId="{D1B2AC03-10DB-E3A4-3FBF-E5E108E27838}"/>
          </ac:spMkLst>
        </pc:spChg>
        <pc:spChg chg="del mod">
          <ac:chgData name="Zach Waldron" userId="73f90a8f-9e53-4a0a-a0de-1f109e7a523e" providerId="ADAL" clId="{8C69A465-6186-4D32-8198-140368CC1036}" dt="2024-05-28T18:51:41.279" v="10397" actId="478"/>
          <ac:spMkLst>
            <pc:docMk/>
            <pc:sldMk cId="4251423843" sldId="427"/>
            <ac:spMk id="21" creationId="{28751D5D-BC71-B786-9DE5-4F9BA1D7D902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2" creationId="{89A9F5BC-CE03-9233-3F62-B65F60C0198B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3" creationId="{E9DBA2E3-515B-20F4-B16F-8F45B4C0329A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4" creationId="{5B7FD8E0-8387-E730-248C-D6D5BA6B58BC}"/>
          </ac:spMkLst>
        </pc:spChg>
        <pc:spChg chg="del mod">
          <ac:chgData name="Zach Waldron" userId="73f90a8f-9e53-4a0a-a0de-1f109e7a523e" providerId="ADAL" clId="{8C69A465-6186-4D32-8198-140368CC1036}" dt="2024-05-28T18:51:42.392" v="10398" actId="478"/>
          <ac:spMkLst>
            <pc:docMk/>
            <pc:sldMk cId="4251423843" sldId="427"/>
            <ac:spMk id="25" creationId="{2C6A01D6-22DF-50AC-96FB-D15E7B5FD995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6" creationId="{11D6F01A-E304-9D64-27B6-AB264AB51055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7" creationId="{1DF25F0D-B3D8-D319-890E-D3189B897EE8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28" creationId="{0DF6060A-473C-2C41-916E-5A26BEF10008}"/>
          </ac:spMkLst>
        </pc:spChg>
        <pc:spChg chg="del mod">
          <ac:chgData name="Zach Waldron" userId="73f90a8f-9e53-4a0a-a0de-1f109e7a523e" providerId="ADAL" clId="{8C69A465-6186-4D32-8198-140368CC1036}" dt="2024-05-28T18:51:45.383" v="10400" actId="478"/>
          <ac:spMkLst>
            <pc:docMk/>
            <pc:sldMk cId="4251423843" sldId="427"/>
            <ac:spMk id="29" creationId="{BD3698E7-7D3B-DA44-3947-2861F36B5F7E}"/>
          </ac:spMkLst>
        </pc:spChg>
        <pc:spChg chg="mod topLvl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30" creationId="{8CABA9E0-6118-07F6-F281-7C1CE8F914B9}"/>
          </ac:spMkLst>
        </pc:spChg>
        <pc:spChg chg="add del mod">
          <ac:chgData name="Zach Waldron" userId="73f90a8f-9e53-4a0a-a0de-1f109e7a523e" providerId="ADAL" clId="{8C69A465-6186-4D32-8198-140368CC1036}" dt="2024-05-28T19:05:41.382" v="10796" actId="478"/>
          <ac:spMkLst>
            <pc:docMk/>
            <pc:sldMk cId="4251423843" sldId="427"/>
            <ac:spMk id="31" creationId="{50AA1BA4-2B50-B978-B2FC-C97E86E8C5E4}"/>
          </ac:spMkLst>
        </pc:spChg>
        <pc:spChg chg="add del mod">
          <ac:chgData name="Zach Waldron" userId="73f90a8f-9e53-4a0a-a0de-1f109e7a523e" providerId="ADAL" clId="{8C69A465-6186-4D32-8198-140368CC1036}" dt="2024-05-28T19:05:42.823" v="10797" actId="478"/>
          <ac:spMkLst>
            <pc:docMk/>
            <pc:sldMk cId="4251423843" sldId="427"/>
            <ac:spMk id="32" creationId="{837556BE-4640-C3FE-7BE1-91CA46935E35}"/>
          </ac:spMkLst>
        </pc:spChg>
        <pc:spChg chg="add del mod">
          <ac:chgData name="Zach Waldron" userId="73f90a8f-9e53-4a0a-a0de-1f109e7a523e" providerId="ADAL" clId="{8C69A465-6186-4D32-8198-140368CC1036}" dt="2024-05-28T19:05:43.848" v="10798" actId="478"/>
          <ac:spMkLst>
            <pc:docMk/>
            <pc:sldMk cId="4251423843" sldId="427"/>
            <ac:spMk id="33" creationId="{E82DE0BC-F7C1-336D-273F-DAEB55D20EE1}"/>
          </ac:spMkLst>
        </pc:spChg>
        <pc:spChg chg="add mod or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34" creationId="{F443C0D4-F44B-0A64-1A8F-46C8BB3DE6B7}"/>
          </ac:spMkLst>
        </pc:spChg>
        <pc:spChg chg="add mo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37" creationId="{1301629A-7BD5-64B7-71D4-0363B4890397}"/>
          </ac:spMkLst>
        </pc:spChg>
        <pc:spChg chg="add mod">
          <ac:chgData name="Zach Waldron" userId="73f90a8f-9e53-4a0a-a0de-1f109e7a523e" providerId="ADAL" clId="{8C69A465-6186-4D32-8198-140368CC1036}" dt="2024-06-06T01:25:19.635" v="17301" actId="1076"/>
          <ac:spMkLst>
            <pc:docMk/>
            <pc:sldMk cId="4251423843" sldId="427"/>
            <ac:spMk id="42" creationId="{754E3850-9032-D78C-4218-88A786FDB556}"/>
          </ac:spMkLst>
        </pc:spChg>
        <pc:spChg chg="add del mod">
          <ac:chgData name="Zach Waldron" userId="73f90a8f-9e53-4a0a-a0de-1f109e7a523e" providerId="ADAL" clId="{8C69A465-6186-4D32-8198-140368CC1036}" dt="2024-05-28T19:04:43.677" v="10786" actId="478"/>
          <ac:spMkLst>
            <pc:docMk/>
            <pc:sldMk cId="4251423843" sldId="427"/>
            <ac:spMk id="43" creationId="{14EBCD82-BDF6-3581-DA80-D5B5B10D3708}"/>
          </ac:spMkLst>
        </pc:spChg>
        <pc:spChg chg="add del mod topLvl">
          <ac:chgData name="Zach Waldron" userId="73f90a8f-9e53-4a0a-a0de-1f109e7a523e" providerId="ADAL" clId="{8C69A465-6186-4D32-8198-140368CC1036}" dt="2024-05-28T19:03:09.600" v="10701" actId="478"/>
          <ac:spMkLst>
            <pc:docMk/>
            <pc:sldMk cId="4251423843" sldId="427"/>
            <ac:spMk id="45" creationId="{011C41F5-B7C2-00B1-9D4F-6642DED19AD1}"/>
          </ac:spMkLst>
        </pc:spChg>
        <pc:spChg chg="mod">
          <ac:chgData name="Zach Waldron" userId="73f90a8f-9e53-4a0a-a0de-1f109e7a523e" providerId="ADAL" clId="{8C69A465-6186-4D32-8198-140368CC1036}" dt="2024-05-28T19:02:05.274" v="10676" actId="404"/>
          <ac:spMkLst>
            <pc:docMk/>
            <pc:sldMk cId="4251423843" sldId="427"/>
            <ac:spMk id="48" creationId="{13F045F1-76FC-7289-6869-D0C003B8D677}"/>
          </ac:spMkLst>
        </pc:spChg>
        <pc:spChg chg="mod">
          <ac:chgData name="Zach Waldron" userId="73f90a8f-9e53-4a0a-a0de-1f109e7a523e" providerId="ADAL" clId="{8C69A465-6186-4D32-8198-140368CC1036}" dt="2024-05-28T19:02:05.274" v="10676" actId="404"/>
          <ac:spMkLst>
            <pc:docMk/>
            <pc:sldMk cId="4251423843" sldId="427"/>
            <ac:spMk id="49" creationId="{BE767209-0245-C8FF-8AC1-FB6AB28B7CDB}"/>
          </ac:spMkLst>
        </pc:spChg>
        <pc:spChg chg="del mod">
          <ac:chgData name="Zach Waldron" userId="73f90a8f-9e53-4a0a-a0de-1f109e7a523e" providerId="ADAL" clId="{8C69A465-6186-4D32-8198-140368CC1036}" dt="2024-05-28T19:03:19.647" v="10705" actId="478"/>
          <ac:spMkLst>
            <pc:docMk/>
            <pc:sldMk cId="4251423843" sldId="427"/>
            <ac:spMk id="50" creationId="{41B8CD4F-DC0D-C910-F706-0C1802F2C371}"/>
          </ac:spMkLst>
        </pc:spChg>
        <pc:spChg chg="mod">
          <ac:chgData name="Zach Waldron" userId="73f90a8f-9e53-4a0a-a0de-1f109e7a523e" providerId="ADAL" clId="{8C69A465-6186-4D32-8198-140368CC1036}" dt="2024-05-28T19:02:05.274" v="10676" actId="404"/>
          <ac:spMkLst>
            <pc:docMk/>
            <pc:sldMk cId="4251423843" sldId="427"/>
            <ac:spMk id="51" creationId="{3B2D7572-1E8F-D17F-EBEC-E1223C24FE44}"/>
          </ac:spMkLst>
        </pc:spChg>
        <pc:spChg chg="add del mod">
          <ac:chgData name="Zach Waldron" userId="73f90a8f-9e53-4a0a-a0de-1f109e7a523e" providerId="ADAL" clId="{8C69A465-6186-4D32-8198-140368CC1036}" dt="2024-05-28T19:03:16.352" v="10703" actId="478"/>
          <ac:spMkLst>
            <pc:docMk/>
            <pc:sldMk cId="4251423843" sldId="427"/>
            <ac:spMk id="52" creationId="{D3B9443F-FDCA-4043-6DC5-B994A34891BB}"/>
          </ac:spMkLst>
        </pc:spChg>
        <pc:spChg chg="del mod">
          <ac:chgData name="Zach Waldron" userId="73f90a8f-9e53-4a0a-a0de-1f109e7a523e" providerId="ADAL" clId="{8C69A465-6186-4D32-8198-140368CC1036}" dt="2024-05-28T19:03:18.095" v="10704" actId="478"/>
          <ac:spMkLst>
            <pc:docMk/>
            <pc:sldMk cId="4251423843" sldId="427"/>
            <ac:spMk id="53" creationId="{03DAA1EE-A191-63D7-6BEC-52877E0C73C8}"/>
          </ac:spMkLst>
        </pc:spChg>
        <pc:spChg chg="del mod topLvl">
          <ac:chgData name="Zach Waldron" userId="73f90a8f-9e53-4a0a-a0de-1f109e7a523e" providerId="ADAL" clId="{8C69A465-6186-4D32-8198-140368CC1036}" dt="2024-05-28T19:02:51.216" v="10695" actId="478"/>
          <ac:spMkLst>
            <pc:docMk/>
            <pc:sldMk cId="4251423843" sldId="427"/>
            <ac:spMk id="55" creationId="{D6F4D8F7-1D05-217D-EA47-BDA745B6CB2B}"/>
          </ac:spMkLst>
        </pc:spChg>
        <pc:spChg chg="del mod topLvl">
          <ac:chgData name="Zach Waldron" userId="73f90a8f-9e53-4a0a-a0de-1f109e7a523e" providerId="ADAL" clId="{8C69A465-6186-4D32-8198-140368CC1036}" dt="2024-05-28T19:04:39.959" v="10785" actId="478"/>
          <ac:spMkLst>
            <pc:docMk/>
            <pc:sldMk cId="4251423843" sldId="427"/>
            <ac:spMk id="58" creationId="{FF17337F-3DF9-96A2-5557-5167325E6AE3}"/>
          </ac:spMkLst>
        </pc:spChg>
        <pc:spChg chg="del mod topLvl">
          <ac:chgData name="Zach Waldron" userId="73f90a8f-9e53-4a0a-a0de-1f109e7a523e" providerId="ADAL" clId="{8C69A465-6186-4D32-8198-140368CC1036}" dt="2024-05-28T19:03:13.704" v="10702" actId="478"/>
          <ac:spMkLst>
            <pc:docMk/>
            <pc:sldMk cId="4251423843" sldId="427"/>
            <ac:spMk id="59" creationId="{3B313E4C-0652-FD58-9C61-70E2F4D99649}"/>
          </ac:spMkLst>
        </pc:spChg>
        <pc:spChg chg="del mod">
          <ac:chgData name="Zach Waldron" userId="73f90a8f-9e53-4a0a-a0de-1f109e7a523e" providerId="ADAL" clId="{8C69A465-6186-4D32-8198-140368CC1036}" dt="2024-05-28T19:02:56.471" v="10697" actId="478"/>
          <ac:spMkLst>
            <pc:docMk/>
            <pc:sldMk cId="4251423843" sldId="427"/>
            <ac:spMk id="60" creationId="{8ECF8277-D23C-A4A1-0FF8-E89795C5E68E}"/>
          </ac:spMkLst>
        </pc:spChg>
        <pc:spChg chg="del mod">
          <ac:chgData name="Zach Waldron" userId="73f90a8f-9e53-4a0a-a0de-1f109e7a523e" providerId="ADAL" clId="{8C69A465-6186-4D32-8198-140368CC1036}" dt="2024-05-28T19:02:54.855" v="10696" actId="478"/>
          <ac:spMkLst>
            <pc:docMk/>
            <pc:sldMk cId="4251423843" sldId="427"/>
            <ac:spMk id="61" creationId="{24C61494-7636-46C8-4F3D-CD071D20E3CD}"/>
          </ac:spMkLst>
        </pc:spChg>
        <pc:spChg chg="add mod or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68" creationId="{E0297B50-67C1-59FD-70F4-D43632F1AB3C}"/>
          </ac:spMkLst>
        </pc:spChg>
        <pc:spChg chg="add mod or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69" creationId="{BCAD34CE-F44C-E735-9F87-B2B92010C73B}"/>
          </ac:spMkLst>
        </pc:spChg>
        <pc:spChg chg="add mod ord">
          <ac:chgData name="Zach Waldron" userId="73f90a8f-9e53-4a0a-a0de-1f109e7a523e" providerId="ADAL" clId="{8C69A465-6186-4D32-8198-140368CC1036}" dt="2024-06-06T01:25:23.995" v="17302" actId="1076"/>
          <ac:spMkLst>
            <pc:docMk/>
            <pc:sldMk cId="4251423843" sldId="427"/>
            <ac:spMk id="70" creationId="{9552491C-C713-1AF6-397C-F89745FE5550}"/>
          </ac:spMkLst>
        </pc:spChg>
        <pc:grpChg chg="add mod">
          <ac:chgData name="Zach Waldron" userId="73f90a8f-9e53-4a0a-a0de-1f109e7a523e" providerId="ADAL" clId="{8C69A465-6186-4D32-8198-140368CC1036}" dt="2024-06-06T00:44:35.475" v="17035" actId="1076"/>
          <ac:grpSpMkLst>
            <pc:docMk/>
            <pc:sldMk cId="4251423843" sldId="427"/>
            <ac:grpSpMk id="2" creationId="{33EDC01C-865B-8D06-1E46-BF7B1D01442A}"/>
          </ac:grpSpMkLst>
        </pc:grpChg>
        <pc:grpChg chg="add del mod">
          <ac:chgData name="Zach Waldron" userId="73f90a8f-9e53-4a0a-a0de-1f109e7a523e" providerId="ADAL" clId="{8C69A465-6186-4D32-8198-140368CC1036}" dt="2024-05-28T18:57:02.644" v="10632" actId="165"/>
          <ac:grpSpMkLst>
            <pc:docMk/>
            <pc:sldMk cId="4251423843" sldId="427"/>
            <ac:grpSpMk id="10" creationId="{8DB17CEC-8997-567D-CF06-26410CBDBBEF}"/>
          </ac:grpSpMkLst>
        </pc:grpChg>
        <pc:grpChg chg="del mod topLvl">
          <ac:chgData name="Zach Waldron" userId="73f90a8f-9e53-4a0a-a0de-1f109e7a523e" providerId="ADAL" clId="{8C69A465-6186-4D32-8198-140368CC1036}" dt="2024-05-28T18:57:08.970" v="10633" actId="165"/>
          <ac:grpSpMkLst>
            <pc:docMk/>
            <pc:sldMk cId="4251423843" sldId="427"/>
            <ac:grpSpMk id="11" creationId="{D3C12FB9-4B7D-C09B-1B04-7FF3C420535E}"/>
          </ac:grpSpMkLst>
        </pc:grpChg>
        <pc:grpChg chg="del mod topLvl">
          <ac:chgData name="Zach Waldron" userId="73f90a8f-9e53-4a0a-a0de-1f109e7a523e" providerId="ADAL" clId="{8C69A465-6186-4D32-8198-140368CC1036}" dt="2024-05-28T18:57:19.842" v="10636" actId="165"/>
          <ac:grpSpMkLst>
            <pc:docMk/>
            <pc:sldMk cId="4251423843" sldId="427"/>
            <ac:grpSpMk id="12" creationId="{5E710E60-248F-90ED-00DC-5ECE6A22E66C}"/>
          </ac:grpSpMkLst>
        </pc:grpChg>
        <pc:grpChg chg="del mod topLvl">
          <ac:chgData name="Zach Waldron" userId="73f90a8f-9e53-4a0a-a0de-1f109e7a523e" providerId="ADAL" clId="{8C69A465-6186-4D32-8198-140368CC1036}" dt="2024-05-28T18:57:19.842" v="10636" actId="165"/>
          <ac:grpSpMkLst>
            <pc:docMk/>
            <pc:sldMk cId="4251423843" sldId="427"/>
            <ac:grpSpMk id="13" creationId="{ECEB7097-404E-4A45-4F16-DD04988F9DB7}"/>
          </ac:grpSpMkLst>
        </pc:grpChg>
        <pc:grpChg chg="del mod topLvl">
          <ac:chgData name="Zach Waldron" userId="73f90a8f-9e53-4a0a-a0de-1f109e7a523e" providerId="ADAL" clId="{8C69A465-6186-4D32-8198-140368CC1036}" dt="2024-05-28T18:57:19.842" v="10636" actId="165"/>
          <ac:grpSpMkLst>
            <pc:docMk/>
            <pc:sldMk cId="4251423843" sldId="427"/>
            <ac:grpSpMk id="14" creationId="{112D8C27-D959-88B3-A941-184A2A846758}"/>
          </ac:grpSpMkLst>
        </pc:grpChg>
        <pc:grpChg chg="add del mod">
          <ac:chgData name="Zach Waldron" userId="73f90a8f-9e53-4a0a-a0de-1f109e7a523e" providerId="ADAL" clId="{8C69A465-6186-4D32-8198-140368CC1036}" dt="2024-05-28T19:03:09.600" v="10701" actId="478"/>
          <ac:grpSpMkLst>
            <pc:docMk/>
            <pc:sldMk cId="4251423843" sldId="427"/>
            <ac:grpSpMk id="44" creationId="{E501CEEA-DE0C-0C1D-9A60-88140B48EE24}"/>
          </ac:grpSpMkLst>
        </pc:grpChg>
        <pc:grpChg chg="add del mod topLvl">
          <ac:chgData name="Zach Waldron" userId="73f90a8f-9e53-4a0a-a0de-1f109e7a523e" providerId="ADAL" clId="{8C69A465-6186-4D32-8198-140368CC1036}" dt="2024-05-28T19:04:45.152" v="10787" actId="478"/>
          <ac:grpSpMkLst>
            <pc:docMk/>
            <pc:sldMk cId="4251423843" sldId="427"/>
            <ac:grpSpMk id="46" creationId="{C2CE44FC-F765-95F8-E17A-117076174510}"/>
          </ac:grpSpMkLst>
        </pc:grpChg>
        <pc:grpChg chg="add del mod">
          <ac:chgData name="Zach Waldron" userId="73f90a8f-9e53-4a0a-a0de-1f109e7a523e" providerId="ADAL" clId="{8C69A465-6186-4D32-8198-140368CC1036}" dt="2024-05-28T19:03:16.352" v="10703" actId="478"/>
          <ac:grpSpMkLst>
            <pc:docMk/>
            <pc:sldMk cId="4251423843" sldId="427"/>
            <ac:grpSpMk id="47" creationId="{0AE83883-CC8D-4B77-D6F4-821EFEE66B6B}"/>
          </ac:grpSpMkLst>
        </pc:grpChg>
        <pc:grpChg chg="add del mod">
          <ac:chgData name="Zach Waldron" userId="73f90a8f-9e53-4a0a-a0de-1f109e7a523e" providerId="ADAL" clId="{8C69A465-6186-4D32-8198-140368CC1036}" dt="2024-05-28T19:02:51.216" v="10695" actId="478"/>
          <ac:grpSpMkLst>
            <pc:docMk/>
            <pc:sldMk cId="4251423843" sldId="427"/>
            <ac:grpSpMk id="54" creationId="{33E4F544-2774-80E8-0E05-023F472B9633}"/>
          </ac:grpSpMkLst>
        </pc:grpChg>
        <pc:grpChg chg="del mod topLvl">
          <ac:chgData name="Zach Waldron" userId="73f90a8f-9e53-4a0a-a0de-1f109e7a523e" providerId="ADAL" clId="{8C69A465-6186-4D32-8198-140368CC1036}" dt="2024-05-28T19:03:13.704" v="10702" actId="478"/>
          <ac:grpSpMkLst>
            <pc:docMk/>
            <pc:sldMk cId="4251423843" sldId="427"/>
            <ac:grpSpMk id="56" creationId="{ACC46E36-9AF5-E61C-3487-92315F9FE2FF}"/>
          </ac:grpSpMkLst>
        </pc:grpChg>
        <pc:grpChg chg="del mod">
          <ac:chgData name="Zach Waldron" userId="73f90a8f-9e53-4a0a-a0de-1f109e7a523e" providerId="ADAL" clId="{8C69A465-6186-4D32-8198-140368CC1036}" dt="2024-05-28T19:02:54.855" v="10696" actId="478"/>
          <ac:grpSpMkLst>
            <pc:docMk/>
            <pc:sldMk cId="4251423843" sldId="427"/>
            <ac:grpSpMk id="57" creationId="{903C12EB-93DF-257E-7D7B-AFEAFB16898A}"/>
          </ac:grpSpMkLst>
        </pc:grpChg>
        <pc:graphicFrameChg chg="add del mod">
          <ac:chgData name="Zach Waldron" userId="73f90a8f-9e53-4a0a-a0de-1f109e7a523e" providerId="ADAL" clId="{8C69A465-6186-4D32-8198-140368CC1036}" dt="2024-05-29T15:15:55.668" v="11506" actId="478"/>
          <ac:graphicFrameMkLst>
            <pc:docMk/>
            <pc:sldMk cId="4251423843" sldId="427"/>
            <ac:graphicFrameMk id="2" creationId="{D5345F58-37E0-4D83-859B-D5E92F8C607B}"/>
          </ac:graphicFrameMkLst>
        </pc:graphicFrameChg>
        <pc:graphicFrameChg chg="add del mod">
          <ac:chgData name="Zach Waldron" userId="73f90a8f-9e53-4a0a-a0de-1f109e7a523e" providerId="ADAL" clId="{8C69A465-6186-4D32-8198-140368CC1036}" dt="2024-06-06T01:25:14.421" v="17299" actId="478"/>
          <ac:graphicFrameMkLst>
            <pc:docMk/>
            <pc:sldMk cId="4251423843" sldId="427"/>
            <ac:graphicFrameMk id="3" creationId="{B117216A-DA1F-E0BF-D20F-1EE73531C79B}"/>
          </ac:graphicFrameMkLst>
        </pc:graphicFrameChg>
        <pc:graphicFrameChg chg="add mod modGraphic">
          <ac:chgData name="Zach Waldron" userId="73f90a8f-9e53-4a0a-a0de-1f109e7a523e" providerId="ADAL" clId="{8C69A465-6186-4D32-8198-140368CC1036}" dt="2024-06-06T02:49:16.049" v="18390" actId="207"/>
          <ac:graphicFrameMkLst>
            <pc:docMk/>
            <pc:sldMk cId="4251423843" sldId="427"/>
            <ac:graphicFrameMk id="11" creationId="{B016415E-6AD1-351C-60B0-31BF8D839A00}"/>
          </ac:graphicFrameMkLst>
        </pc:graphicFrameChg>
        <pc:picChg chg="add del mod">
          <ac:chgData name="Zach Waldron" userId="73f90a8f-9e53-4a0a-a0de-1f109e7a523e" providerId="ADAL" clId="{8C69A465-6186-4D32-8198-140368CC1036}" dt="2024-05-28T18:54:36.184" v="10431" actId="478"/>
          <ac:picMkLst>
            <pc:docMk/>
            <pc:sldMk cId="4251423843" sldId="427"/>
            <ac:picMk id="5" creationId="{35668E3A-8A49-CD3F-439A-0E1722EDB858}"/>
          </ac:picMkLst>
        </pc:picChg>
        <pc:picChg chg="mod">
          <ac:chgData name="Zach Waldron" userId="73f90a8f-9e53-4a0a-a0de-1f109e7a523e" providerId="ADAL" clId="{8C69A465-6186-4D32-8198-140368CC1036}" dt="2024-06-06T00:44:32.778" v="17034"/>
          <ac:picMkLst>
            <pc:docMk/>
            <pc:sldMk cId="4251423843" sldId="427"/>
            <ac:picMk id="10" creationId="{AA4E79E6-89CF-6A7E-B72E-D43908F4AB9D}"/>
          </ac:picMkLst>
        </pc:picChg>
        <pc:picChg chg="add del mod">
          <ac:chgData name="Zach Waldron" userId="73f90a8f-9e53-4a0a-a0de-1f109e7a523e" providerId="ADAL" clId="{8C69A465-6186-4D32-8198-140368CC1036}" dt="2024-05-28T18:54:32.023" v="10430" actId="478"/>
          <ac:picMkLst>
            <pc:docMk/>
            <pc:sldMk cId="4251423843" sldId="427"/>
            <ac:picMk id="35" creationId="{AB984A01-5904-F03E-1F29-211ADAF586D5}"/>
          </ac:picMkLst>
        </pc:picChg>
        <pc:cxnChg chg="add mod">
          <ac:chgData name="Zach Waldron" userId="73f90a8f-9e53-4a0a-a0de-1f109e7a523e" providerId="ADAL" clId="{8C69A465-6186-4D32-8198-140368CC1036}" dt="2024-06-06T01:25:23.995" v="17302" actId="1076"/>
          <ac:cxnSpMkLst>
            <pc:docMk/>
            <pc:sldMk cId="4251423843" sldId="427"/>
            <ac:cxnSpMk id="9" creationId="{637E29AC-0434-AA48-6CDB-E5EC976BD53C}"/>
          </ac:cxnSpMkLst>
        </pc:cxnChg>
        <pc:cxnChg chg="add mod">
          <ac:chgData name="Zach Waldron" userId="73f90a8f-9e53-4a0a-a0de-1f109e7a523e" providerId="ADAL" clId="{8C69A465-6186-4D32-8198-140368CC1036}" dt="2024-06-06T01:25:23.995" v="17302" actId="1076"/>
          <ac:cxnSpMkLst>
            <pc:docMk/>
            <pc:sldMk cId="4251423843" sldId="427"/>
            <ac:cxnSpMk id="36" creationId="{D92FDFE8-399A-60D8-F383-C787F84696C0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6-06T01:33:29.090" v="17417"/>
              <pc2:cmMkLst xmlns:pc2="http://schemas.microsoft.com/office/powerpoint/2019/9/main/command">
                <pc:docMk/>
                <pc:sldMk cId="4251423843" sldId="427"/>
                <pc2:cmMk id="{C4B35C5D-6DF0-47DB-8EA6-88FE119D9F4B}"/>
              </pc2:cmMkLst>
            </pc226:cmChg>
          </p:ext>
        </pc:extLst>
      </pc:sldChg>
      <pc:sldChg chg="addSp delSp modSp add del mod ord delCm modCm">
        <pc:chgData name="Zach Waldron" userId="73f90a8f-9e53-4a0a-a0de-1f109e7a523e" providerId="ADAL" clId="{8C69A465-6186-4D32-8198-140368CC1036}" dt="2024-06-06T01:45:43.114" v="17586" actId="47"/>
        <pc:sldMkLst>
          <pc:docMk/>
          <pc:sldMk cId="4118087052" sldId="428"/>
        </pc:sldMkLst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3" creationId="{9F89C8A0-5959-9098-4C37-00987FEB392A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6" creationId="{DFE0F309-F87B-1F91-751B-2251521A3572}"/>
          </ac:spMkLst>
        </pc:spChg>
        <pc:spChg chg="add del mod">
          <ac:chgData name="Zach Waldron" userId="73f90a8f-9e53-4a0a-a0de-1f109e7a523e" providerId="ADAL" clId="{8C69A465-6186-4D32-8198-140368CC1036}" dt="2024-06-06T01:37:44.207" v="17502" actId="478"/>
          <ac:spMkLst>
            <pc:docMk/>
            <pc:sldMk cId="4118087052" sldId="428"/>
            <ac:spMk id="8" creationId="{E445ECFE-8F7B-783F-2ECA-2993A5CD6277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9" creationId="{D43312F2-A454-BA87-5FB1-A04DB3C98112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11" creationId="{1F9B1132-51DA-9F64-C3B0-6060F4540730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13" creationId="{0A949D3D-62D2-FFCA-4367-F29D1C5F58BD}"/>
          </ac:spMkLst>
        </pc:spChg>
        <pc:spChg chg="add mod">
          <ac:chgData name="Zach Waldron" userId="73f90a8f-9e53-4a0a-a0de-1f109e7a523e" providerId="ADAL" clId="{8C69A465-6186-4D32-8198-140368CC1036}" dt="2024-06-06T01:37:44.516" v="17503"/>
          <ac:spMkLst>
            <pc:docMk/>
            <pc:sldMk cId="4118087052" sldId="428"/>
            <ac:spMk id="14" creationId="{851270B8-17DC-7AA5-2C92-EB9810CCF1D0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20" creationId="{F1651C2E-E96D-36D3-0D8B-9037294A6B58}"/>
          </ac:spMkLst>
        </pc:spChg>
        <pc:spChg chg="add del mod">
          <ac:chgData name="Zach Waldron" userId="73f90a8f-9e53-4a0a-a0de-1f109e7a523e" providerId="ADAL" clId="{8C69A465-6186-4D32-8198-140368CC1036}" dt="2024-06-06T01:42:54.658" v="17527" actId="21"/>
          <ac:spMkLst>
            <pc:docMk/>
            <pc:sldMk cId="4118087052" sldId="428"/>
            <ac:spMk id="23" creationId="{756C4384-A1F2-1FFB-F44B-BE1316B851DC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46" creationId="{725FA2CD-5C56-6603-E330-D6B888CCA5C6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48" creationId="{B41B401C-7D32-3A64-ACC7-DD0D5A96C649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50" creationId="{541E5EB9-FDE8-EDAF-3926-7536D85337F5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72" creationId="{0BCAB27D-08B8-8D79-E658-413967AB1019}"/>
          </ac:spMkLst>
        </pc:spChg>
        <pc:spChg chg="add del mod">
          <ac:chgData name="Zach Waldron" userId="73f90a8f-9e53-4a0a-a0de-1f109e7a523e" providerId="ADAL" clId="{8C69A465-6186-4D32-8198-140368CC1036}" dt="2024-06-06T01:43:04.469" v="17529" actId="14100"/>
          <ac:spMkLst>
            <pc:docMk/>
            <pc:sldMk cId="4118087052" sldId="428"/>
            <ac:spMk id="73" creationId="{5F778E08-1C41-05D0-0651-48C3C8D7262D}"/>
          </ac:spMkLst>
        </pc:s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2" creationId="{4CB60527-EFBF-CB69-29CF-17B6550D966F}"/>
          </ac:grpSpMkLst>
        </pc:gr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4" creationId="{7C6F7B05-3068-A50B-6C23-32099A0F517B}"/>
          </ac:grpSpMkLst>
        </pc:gr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19" creationId="{D81EFE65-85EF-72EF-0545-DD19AEC4FC57}"/>
          </ac:grpSpMkLst>
        </pc:gr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44" creationId="{62CC84F0-5203-01F1-45FB-EE3B583D33E9}"/>
          </ac:grpSpMkLst>
        </pc:gr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45" creationId="{8F06E8A3-2516-993B-83F0-CE6C6B433548}"/>
          </ac:grpSpMkLst>
        </pc:grpChg>
        <pc:grpChg chg="add del mod">
          <ac:chgData name="Zach Waldron" userId="73f90a8f-9e53-4a0a-a0de-1f109e7a523e" providerId="ADAL" clId="{8C69A465-6186-4D32-8198-140368CC1036}" dt="2024-06-06T01:43:04.469" v="17529" actId="14100"/>
          <ac:grpSpMkLst>
            <pc:docMk/>
            <pc:sldMk cId="4118087052" sldId="428"/>
            <ac:grpSpMk id="47" creationId="{BCF4909E-E566-0BBA-CDA1-41EB1CBDAA9C}"/>
          </ac:grpSpMkLst>
        </pc:grpChg>
        <pc:graphicFrameChg chg="add del mod">
          <ac:chgData name="Zach Waldron" userId="73f90a8f-9e53-4a0a-a0de-1f109e7a523e" providerId="ADAL" clId="{8C69A465-6186-4D32-8198-140368CC1036}" dt="2024-05-28T16:55:24.295" v="10245" actId="478"/>
          <ac:graphicFrameMkLst>
            <pc:docMk/>
            <pc:sldMk cId="4118087052" sldId="428"/>
            <ac:graphicFrameMk id="7" creationId="{0CD742A5-833F-FBAE-D8B0-FDAE3BD349D7}"/>
          </ac:graphicFrameMkLst>
        </pc:graphicFrameChg>
        <pc:graphicFrameChg chg="add mod">
          <ac:chgData name="Zach Waldron" userId="73f90a8f-9e53-4a0a-a0de-1f109e7a523e" providerId="ADAL" clId="{8C69A465-6186-4D32-8198-140368CC1036}" dt="2024-06-06T01:42:31.688" v="17522"/>
          <ac:graphicFrameMkLst>
            <pc:docMk/>
            <pc:sldMk cId="4118087052" sldId="428"/>
            <ac:graphicFrameMk id="15" creationId="{A04CA7A5-375D-EB1A-FE1D-91AE77EC9344}"/>
          </ac:graphicFrameMkLst>
        </pc:graphicFrameChg>
        <pc:picChg chg="add del mod">
          <ac:chgData name="Zach Waldron" userId="73f90a8f-9e53-4a0a-a0de-1f109e7a523e" providerId="ADAL" clId="{8C69A465-6186-4D32-8198-140368CC1036}" dt="2024-06-06T01:43:04.469" v="17529" actId="14100"/>
          <ac:picMkLst>
            <pc:docMk/>
            <pc:sldMk cId="4118087052" sldId="428"/>
            <ac:picMk id="5" creationId="{986282AA-F2D0-4A23-93F5-2D5244B38A05}"/>
          </ac:picMkLst>
        </pc:picChg>
        <pc:picChg chg="add del mod">
          <ac:chgData name="Zach Waldron" userId="73f90a8f-9e53-4a0a-a0de-1f109e7a523e" providerId="ADAL" clId="{8C69A465-6186-4D32-8198-140368CC1036}" dt="2024-06-06T01:43:04.469" v="17529" actId="14100"/>
          <ac:picMkLst>
            <pc:docMk/>
            <pc:sldMk cId="4118087052" sldId="428"/>
            <ac:picMk id="7" creationId="{034E2F21-0C15-94B5-5E76-0F38B9692746}"/>
          </ac:picMkLst>
        </pc:picChg>
        <pc:picChg chg="add del mod">
          <ac:chgData name="Zach Waldron" userId="73f90a8f-9e53-4a0a-a0de-1f109e7a523e" providerId="ADAL" clId="{8C69A465-6186-4D32-8198-140368CC1036}" dt="2024-06-06T01:43:04.469" v="17529" actId="14100"/>
          <ac:picMkLst>
            <pc:docMk/>
            <pc:sldMk cId="4118087052" sldId="428"/>
            <ac:picMk id="22" creationId="{1A933DD7-6804-9CC4-57B7-80BCC572CD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Zach Waldron" userId="73f90a8f-9e53-4a0a-a0de-1f109e7a523e" providerId="ADAL" clId="{8C69A465-6186-4D32-8198-140368CC1036}" dt="2024-06-06T01:43:26.038" v="17532"/>
              <pc2:cmMkLst xmlns:pc2="http://schemas.microsoft.com/office/powerpoint/2019/9/main/command">
                <pc:docMk/>
                <pc:sldMk cId="4118087052" sldId="428"/>
                <pc2:cmMk id="{D9D43D16-BA2F-4304-845C-0A0DD36FD90B}"/>
              </pc2:cmMkLst>
            </pc226:cmChg>
            <pc226:cmChg xmlns:pc226="http://schemas.microsoft.com/office/powerpoint/2022/06/main/command" chg="del mod">
              <pc226:chgData name="Zach Waldron" userId="73f90a8f-9e53-4a0a-a0de-1f109e7a523e" providerId="ADAL" clId="{8C69A465-6186-4D32-8198-140368CC1036}" dt="2024-06-06T01:43:24.701" v="17531"/>
              <pc2:cmMkLst xmlns:pc2="http://schemas.microsoft.com/office/powerpoint/2019/9/main/command">
                <pc:docMk/>
                <pc:sldMk cId="4118087052" sldId="428"/>
                <pc2:cmMk id="{3DB38059-4F6C-42BF-BA72-A7E0631CF049}"/>
              </pc2:cmMkLst>
            </pc226:cmChg>
          </p:ext>
        </pc:extLst>
      </pc:sldChg>
      <pc:sldChg chg="addSp delSp modSp add mod ord addCm delCm modCm">
        <pc:chgData name="Zach Waldron" userId="73f90a8f-9e53-4a0a-a0de-1f109e7a523e" providerId="ADAL" clId="{8C69A465-6186-4D32-8198-140368CC1036}" dt="2024-06-06T02:50:29.702" v="18404" actId="207"/>
        <pc:sldMkLst>
          <pc:docMk/>
          <pc:sldMk cId="2056121428" sldId="429"/>
        </pc:sldMkLst>
        <pc:spChg chg="mod">
          <ac:chgData name="Zach Waldron" userId="73f90a8f-9e53-4a0a-a0de-1f109e7a523e" providerId="ADAL" clId="{8C69A465-6186-4D32-8198-140368CC1036}" dt="2024-06-06T02:29:25.349" v="18228" actId="1076"/>
          <ac:spMkLst>
            <pc:docMk/>
            <pc:sldMk cId="2056121428" sldId="429"/>
            <ac:spMk id="2" creationId="{EB29EB7B-C030-BDF4-8E22-F007C00EB4E7}"/>
          </ac:spMkLst>
        </pc:spChg>
        <pc:spChg chg="add mod">
          <ac:chgData name="Zach Waldron" userId="73f90a8f-9e53-4a0a-a0de-1f109e7a523e" providerId="ADAL" clId="{8C69A465-6186-4D32-8198-140368CC1036}" dt="2024-06-06T01:37:19.120" v="17496"/>
          <ac:spMkLst>
            <pc:docMk/>
            <pc:sldMk cId="2056121428" sldId="429"/>
            <ac:spMk id="3" creationId="{A6214ABB-B11D-3C76-4E46-51AF88FFA12B}"/>
          </ac:spMkLst>
        </pc:spChg>
        <pc:spChg chg="del mod">
          <ac:chgData name="Zach Waldron" userId="73f90a8f-9e53-4a0a-a0de-1f109e7a523e" providerId="ADAL" clId="{8C69A465-6186-4D32-8198-140368CC1036}" dt="2024-06-06T01:37:18.710" v="17495" actId="478"/>
          <ac:spMkLst>
            <pc:docMk/>
            <pc:sldMk cId="2056121428" sldId="429"/>
            <ac:spMk id="4" creationId="{2D711D2B-C72B-2B44-E1FD-A30AB55BBB68}"/>
          </ac:spMkLst>
        </pc:spChg>
        <pc:spChg chg="add del mod">
          <ac:chgData name="Zach Waldron" userId="73f90a8f-9e53-4a0a-a0de-1f109e7a523e" providerId="ADAL" clId="{8C69A465-6186-4D32-8198-140368CC1036}" dt="2024-06-06T02:29:27.494" v="18229" actId="1076"/>
          <ac:spMkLst>
            <pc:docMk/>
            <pc:sldMk cId="2056121428" sldId="429"/>
            <ac:spMk id="18" creationId="{B21F0850-C820-6255-97FC-DDFAE843FE12}"/>
          </ac:spMkLst>
        </pc:spChg>
        <pc:spChg chg="del">
          <ac:chgData name="Zach Waldron" userId="73f90a8f-9e53-4a0a-a0de-1f109e7a523e" providerId="ADAL" clId="{8C69A465-6186-4D32-8198-140368CC1036}" dt="2024-05-29T15:21:37.917" v="11616" actId="478"/>
          <ac:spMkLst>
            <pc:docMk/>
            <pc:sldMk cId="2056121428" sldId="429"/>
            <ac:spMk id="18" creationId="{CCDFEE57-A18B-3F4F-531D-C7CAAAB90BBE}"/>
          </ac:spMkLst>
        </pc:spChg>
        <pc:spChg chg="del">
          <ac:chgData name="Zach Waldron" userId="73f90a8f-9e53-4a0a-a0de-1f109e7a523e" providerId="ADAL" clId="{8C69A465-6186-4D32-8198-140368CC1036}" dt="2024-05-29T15:21:37.027" v="11615" actId="478"/>
          <ac:spMkLst>
            <pc:docMk/>
            <pc:sldMk cId="2056121428" sldId="429"/>
            <ac:spMk id="19" creationId="{915A1B22-96F9-C305-CE26-3CDF5AEC5B74}"/>
          </ac:spMkLst>
        </pc:spChg>
        <pc:spChg chg="add del mod">
          <ac:chgData name="Zach Waldron" userId="73f90a8f-9e53-4a0a-a0de-1f109e7a523e" providerId="ADAL" clId="{8C69A465-6186-4D32-8198-140368CC1036}" dt="2024-05-31T19:21:11.972" v="13236" actId="478"/>
          <ac:spMkLst>
            <pc:docMk/>
            <pc:sldMk cId="2056121428" sldId="429"/>
            <ac:spMk id="22" creationId="{D4058B65-B9C2-17D2-A87A-A84F45133AB9}"/>
          </ac:spMkLst>
        </pc:spChg>
        <pc:spChg chg="add mod">
          <ac:chgData name="Zach Waldron" userId="73f90a8f-9e53-4a0a-a0de-1f109e7a523e" providerId="ADAL" clId="{8C69A465-6186-4D32-8198-140368CC1036}" dt="2024-06-06T02:29:31.878" v="18230" actId="1076"/>
          <ac:spMkLst>
            <pc:docMk/>
            <pc:sldMk cId="2056121428" sldId="429"/>
            <ac:spMk id="23" creationId="{8B7B8A14-DFFF-1356-EC3E-3A759A12C949}"/>
          </ac:spMkLst>
        </pc:spChg>
        <pc:spChg chg="add del mod">
          <ac:chgData name="Zach Waldron" userId="73f90a8f-9e53-4a0a-a0de-1f109e7a523e" providerId="ADAL" clId="{8C69A465-6186-4D32-8198-140368CC1036}" dt="2024-05-31T19:21:35.821" v="13254" actId="478"/>
          <ac:spMkLst>
            <pc:docMk/>
            <pc:sldMk cId="2056121428" sldId="429"/>
            <ac:spMk id="23" creationId="{97DDDFEC-6780-F0E3-2B6D-89D63D255887}"/>
          </ac:spMkLst>
        </pc:spChg>
        <pc:spChg chg="add del mod">
          <ac:chgData name="Zach Waldron" userId="73f90a8f-9e53-4a0a-a0de-1f109e7a523e" providerId="ADAL" clId="{8C69A465-6186-4D32-8198-140368CC1036}" dt="2024-05-29T15:26:55.155" v="11826" actId="478"/>
          <ac:spMkLst>
            <pc:docMk/>
            <pc:sldMk cId="2056121428" sldId="429"/>
            <ac:spMk id="24" creationId="{A40BABCE-E025-4260-B7BE-2D577B8BD27B}"/>
          </ac:spMkLst>
        </pc:spChg>
        <pc:spChg chg="add del mod">
          <ac:chgData name="Zach Waldron" userId="73f90a8f-9e53-4a0a-a0de-1f109e7a523e" providerId="ADAL" clId="{8C69A465-6186-4D32-8198-140368CC1036}" dt="2024-05-31T19:21:38.294" v="13256" actId="478"/>
          <ac:spMkLst>
            <pc:docMk/>
            <pc:sldMk cId="2056121428" sldId="429"/>
            <ac:spMk id="25" creationId="{262B26DC-AF35-94F2-9955-C07FB1E7A0E3}"/>
          </ac:spMkLst>
        </pc:spChg>
        <pc:spChg chg="add mod">
          <ac:chgData name="Zach Waldron" userId="73f90a8f-9e53-4a0a-a0de-1f109e7a523e" providerId="ADAL" clId="{8C69A465-6186-4D32-8198-140368CC1036}" dt="2024-06-06T02:28:32.732" v="18212" actId="1076"/>
          <ac:spMkLst>
            <pc:docMk/>
            <pc:sldMk cId="2056121428" sldId="429"/>
            <ac:spMk id="27" creationId="{07856269-B963-6EB1-3F82-22B051899AB3}"/>
          </ac:spMkLst>
        </pc:spChg>
        <pc:spChg chg="add mod ord">
          <ac:chgData name="Zach Waldron" userId="73f90a8f-9e53-4a0a-a0de-1f109e7a523e" providerId="ADAL" clId="{8C69A465-6186-4D32-8198-140368CC1036}" dt="2024-05-31T19:38:20.801" v="13941" actId="403"/>
          <ac:spMkLst>
            <pc:docMk/>
            <pc:sldMk cId="2056121428" sldId="429"/>
            <ac:spMk id="28" creationId="{8D182199-BED9-F081-44F9-034035B5EF06}"/>
          </ac:spMkLst>
        </pc:spChg>
        <pc:spChg chg="add mod ord">
          <ac:chgData name="Zach Waldron" userId="73f90a8f-9e53-4a0a-a0de-1f109e7a523e" providerId="ADAL" clId="{8C69A465-6186-4D32-8198-140368CC1036}" dt="2024-05-31T19:38:30.156" v="13952" actId="1038"/>
          <ac:spMkLst>
            <pc:docMk/>
            <pc:sldMk cId="2056121428" sldId="429"/>
            <ac:spMk id="29" creationId="{33B641CF-5FAD-120A-816B-657C86E55203}"/>
          </ac:spMkLst>
        </pc:spChg>
        <pc:spChg chg="add mod">
          <ac:chgData name="Zach Waldron" userId="73f90a8f-9e53-4a0a-a0de-1f109e7a523e" providerId="ADAL" clId="{8C69A465-6186-4D32-8198-140368CC1036}" dt="2024-05-31T19:38:20.801" v="13941" actId="403"/>
          <ac:spMkLst>
            <pc:docMk/>
            <pc:sldMk cId="2056121428" sldId="429"/>
            <ac:spMk id="30" creationId="{148571F0-7678-592A-152E-80724D6D8C47}"/>
          </ac:spMkLst>
        </pc:spChg>
        <pc:spChg chg="add del mod">
          <ac:chgData name="Zach Waldron" userId="73f90a8f-9e53-4a0a-a0de-1f109e7a523e" providerId="ADAL" clId="{8C69A465-6186-4D32-8198-140368CC1036}" dt="2024-05-31T19:37:14.148" v="13913" actId="478"/>
          <ac:spMkLst>
            <pc:docMk/>
            <pc:sldMk cId="2056121428" sldId="429"/>
            <ac:spMk id="31" creationId="{4657ADDA-CF86-5DCA-8C69-F51920AA9CE1}"/>
          </ac:spMkLst>
        </pc:spChg>
        <pc:grpChg chg="mod">
          <ac:chgData name="Zach Waldron" userId="73f90a8f-9e53-4a0a-a0de-1f109e7a523e" providerId="ADAL" clId="{8C69A465-6186-4D32-8198-140368CC1036}" dt="2024-06-06T02:28:32.732" v="18212" actId="1076"/>
          <ac:grpSpMkLst>
            <pc:docMk/>
            <pc:sldMk cId="2056121428" sldId="429"/>
            <ac:grpSpMk id="6" creationId="{575D02CD-3CAF-57DD-4BA1-3701C8E0F614}"/>
          </ac:grpSpMkLst>
        </pc:grpChg>
        <pc:grpChg chg="add del mod">
          <ac:chgData name="Zach Waldron" userId="73f90a8f-9e53-4a0a-a0de-1f109e7a523e" providerId="ADAL" clId="{8C69A465-6186-4D32-8198-140368CC1036}" dt="2024-05-31T20:00:16.053" v="14171" actId="478"/>
          <ac:grpSpMkLst>
            <pc:docMk/>
            <pc:sldMk cId="2056121428" sldId="429"/>
            <ac:grpSpMk id="32" creationId="{441F1CB7-45A8-EC0F-48B6-EA17F35FC3CE}"/>
          </ac:grpSpMkLst>
        </pc:grpChg>
        <pc:graphicFrameChg chg="add mod modGraphic">
          <ac:chgData name="Zach Waldron" userId="73f90a8f-9e53-4a0a-a0de-1f109e7a523e" providerId="ADAL" clId="{8C69A465-6186-4D32-8198-140368CC1036}" dt="2024-06-06T02:50:29.702" v="18404" actId="207"/>
          <ac:graphicFrameMkLst>
            <pc:docMk/>
            <pc:sldMk cId="2056121428" sldId="429"/>
            <ac:graphicFrameMk id="19" creationId="{3AEC74B5-8D2F-88DC-55E1-0674A2F3879F}"/>
          </ac:graphicFrameMkLst>
        </pc:graphicFrameChg>
        <pc:graphicFrameChg chg="del mod">
          <ac:chgData name="Zach Waldron" userId="73f90a8f-9e53-4a0a-a0de-1f109e7a523e" providerId="ADAL" clId="{8C69A465-6186-4D32-8198-140368CC1036}" dt="2024-06-06T01:29:39.087" v="17349" actId="478"/>
          <ac:graphicFrameMkLst>
            <pc:docMk/>
            <pc:sldMk cId="2056121428" sldId="429"/>
            <ac:graphicFrameMk id="20" creationId="{E6CC21FC-53DD-1D62-BE6E-8CD9870F507D}"/>
          </ac:graphicFrameMkLst>
        </pc:graphicFrameChg>
        <pc:picChg chg="add del mod">
          <ac:chgData name="Zach Waldron" userId="73f90a8f-9e53-4a0a-a0de-1f109e7a523e" providerId="ADAL" clId="{8C69A465-6186-4D32-8198-140368CC1036}" dt="2024-05-31T19:21:11.972" v="13236" actId="478"/>
          <ac:picMkLst>
            <pc:docMk/>
            <pc:sldMk cId="2056121428" sldId="429"/>
            <ac:picMk id="3" creationId="{058775E8-340D-2C86-1F07-D65ABB522A98}"/>
          </ac:picMkLst>
        </pc:picChg>
        <pc:picChg chg="mod">
          <ac:chgData name="Zach Waldron" userId="73f90a8f-9e53-4a0a-a0de-1f109e7a523e" providerId="ADAL" clId="{8C69A465-6186-4D32-8198-140368CC1036}" dt="2024-06-06T02:28:32.732" v="18212" actId="1076"/>
          <ac:picMkLst>
            <pc:docMk/>
            <pc:sldMk cId="2056121428" sldId="429"/>
            <ac:picMk id="5" creationId="{CE37EA3B-00AE-53FA-587F-1D4771596D6D}"/>
          </ac:picMkLst>
        </pc:picChg>
        <pc:picChg chg="add mod">
          <ac:chgData name="Zach Waldron" userId="73f90a8f-9e53-4a0a-a0de-1f109e7a523e" providerId="ADAL" clId="{8C69A465-6186-4D32-8198-140368CC1036}" dt="2024-05-31T19:21:53.594" v="13271"/>
          <ac:picMkLst>
            <pc:docMk/>
            <pc:sldMk cId="2056121428" sldId="429"/>
            <ac:picMk id="19" creationId="{DAAEA44B-0C07-63E1-A8DB-3192789BA223}"/>
          </ac:picMkLst>
        </pc:picChg>
        <pc:picChg chg="del">
          <ac:chgData name="Zach Waldron" userId="73f90a8f-9e53-4a0a-a0de-1f109e7a523e" providerId="ADAL" clId="{8C69A465-6186-4D32-8198-140368CC1036}" dt="2024-05-29T15:21:35.251" v="11613" actId="478"/>
          <ac:picMkLst>
            <pc:docMk/>
            <pc:sldMk cId="2056121428" sldId="429"/>
            <ac:picMk id="21" creationId="{4876FC8C-93E7-669E-6CB7-E480C4BA3C73}"/>
          </ac:picMkLst>
        </pc:picChg>
        <pc:picChg chg="add mod">
          <ac:chgData name="Zach Waldron" userId="73f90a8f-9e53-4a0a-a0de-1f109e7a523e" providerId="ADAL" clId="{8C69A465-6186-4D32-8198-140368CC1036}" dt="2024-06-06T02:29:31.878" v="18230" actId="1076"/>
          <ac:picMkLst>
            <pc:docMk/>
            <pc:sldMk cId="2056121428" sldId="429"/>
            <ac:picMk id="21" creationId="{77FD5806-EE4B-B565-EDD9-6A5DA9031AA9}"/>
          </ac:picMkLst>
        </pc:picChg>
        <pc:picChg chg="add del mod modCrop">
          <ac:chgData name="Zach Waldron" userId="73f90a8f-9e53-4a0a-a0de-1f109e7a523e" providerId="ADAL" clId="{8C69A465-6186-4D32-8198-140368CC1036}" dt="2024-05-31T20:00:16.701" v="14172" actId="478"/>
          <ac:picMkLst>
            <pc:docMk/>
            <pc:sldMk cId="2056121428" sldId="429"/>
            <ac:picMk id="21" creationId="{EFC3A717-3916-C991-2F62-AFEFE96D260C}"/>
          </ac:picMkLst>
        </pc:picChg>
        <pc:picChg chg="add del mod">
          <ac:chgData name="Zach Waldron" userId="73f90a8f-9e53-4a0a-a0de-1f109e7a523e" providerId="ADAL" clId="{8C69A465-6186-4D32-8198-140368CC1036}" dt="2024-05-31T19:39:14.540" v="13958" actId="478"/>
          <ac:picMkLst>
            <pc:docMk/>
            <pc:sldMk cId="2056121428" sldId="429"/>
            <ac:picMk id="26" creationId="{4EBB8F49-4EC2-130A-E348-E7DF9837F00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Zach Waldron" userId="73f90a8f-9e53-4a0a-a0de-1f109e7a523e" providerId="ADAL" clId="{8C69A465-6186-4D32-8198-140368CC1036}" dt="2024-06-05T13:42:27.959" v="15089"/>
              <pc2:cmMkLst xmlns:pc2="http://schemas.microsoft.com/office/powerpoint/2019/9/main/command">
                <pc:docMk/>
                <pc:sldMk cId="2056121428" sldId="429"/>
                <pc2:cmMk id="{05C61F4E-B708-4B77-9FCD-C9B5377E81C6}"/>
              </pc2:cmMkLst>
            </pc226:cmChg>
            <pc226:cmChg xmlns:pc226="http://schemas.microsoft.com/office/powerpoint/2022/06/main/command" chg="add del mod">
              <pc226:chgData name="Zach Waldron" userId="73f90a8f-9e53-4a0a-a0de-1f109e7a523e" providerId="ADAL" clId="{8C69A465-6186-4D32-8198-140368CC1036}" dt="2024-06-05T13:42:25.240" v="15088"/>
              <pc2:cmMkLst xmlns:pc2="http://schemas.microsoft.com/office/powerpoint/2019/9/main/command">
                <pc:docMk/>
                <pc:sldMk cId="2056121428" sldId="429"/>
                <pc2:cmMk id="{0001A77F-979B-43A4-8BC4-845D9D3BEEC7}"/>
              </pc2:cmMkLst>
            </pc226:cmChg>
          </p:ext>
        </pc:extLst>
      </pc:sldChg>
      <pc:sldChg chg="modSp new del mod">
        <pc:chgData name="Zach Waldron" userId="73f90a8f-9e53-4a0a-a0de-1f109e7a523e" providerId="ADAL" clId="{8C69A465-6186-4D32-8198-140368CC1036}" dt="2024-05-29T13:59:02.677" v="11146" actId="47"/>
        <pc:sldMkLst>
          <pc:docMk/>
          <pc:sldMk cId="2891603430" sldId="429"/>
        </pc:sldMkLst>
        <pc:spChg chg="mod">
          <ac:chgData name="Zach Waldron" userId="73f90a8f-9e53-4a0a-a0de-1f109e7a523e" providerId="ADAL" clId="{8C69A465-6186-4D32-8198-140368CC1036}" dt="2024-05-28T16:59:22.394" v="10371" actId="403"/>
          <ac:spMkLst>
            <pc:docMk/>
            <pc:sldMk cId="2891603430" sldId="429"/>
            <ac:spMk id="2" creationId="{905568BB-D5ED-6E0F-11E8-F26EDC37B5FD}"/>
          </ac:spMkLst>
        </pc:spChg>
      </pc:sldChg>
      <pc:sldChg chg="addSp delSp modSp add del mod delCm">
        <pc:chgData name="Zach Waldron" userId="73f90a8f-9e53-4a0a-a0de-1f109e7a523e" providerId="ADAL" clId="{8C69A465-6186-4D32-8198-140368CC1036}" dt="2024-06-06T02:24:40.850" v="18175" actId="47"/>
        <pc:sldMkLst>
          <pc:docMk/>
          <pc:sldMk cId="1020982297" sldId="430"/>
        </pc:sldMkLst>
        <pc:spChg chg="mod">
          <ac:chgData name="Zach Waldron" userId="73f90a8f-9e53-4a0a-a0de-1f109e7a523e" providerId="ADAL" clId="{8C69A465-6186-4D32-8198-140368CC1036}" dt="2024-05-31T20:03:35.906" v="14180" actId="20577"/>
          <ac:spMkLst>
            <pc:docMk/>
            <pc:sldMk cId="1020982297" sldId="430"/>
            <ac:spMk id="2" creationId="{EB29EB7B-C030-BDF4-8E22-F007C00EB4E7}"/>
          </ac:spMkLst>
        </pc:spChg>
        <pc:spChg chg="add mod">
          <ac:chgData name="Zach Waldron" userId="73f90a8f-9e53-4a0a-a0de-1f109e7a523e" providerId="ADAL" clId="{8C69A465-6186-4D32-8198-140368CC1036}" dt="2024-06-06T01:37:24.666" v="17498"/>
          <ac:spMkLst>
            <pc:docMk/>
            <pc:sldMk cId="1020982297" sldId="430"/>
            <ac:spMk id="3" creationId="{4C8939DC-B419-FA0C-833B-72EE97BA3C45}"/>
          </ac:spMkLst>
        </pc:spChg>
        <pc:spChg chg="del mod">
          <ac:chgData name="Zach Waldron" userId="73f90a8f-9e53-4a0a-a0de-1f109e7a523e" providerId="ADAL" clId="{8C69A465-6186-4D32-8198-140368CC1036}" dt="2024-06-06T01:37:24.214" v="17497" actId="478"/>
          <ac:spMkLst>
            <pc:docMk/>
            <pc:sldMk cId="1020982297" sldId="430"/>
            <ac:spMk id="4" creationId="{2D711D2B-C72B-2B44-E1FD-A30AB55BBB68}"/>
          </ac:spMkLst>
        </pc:spChg>
        <pc:spChg chg="mod">
          <ac:chgData name="Zach Waldron" userId="73f90a8f-9e53-4a0a-a0de-1f109e7a523e" providerId="ADAL" clId="{8C69A465-6186-4D32-8198-140368CC1036}" dt="2024-06-05T19:05:26.604" v="16039" actId="113"/>
          <ac:spMkLst>
            <pc:docMk/>
            <pc:sldMk cId="1020982297" sldId="430"/>
            <ac:spMk id="18" creationId="{B21F0850-C820-6255-97FC-DDFAE843FE12}"/>
          </ac:spMkLst>
        </pc:spChg>
        <pc:graphicFrameChg chg="add mod">
          <ac:chgData name="Zach Waldron" userId="73f90a8f-9e53-4a0a-a0de-1f109e7a523e" providerId="ADAL" clId="{8C69A465-6186-4D32-8198-140368CC1036}" dt="2024-06-06T01:42:29.086" v="17520"/>
          <ac:graphicFrameMkLst>
            <pc:docMk/>
            <pc:sldMk cId="1020982297" sldId="430"/>
            <ac:graphicFrameMk id="19" creationId="{428B45D2-9EEB-3B4D-0917-3A72A27CE56B}"/>
          </ac:graphicFrameMkLst>
        </pc:graphicFrameChg>
        <pc:graphicFrameChg chg="del mod">
          <ac:chgData name="Zach Waldron" userId="73f90a8f-9e53-4a0a-a0de-1f109e7a523e" providerId="ADAL" clId="{8C69A465-6186-4D32-8198-140368CC1036}" dt="2024-06-06T01:29:52.779" v="17355" actId="478"/>
          <ac:graphicFrameMkLst>
            <pc:docMk/>
            <pc:sldMk cId="1020982297" sldId="430"/>
            <ac:graphicFrameMk id="20" creationId="{E6CC21FC-53DD-1D62-BE6E-8CD9870F507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Zach Waldron" userId="73f90a8f-9e53-4a0a-a0de-1f109e7a523e" providerId="ADAL" clId="{8C69A465-6186-4D32-8198-140368CC1036}" dt="2024-06-05T19:05:38.948" v="16041"/>
              <pc2:cmMkLst xmlns:pc2="http://schemas.microsoft.com/office/powerpoint/2019/9/main/command">
                <pc:docMk/>
                <pc:sldMk cId="1020982297" sldId="430"/>
                <pc2:cmMk id="{711EF167-4A1F-40F4-9002-E83299B7BD1D}"/>
              </pc2:cmMkLst>
            </pc226:cmChg>
            <pc226:cmChg xmlns:pc226="http://schemas.microsoft.com/office/powerpoint/2022/06/main/command" chg="del">
              <pc226:chgData name="Zach Waldron" userId="73f90a8f-9e53-4a0a-a0de-1f109e7a523e" providerId="ADAL" clId="{8C69A465-6186-4D32-8198-140368CC1036}" dt="2024-06-05T19:05:36.606" v="16040"/>
              <pc2:cmMkLst xmlns:pc2="http://schemas.microsoft.com/office/powerpoint/2019/9/main/command">
                <pc:docMk/>
                <pc:sldMk cId="1020982297" sldId="430"/>
                <pc2:cmMk id="{9FBC6A68-0FD5-43C7-A330-8ED2EF2F9306}"/>
              </pc2:cmMkLst>
            </pc226:cmChg>
          </p:ext>
        </pc:extLst>
      </pc:sldChg>
      <pc:sldChg chg="addSp delSp modSp add del mod ord">
        <pc:chgData name="Zach Waldron" userId="73f90a8f-9e53-4a0a-a0de-1f109e7a523e" providerId="ADAL" clId="{8C69A465-6186-4D32-8198-140368CC1036}" dt="2024-05-31T19:30:30.038" v="13691" actId="47"/>
        <pc:sldMkLst>
          <pc:docMk/>
          <pc:sldMk cId="2331208511" sldId="430"/>
        </pc:sldMkLst>
        <pc:picChg chg="add del">
          <ac:chgData name="Zach Waldron" userId="73f90a8f-9e53-4a0a-a0de-1f109e7a523e" providerId="ADAL" clId="{8C69A465-6186-4D32-8198-140368CC1036}" dt="2024-05-31T19:28:48.140" v="13687" actId="478"/>
          <ac:picMkLst>
            <pc:docMk/>
            <pc:sldMk cId="2331208511" sldId="430"/>
            <ac:picMk id="10" creationId="{EFC3A717-3916-C991-2F62-AFEFE96D260C}"/>
          </ac:picMkLst>
        </pc:picChg>
        <pc:picChg chg="add del">
          <ac:chgData name="Zach Waldron" userId="73f90a8f-9e53-4a0a-a0de-1f109e7a523e" providerId="ADAL" clId="{8C69A465-6186-4D32-8198-140368CC1036}" dt="2024-05-31T19:28:45.286" v="13685" actId="478"/>
          <ac:picMkLst>
            <pc:docMk/>
            <pc:sldMk cId="2331208511" sldId="430"/>
            <ac:picMk id="14" creationId="{E0D20BBE-4BC4-FE28-CB63-BB5A51119BF9}"/>
          </ac:picMkLst>
        </pc:picChg>
        <pc:picChg chg="mod">
          <ac:chgData name="Zach Waldron" userId="73f90a8f-9e53-4a0a-a0de-1f109e7a523e" providerId="ADAL" clId="{8C69A465-6186-4D32-8198-140368CC1036}" dt="2024-05-31T19:28:46.277" v="13686" actId="14826"/>
          <ac:picMkLst>
            <pc:docMk/>
            <pc:sldMk cId="2331208511" sldId="430"/>
            <ac:picMk id="16" creationId="{F544A4D4-9C28-6943-3742-E3C988463BEF}"/>
          </ac:picMkLst>
        </pc:picChg>
      </pc:sldChg>
      <pc:sldChg chg="addSp delSp modSp new mod">
        <pc:chgData name="Zach Waldron" userId="73f90a8f-9e53-4a0a-a0de-1f109e7a523e" providerId="ADAL" clId="{8C69A465-6186-4D32-8198-140368CC1036}" dt="2024-06-05T19:23:32.357" v="16392" actId="1076"/>
        <pc:sldMkLst>
          <pc:docMk/>
          <pc:sldMk cId="418144846" sldId="431"/>
        </pc:sldMkLst>
        <pc:spChg chg="add del mod ord">
          <ac:chgData name="Zach Waldron" userId="73f90a8f-9e53-4a0a-a0de-1f109e7a523e" providerId="ADAL" clId="{8C69A465-6186-4D32-8198-140368CC1036}" dt="2024-06-05T19:22:28.664" v="16314" actId="14100"/>
          <ac:spMkLst>
            <pc:docMk/>
            <pc:sldMk cId="418144846" sldId="431"/>
            <ac:spMk id="2" creationId="{D526D989-B14F-250C-9887-BD59B199F5E2}"/>
          </ac:spMkLst>
        </pc:spChg>
        <pc:spChg chg="add del">
          <ac:chgData name="Zach Waldron" userId="73f90a8f-9e53-4a0a-a0de-1f109e7a523e" providerId="ADAL" clId="{8C69A465-6186-4D32-8198-140368CC1036}" dt="2024-06-05T19:14:07.293" v="16152" actId="478"/>
          <ac:spMkLst>
            <pc:docMk/>
            <pc:sldMk cId="418144846" sldId="431"/>
            <ac:spMk id="3" creationId="{3C95FB95-DF6F-3292-05BB-C82338061822}"/>
          </ac:spMkLst>
        </pc:spChg>
        <pc:spChg chg="mod">
          <ac:chgData name="Zach Waldron" userId="73f90a8f-9e53-4a0a-a0de-1f109e7a523e" providerId="ADAL" clId="{8C69A465-6186-4D32-8198-140368CC1036}" dt="2024-06-05T19:23:06.743" v="16378" actId="1035"/>
          <ac:spMkLst>
            <pc:docMk/>
            <pc:sldMk cId="418144846" sldId="431"/>
            <ac:spMk id="4" creationId="{E133E789-1825-87B5-D1F7-89435F3951C1}"/>
          </ac:spMkLst>
        </pc:spChg>
        <pc:spChg chg="add mod">
          <ac:chgData name="Zach Waldron" userId="73f90a8f-9e53-4a0a-a0de-1f109e7a523e" providerId="ADAL" clId="{8C69A465-6186-4D32-8198-140368CC1036}" dt="2024-06-05T19:23:29.263" v="16391" actId="164"/>
          <ac:spMkLst>
            <pc:docMk/>
            <pc:sldMk cId="418144846" sldId="431"/>
            <ac:spMk id="9" creationId="{14962105-1776-81D3-5A0F-166B49871E85}"/>
          </ac:spMkLst>
        </pc:spChg>
        <pc:spChg chg="add mod">
          <ac:chgData name="Zach Waldron" userId="73f90a8f-9e53-4a0a-a0de-1f109e7a523e" providerId="ADAL" clId="{8C69A465-6186-4D32-8198-140368CC1036}" dt="2024-06-05T19:23:29.263" v="16391" actId="164"/>
          <ac:spMkLst>
            <pc:docMk/>
            <pc:sldMk cId="418144846" sldId="431"/>
            <ac:spMk id="10" creationId="{34501945-4CAC-566D-0A2A-10EF7161696B}"/>
          </ac:spMkLst>
        </pc:spChg>
        <pc:spChg chg="add mod">
          <ac:chgData name="Zach Waldron" userId="73f90a8f-9e53-4a0a-a0de-1f109e7a523e" providerId="ADAL" clId="{8C69A465-6186-4D32-8198-140368CC1036}" dt="2024-06-05T19:23:29.263" v="16391" actId="164"/>
          <ac:spMkLst>
            <pc:docMk/>
            <pc:sldMk cId="418144846" sldId="431"/>
            <ac:spMk id="11" creationId="{A2CB3EE8-0877-7DE3-8889-23F285E60663}"/>
          </ac:spMkLst>
        </pc:spChg>
        <pc:spChg chg="add mod">
          <ac:chgData name="Zach Waldron" userId="73f90a8f-9e53-4a0a-a0de-1f109e7a523e" providerId="ADAL" clId="{8C69A465-6186-4D32-8198-140368CC1036}" dt="2024-06-05T19:23:29.263" v="16391" actId="164"/>
          <ac:spMkLst>
            <pc:docMk/>
            <pc:sldMk cId="418144846" sldId="431"/>
            <ac:spMk id="12" creationId="{AFBC7767-F141-AB77-6BFE-DFA5A09E9617}"/>
          </ac:spMkLst>
        </pc:spChg>
        <pc:grpChg chg="add mod">
          <ac:chgData name="Zach Waldron" userId="73f90a8f-9e53-4a0a-a0de-1f109e7a523e" providerId="ADAL" clId="{8C69A465-6186-4D32-8198-140368CC1036}" dt="2024-06-05T19:23:32.357" v="16392" actId="1076"/>
          <ac:grpSpMkLst>
            <pc:docMk/>
            <pc:sldMk cId="418144846" sldId="431"/>
            <ac:grpSpMk id="15" creationId="{93204547-FE01-A325-07EF-3089DA5924CA}"/>
          </ac:grpSpMkLst>
        </pc:grpChg>
        <pc:picChg chg="add del mod">
          <ac:chgData name="Zach Waldron" userId="73f90a8f-9e53-4a0a-a0de-1f109e7a523e" providerId="ADAL" clId="{8C69A465-6186-4D32-8198-140368CC1036}" dt="2024-06-05T19:14:03.763" v="16149" actId="22"/>
          <ac:picMkLst>
            <pc:docMk/>
            <pc:sldMk cId="418144846" sldId="431"/>
            <ac:picMk id="6" creationId="{8EB2A95F-2378-3627-1B64-CF885D00BDD2}"/>
          </ac:picMkLst>
        </pc:picChg>
        <pc:picChg chg="add del mod">
          <ac:chgData name="Zach Waldron" userId="73f90a8f-9e53-4a0a-a0de-1f109e7a523e" providerId="ADAL" clId="{8C69A465-6186-4D32-8198-140368CC1036}" dt="2024-06-05T19:21:18.931" v="16282" actId="478"/>
          <ac:picMkLst>
            <pc:docMk/>
            <pc:sldMk cId="418144846" sldId="431"/>
            <ac:picMk id="8" creationId="{488F9E38-E172-7255-559A-7E90BBE08072}"/>
          </ac:picMkLst>
        </pc:picChg>
        <pc:picChg chg="add mod ord">
          <ac:chgData name="Zach Waldron" userId="73f90a8f-9e53-4a0a-a0de-1f109e7a523e" providerId="ADAL" clId="{8C69A465-6186-4D32-8198-140368CC1036}" dt="2024-06-05T19:23:29.263" v="16391" actId="164"/>
          <ac:picMkLst>
            <pc:docMk/>
            <pc:sldMk cId="418144846" sldId="431"/>
            <ac:picMk id="14" creationId="{4BDAD104-E1B1-AB38-9107-78E87A6D2E2B}"/>
          </ac:picMkLst>
        </pc:picChg>
      </pc:sldChg>
      <pc:sldChg chg="addSp delSp modSp add mod modCm">
        <pc:chgData name="Zach Waldron" userId="73f90a8f-9e53-4a0a-a0de-1f109e7a523e" providerId="ADAL" clId="{8C69A465-6186-4D32-8198-140368CC1036}" dt="2024-06-06T02:30:35.423" v="18252" actId="1076"/>
        <pc:sldMkLst>
          <pc:docMk/>
          <pc:sldMk cId="4113714450" sldId="432"/>
        </pc:sldMkLst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3" creationId="{9F89C8A0-5959-9098-4C37-00987FEB392A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6" creationId="{DFE0F309-F87B-1F91-751B-2251521A3572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9" creationId="{D43312F2-A454-BA87-5FB1-A04DB3C98112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11" creationId="{1F9B1132-51DA-9F64-C3B0-6060F4540730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13" creationId="{0A949D3D-62D2-FFCA-4367-F29D1C5F58BD}"/>
          </ac:spMkLst>
        </pc:spChg>
        <pc:spChg chg="add del mod">
          <ac:chgData name="Zach Waldron" userId="73f90a8f-9e53-4a0a-a0de-1f109e7a523e" providerId="ADAL" clId="{8C69A465-6186-4D32-8198-140368CC1036}" dt="2024-06-06T01:44:05.851" v="17538" actId="478"/>
          <ac:spMkLst>
            <pc:docMk/>
            <pc:sldMk cId="4113714450" sldId="432"/>
            <ac:spMk id="15" creationId="{29E2D9BB-76B3-F7C2-8683-ADE9771957F5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20" creationId="{F1651C2E-E96D-36D3-0D8B-9037294A6B58}"/>
          </ac:spMkLst>
        </pc:spChg>
        <pc:spChg chg="add del mod">
          <ac:chgData name="Zach Waldron" userId="73f90a8f-9e53-4a0a-a0de-1f109e7a523e" providerId="ADAL" clId="{8C69A465-6186-4D32-8198-140368CC1036}" dt="2024-06-06T01:45:10.116" v="17576" actId="22"/>
          <ac:spMkLst>
            <pc:docMk/>
            <pc:sldMk cId="4113714450" sldId="432"/>
            <ac:spMk id="31" creationId="{9BC4C128-2026-D3B0-CF52-B4329F287DC3}"/>
          </ac:spMkLst>
        </pc:spChg>
        <pc:spChg chg="add mod">
          <ac:chgData name="Zach Waldron" userId="73f90a8f-9e53-4a0a-a0de-1f109e7a523e" providerId="ADAL" clId="{8C69A465-6186-4D32-8198-140368CC1036}" dt="2024-06-06T01:45:04.520" v="17566" actId="20577"/>
          <ac:spMkLst>
            <pc:docMk/>
            <pc:sldMk cId="4113714450" sldId="432"/>
            <ac:spMk id="32" creationId="{91471934-CE89-1E94-8653-E9CE3A1A9646}"/>
          </ac:spMkLst>
        </pc:spChg>
        <pc:spChg chg="add mod">
          <ac:chgData name="Zach Waldron" userId="73f90a8f-9e53-4a0a-a0de-1f109e7a523e" providerId="ADAL" clId="{8C69A465-6186-4D32-8198-140368CC1036}" dt="2024-06-06T02:30:35.423" v="18252" actId="1076"/>
          <ac:spMkLst>
            <pc:docMk/>
            <pc:sldMk cId="4113714450" sldId="432"/>
            <ac:spMk id="40" creationId="{DD9FD794-27E4-D6EC-3526-D43ECB6E9FF9}"/>
          </ac:spMkLst>
        </pc:spChg>
        <pc:spChg chg="add del">
          <ac:chgData name="Zach Waldron" userId="73f90a8f-9e53-4a0a-a0de-1f109e7a523e" providerId="ADAL" clId="{8C69A465-6186-4D32-8198-140368CC1036}" dt="2024-06-06T01:45:32.971" v="17583" actId="22"/>
          <ac:spMkLst>
            <pc:docMk/>
            <pc:sldMk cId="4113714450" sldId="432"/>
            <ac:spMk id="42" creationId="{74806EAA-F22D-34B3-5A5A-4E8534511614}"/>
          </ac:spMkLst>
        </pc:spChg>
        <pc:spChg chg="add mod">
          <ac:chgData name="Zach Waldron" userId="73f90a8f-9e53-4a0a-a0de-1f109e7a523e" providerId="ADAL" clId="{8C69A465-6186-4D32-8198-140368CC1036}" dt="2024-06-06T02:30:13.992" v="18235" actId="113"/>
          <ac:spMkLst>
            <pc:docMk/>
            <pc:sldMk cId="4113714450" sldId="432"/>
            <ac:spMk id="43" creationId="{32737205-F3E2-19DE-147F-596521B05A02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46" creationId="{725FA2CD-5C56-6603-E330-D6B888CCA5C6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48" creationId="{B41B401C-7D32-3A64-ACC7-DD0D5A96C649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50" creationId="{541E5EB9-FDE8-EDAF-3926-7536D85337F5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72" creationId="{0BCAB27D-08B8-8D79-E658-413967AB1019}"/>
          </ac:spMkLst>
        </pc:spChg>
        <pc:spChg chg="del">
          <ac:chgData name="Zach Waldron" userId="73f90a8f-9e53-4a0a-a0de-1f109e7a523e" providerId="ADAL" clId="{8C69A465-6186-4D32-8198-140368CC1036}" dt="2024-06-06T01:43:59.581" v="17533" actId="478"/>
          <ac:spMkLst>
            <pc:docMk/>
            <pc:sldMk cId="4113714450" sldId="432"/>
            <ac:spMk id="73" creationId="{5F778E08-1C41-05D0-0651-48C3C8D7262D}"/>
          </ac:spMkLst>
        </pc:spChg>
        <pc:spChg chg="add mod">
          <ac:chgData name="Zach Waldron" userId="73f90a8f-9e53-4a0a-a0de-1f109e7a523e" providerId="ADAL" clId="{8C69A465-6186-4D32-8198-140368CC1036}" dt="2024-06-06T02:30:28.686" v="18249" actId="14100"/>
          <ac:spMkLst>
            <pc:docMk/>
            <pc:sldMk cId="4113714450" sldId="432"/>
            <ac:spMk id="74" creationId="{9956F972-D371-AA52-B387-884D4C21030A}"/>
          </ac:spMkLst>
        </pc:s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2" creationId="{4CB60527-EFBF-CB69-29CF-17B6550D966F}"/>
          </ac:grpSpMkLst>
        </pc:gr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4" creationId="{7C6F7B05-3068-A50B-6C23-32099A0F517B}"/>
          </ac:grpSpMkLst>
        </pc:gr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19" creationId="{D81EFE65-85EF-72EF-0545-DD19AEC4FC57}"/>
          </ac:grpSpMkLst>
        </pc:gr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44" creationId="{62CC84F0-5203-01F1-45FB-EE3B583D33E9}"/>
          </ac:grpSpMkLst>
        </pc:gr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45" creationId="{8F06E8A3-2516-993B-83F0-CE6C6B433548}"/>
          </ac:grpSpMkLst>
        </pc:grpChg>
        <pc:grpChg chg="del">
          <ac:chgData name="Zach Waldron" userId="73f90a8f-9e53-4a0a-a0de-1f109e7a523e" providerId="ADAL" clId="{8C69A465-6186-4D32-8198-140368CC1036}" dt="2024-06-06T01:43:59.581" v="17533" actId="478"/>
          <ac:grpSpMkLst>
            <pc:docMk/>
            <pc:sldMk cId="4113714450" sldId="432"/>
            <ac:grpSpMk id="47" creationId="{BCF4909E-E566-0BBA-CDA1-41EB1CBDAA9C}"/>
          </ac:grpSpMkLst>
        </pc:grpChg>
        <pc:picChg chg="del">
          <ac:chgData name="Zach Waldron" userId="73f90a8f-9e53-4a0a-a0de-1f109e7a523e" providerId="ADAL" clId="{8C69A465-6186-4D32-8198-140368CC1036}" dt="2024-06-06T01:43:59.581" v="17533" actId="478"/>
          <ac:picMkLst>
            <pc:docMk/>
            <pc:sldMk cId="4113714450" sldId="432"/>
            <ac:picMk id="5" creationId="{986282AA-F2D0-4A23-93F5-2D5244B38A05}"/>
          </ac:picMkLst>
        </pc:picChg>
        <pc:picChg chg="del">
          <ac:chgData name="Zach Waldron" userId="73f90a8f-9e53-4a0a-a0de-1f109e7a523e" providerId="ADAL" clId="{8C69A465-6186-4D32-8198-140368CC1036}" dt="2024-06-06T01:43:59.581" v="17533" actId="478"/>
          <ac:picMkLst>
            <pc:docMk/>
            <pc:sldMk cId="4113714450" sldId="432"/>
            <ac:picMk id="7" creationId="{034E2F21-0C15-94B5-5E76-0F38B9692746}"/>
          </ac:picMkLst>
        </pc:picChg>
        <pc:picChg chg="del">
          <ac:chgData name="Zach Waldron" userId="73f90a8f-9e53-4a0a-a0de-1f109e7a523e" providerId="ADAL" clId="{8C69A465-6186-4D32-8198-140368CC1036}" dt="2024-06-06T01:43:59.581" v="17533" actId="478"/>
          <ac:picMkLst>
            <pc:docMk/>
            <pc:sldMk cId="4113714450" sldId="432"/>
            <ac:picMk id="22" creationId="{1A933DD7-6804-9CC4-57B7-80BCC572CDB3}"/>
          </ac:picMkLst>
        </pc:picChg>
        <pc:picChg chg="add mod">
          <ac:chgData name="Zach Waldron" userId="73f90a8f-9e53-4a0a-a0de-1f109e7a523e" providerId="ADAL" clId="{8C69A465-6186-4D32-8198-140368CC1036}" dt="2024-06-06T02:30:32.581" v="18251" actId="1076"/>
          <ac:picMkLst>
            <pc:docMk/>
            <pc:sldMk cId="4113714450" sldId="432"/>
            <ac:picMk id="23" creationId="{73D8418A-26D7-3A65-91BD-5471C88D130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Zach Waldron" userId="73f90a8f-9e53-4a0a-a0de-1f109e7a523e" providerId="ADAL" clId="{8C69A465-6186-4D32-8198-140368CC1036}" dt="2024-06-06T01:43:59.584" v="17534" actId="2056"/>
              <pc2:cmMkLst xmlns:pc2="http://schemas.microsoft.com/office/powerpoint/2019/9/main/command">
                <pc:docMk/>
                <pc:sldMk cId="4113714450" sldId="432"/>
                <pc2:cmMk id="{DA358C58-235B-440A-B17F-7787F2803E44}"/>
              </pc2:cmMkLst>
            </pc226:cmChg>
          </p:ext>
        </pc:extLst>
      </pc:sldChg>
      <pc:sldChg chg="addSp delSp modSp add del mod">
        <pc:chgData name="Zach Waldron" userId="73f90a8f-9e53-4a0a-a0de-1f109e7a523e" providerId="ADAL" clId="{8C69A465-6186-4D32-8198-140368CC1036}" dt="2024-06-06T02:23:29.339" v="18172" actId="2696"/>
        <pc:sldMkLst>
          <pc:docMk/>
          <pc:sldMk cId="3560368340" sldId="433"/>
        </pc:sldMkLst>
        <pc:spChg chg="add mod">
          <ac:chgData name="Zach Waldron" userId="73f90a8f-9e53-4a0a-a0de-1f109e7a523e" providerId="ADAL" clId="{8C69A465-6186-4D32-8198-140368CC1036}" dt="2024-06-06T02:03:39.334" v="18064" actId="571"/>
          <ac:spMkLst>
            <pc:docMk/>
            <pc:sldMk cId="3560368340" sldId="433"/>
            <ac:spMk id="3" creationId="{8669C23C-8832-1B4E-4117-7B6FFA38D959}"/>
          </ac:spMkLst>
        </pc:spChg>
        <pc:spChg chg="add mod">
          <ac:chgData name="Zach Waldron" userId="73f90a8f-9e53-4a0a-a0de-1f109e7a523e" providerId="ADAL" clId="{8C69A465-6186-4D32-8198-140368CC1036}" dt="2024-06-06T02:03:39.334" v="18064" actId="571"/>
          <ac:spMkLst>
            <pc:docMk/>
            <pc:sldMk cId="3560368340" sldId="433"/>
            <ac:spMk id="4" creationId="{836AD702-16D5-AD01-9CFD-D5D01FA3C4AF}"/>
          </ac:spMkLst>
        </pc:spChg>
        <pc:spChg chg="add del mod">
          <ac:chgData name="Zach Waldron" userId="73f90a8f-9e53-4a0a-a0de-1f109e7a523e" providerId="ADAL" clId="{8C69A465-6186-4D32-8198-140368CC1036}" dt="2024-06-06T02:06:50.315" v="18125" actId="478"/>
          <ac:spMkLst>
            <pc:docMk/>
            <pc:sldMk cId="3560368340" sldId="433"/>
            <ac:spMk id="8" creationId="{533304C5-3023-57A8-64A4-B30F73408FC8}"/>
          </ac:spMkLst>
        </pc:spChg>
        <pc:spChg chg="ord">
          <ac:chgData name="Zach Waldron" userId="73f90a8f-9e53-4a0a-a0de-1f109e7a523e" providerId="ADAL" clId="{8C69A465-6186-4D32-8198-140368CC1036}" dt="2024-06-06T02:06:11.422" v="18118" actId="166"/>
          <ac:spMkLst>
            <pc:docMk/>
            <pc:sldMk cId="3560368340" sldId="433"/>
            <ac:spMk id="22" creationId="{B9C083B0-8736-34A1-F944-A107F8B9EDFF}"/>
          </ac:spMkLst>
        </pc:spChg>
        <pc:spChg chg="mod">
          <ac:chgData name="Zach Waldron" userId="73f90a8f-9e53-4a0a-a0de-1f109e7a523e" providerId="ADAL" clId="{8C69A465-6186-4D32-8198-140368CC1036}" dt="2024-06-06T02:03:39.334" v="18064" actId="571"/>
          <ac:spMkLst>
            <pc:docMk/>
            <pc:sldMk cId="3560368340" sldId="433"/>
            <ac:spMk id="25" creationId="{C97C37EA-FECD-DAAB-B54F-B731E77FCDBC}"/>
          </ac:spMkLst>
        </pc:spChg>
        <pc:spChg chg="mod">
          <ac:chgData name="Zach Waldron" userId="73f90a8f-9e53-4a0a-a0de-1f109e7a523e" providerId="ADAL" clId="{8C69A465-6186-4D32-8198-140368CC1036}" dt="2024-06-06T02:03:39.334" v="18064" actId="571"/>
          <ac:spMkLst>
            <pc:docMk/>
            <pc:sldMk cId="3560368340" sldId="433"/>
            <ac:spMk id="26" creationId="{672237FC-86D6-75BF-17B5-97910C48EDB0}"/>
          </ac:spMkLst>
        </pc:spChg>
        <pc:spChg chg="mod">
          <ac:chgData name="Zach Waldron" userId="73f90a8f-9e53-4a0a-a0de-1f109e7a523e" providerId="ADAL" clId="{8C69A465-6186-4D32-8198-140368CC1036}" dt="2024-06-06T02:03:39.334" v="18064" actId="571"/>
          <ac:spMkLst>
            <pc:docMk/>
            <pc:sldMk cId="3560368340" sldId="433"/>
            <ac:spMk id="28" creationId="{C20B4E15-D3A8-1368-B6F0-E37999D818BB}"/>
          </ac:spMkLst>
        </pc:spChg>
        <pc:grpChg chg="mod">
          <ac:chgData name="Zach Waldron" userId="73f90a8f-9e53-4a0a-a0de-1f109e7a523e" providerId="ADAL" clId="{8C69A465-6186-4D32-8198-140368CC1036}" dt="2024-06-06T02:03:47.945" v="18065" actId="1076"/>
          <ac:grpSpMkLst>
            <pc:docMk/>
            <pc:sldMk cId="3560368340" sldId="433"/>
            <ac:grpSpMk id="17" creationId="{68D41FC9-09E8-8134-B3C4-926E879B2E35}"/>
          </ac:grpSpMkLst>
        </pc:grpChg>
        <pc:picChg chg="del mod modCrop">
          <ac:chgData name="Zach Waldron" userId="73f90a8f-9e53-4a0a-a0de-1f109e7a523e" providerId="ADAL" clId="{8C69A465-6186-4D32-8198-140368CC1036}" dt="2024-06-06T02:22:01.397" v="18134" actId="478"/>
          <ac:picMkLst>
            <pc:docMk/>
            <pc:sldMk cId="3560368340" sldId="433"/>
            <ac:picMk id="15" creationId="{387CBDD4-4738-942A-4CAF-5D2BEC3CFDD6}"/>
          </ac:picMkLst>
        </pc:picChg>
        <pc:picChg chg="del">
          <ac:chgData name="Zach Waldron" userId="73f90a8f-9e53-4a0a-a0de-1f109e7a523e" providerId="ADAL" clId="{8C69A465-6186-4D32-8198-140368CC1036}" dt="2024-06-06T02:22:02.354" v="18135" actId="478"/>
          <ac:picMkLst>
            <pc:docMk/>
            <pc:sldMk cId="3560368340" sldId="433"/>
            <ac:picMk id="16" creationId="{F544A4D4-9C28-6943-3742-E3C988463BEF}"/>
          </ac:picMkLst>
        </pc:picChg>
        <pc:picChg chg="add del mod">
          <ac:chgData name="Zach Waldron" userId="73f90a8f-9e53-4a0a-a0de-1f109e7a523e" providerId="ADAL" clId="{8C69A465-6186-4D32-8198-140368CC1036}" dt="2024-06-06T02:23:05.300" v="18170" actId="21"/>
          <ac:picMkLst>
            <pc:docMk/>
            <pc:sldMk cId="3560368340" sldId="433"/>
            <ac:picMk id="23" creationId="{0B4E4EAD-73C1-A7A3-C161-E6A9E8BF75E8}"/>
          </ac:picMkLst>
        </pc:picChg>
        <pc:picChg chg="add mod">
          <ac:chgData name="Zach Waldron" userId="73f90a8f-9e53-4a0a-a0de-1f109e7a523e" providerId="ADAL" clId="{8C69A465-6186-4D32-8198-140368CC1036}" dt="2024-06-06T02:22:03.811" v="18136" actId="1076"/>
          <ac:picMkLst>
            <pc:docMk/>
            <pc:sldMk cId="3560368340" sldId="433"/>
            <ac:picMk id="29" creationId="{167B0F21-E0B3-8932-7A3F-1C9CCC44C74C}"/>
          </ac:picMkLst>
        </pc:picChg>
      </pc:sldChg>
      <pc:sldChg chg="addSp modSp add mod delCm modNotesTx">
        <pc:chgData name="Zach Waldron" userId="73f90a8f-9e53-4a0a-a0de-1f109e7a523e" providerId="ADAL" clId="{8C69A465-6186-4D32-8198-140368CC1036}" dt="2024-06-06T11:37:18.740" v="18447" actId="20577"/>
        <pc:sldMkLst>
          <pc:docMk/>
          <pc:sldMk cId="524894953" sldId="434"/>
        </pc:sldMkLst>
        <pc:spChg chg="mod">
          <ac:chgData name="Zach Waldron" userId="73f90a8f-9e53-4a0a-a0de-1f109e7a523e" providerId="ADAL" clId="{8C69A465-6186-4D32-8198-140368CC1036}" dt="2024-06-06T02:23:00.823" v="18169"/>
          <ac:spMkLst>
            <pc:docMk/>
            <pc:sldMk cId="524894953" sldId="434"/>
            <ac:spMk id="4" creationId="{7F172DCA-8B3E-DE82-EE98-DEA30A09AC98}"/>
          </ac:spMkLst>
        </pc:spChg>
        <pc:spChg chg="mod">
          <ac:chgData name="Zach Waldron" userId="73f90a8f-9e53-4a0a-a0de-1f109e7a523e" providerId="ADAL" clId="{8C69A465-6186-4D32-8198-140368CC1036}" dt="2024-06-06T02:23:00.823" v="18169"/>
          <ac:spMkLst>
            <pc:docMk/>
            <pc:sldMk cId="524894953" sldId="434"/>
            <ac:spMk id="8" creationId="{10DC809B-5112-6EE8-2314-B1A96C0D387F}"/>
          </ac:spMkLst>
        </pc:spChg>
        <pc:spChg chg="mod">
          <ac:chgData name="Zach Waldron" userId="73f90a8f-9e53-4a0a-a0de-1f109e7a523e" providerId="ADAL" clId="{8C69A465-6186-4D32-8198-140368CC1036}" dt="2024-06-06T02:23:00.823" v="18169"/>
          <ac:spMkLst>
            <pc:docMk/>
            <pc:sldMk cId="524894953" sldId="434"/>
            <ac:spMk id="10" creationId="{EFC46C48-F0E6-A5D1-7124-2E7448C54B3F}"/>
          </ac:spMkLst>
        </pc:spChg>
        <pc:grpChg chg="add mod">
          <ac:chgData name="Zach Waldron" userId="73f90a8f-9e53-4a0a-a0de-1f109e7a523e" providerId="ADAL" clId="{8C69A465-6186-4D32-8198-140368CC1036}" dt="2024-06-06T02:23:00.823" v="18169"/>
          <ac:grpSpMkLst>
            <pc:docMk/>
            <pc:sldMk cId="524894953" sldId="434"/>
            <ac:grpSpMk id="3" creationId="{4E47D687-4F97-5502-3674-8C7E5D5FEBAA}"/>
          </ac:grpSpMkLst>
        </pc:grpChg>
        <pc:graphicFrameChg chg="mod modGraphic">
          <ac:chgData name="Zach Waldron" userId="73f90a8f-9e53-4a0a-a0de-1f109e7a523e" providerId="ADAL" clId="{8C69A465-6186-4D32-8198-140368CC1036}" dt="2024-06-06T02:49:58.265" v="18400" actId="207"/>
          <ac:graphicFrameMkLst>
            <pc:docMk/>
            <pc:sldMk cId="524894953" sldId="434"/>
            <ac:graphicFrameMk id="14" creationId="{DB0E20B3-88C7-40C4-F3C7-B038C23EBA08}"/>
          </ac:graphicFrameMkLst>
        </pc:graphicFrameChg>
        <pc:picChg chg="mod">
          <ac:chgData name="Zach Waldron" userId="73f90a8f-9e53-4a0a-a0de-1f109e7a523e" providerId="ADAL" clId="{8C69A465-6186-4D32-8198-140368CC1036}" dt="2024-06-06T02:23:11.758" v="18171" actId="14826"/>
          <ac:picMkLst>
            <pc:docMk/>
            <pc:sldMk cId="524894953" sldId="434"/>
            <ac:picMk id="29" creationId="{95C33EDF-46C5-AB9D-EFD7-F9D0F67CCE8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Zach Waldron" userId="73f90a8f-9e53-4a0a-a0de-1f109e7a523e" providerId="ADAL" clId="{8C69A465-6186-4D32-8198-140368CC1036}" dt="2024-06-06T02:24:18.014" v="18174"/>
              <pc2:cmMkLst xmlns:pc2="http://schemas.microsoft.com/office/powerpoint/2019/9/main/command">
                <pc:docMk/>
                <pc:sldMk cId="524894953" sldId="434"/>
                <pc2:cmMk id="{2B8A28F6-0D51-43A3-89EF-AF3EAA3F3EB4}"/>
              </pc2:cmMkLst>
            </pc226:cmChg>
          </p:ext>
        </pc:extLst>
      </pc:sldChg>
      <pc:sldMasterChg chg="addSp delSp modSp mod delSldLayout modSldLayout">
        <pc:chgData name="Zach Waldron" userId="73f90a8f-9e53-4a0a-a0de-1f109e7a523e" providerId="ADAL" clId="{8C69A465-6186-4D32-8198-140368CC1036}" dt="2024-06-06T01:32:24.411" v="17382" actId="478"/>
        <pc:sldMasterMkLst>
          <pc:docMk/>
          <pc:sldMasterMk cId="3839480615" sldId="2147483648"/>
        </pc:sldMasterMkLst>
        <pc:spChg chg="del mod ord">
          <ac:chgData name="Zach Waldron" userId="73f90a8f-9e53-4a0a-a0de-1f109e7a523e" providerId="ADAL" clId="{8C69A465-6186-4D32-8198-140368CC1036}" dt="2024-06-06T01:26:08.284" v="17307" actId="478"/>
          <ac:spMkLst>
            <pc:docMk/>
            <pc:sldMasterMk cId="3839480615" sldId="2147483648"/>
            <ac:spMk id="4" creationId="{38818C09-138D-B008-949B-9C847BC77A63}"/>
          </ac:spMkLst>
        </pc:spChg>
        <pc:spChg chg="del mod ord">
          <ac:chgData name="Zach Waldron" userId="73f90a8f-9e53-4a0a-a0de-1f109e7a523e" providerId="ADAL" clId="{8C69A465-6186-4D32-8198-140368CC1036}" dt="2024-06-06T01:31:37.325" v="17369" actId="478"/>
          <ac:spMkLst>
            <pc:docMk/>
            <pc:sldMasterMk cId="3839480615" sldId="2147483648"/>
            <ac:spMk id="5" creationId="{DD386EB6-A4FE-9AD1-8A0B-A8804867A8A9}"/>
          </ac:spMkLst>
        </pc:spChg>
        <pc:spChg chg="mod ord">
          <ac:chgData name="Zach Waldron" userId="73f90a8f-9e53-4a0a-a0de-1f109e7a523e" providerId="ADAL" clId="{8C69A465-6186-4D32-8198-140368CC1036}" dt="2024-06-06T01:23:07.947" v="17281" actId="1036"/>
          <ac:spMkLst>
            <pc:docMk/>
            <pc:sldMasterMk cId="3839480615" sldId="2147483648"/>
            <ac:spMk id="6" creationId="{002A28FF-525F-E681-DC02-B9EDADB98066}"/>
          </ac:spMkLst>
        </pc:spChg>
        <pc:spChg chg="add mod">
          <ac:chgData name="Zach Waldron" userId="73f90a8f-9e53-4a0a-a0de-1f109e7a523e" providerId="ADAL" clId="{8C69A465-6186-4D32-8198-140368CC1036}" dt="2024-06-06T01:31:54.195" v="17373" actId="207"/>
          <ac:spMkLst>
            <pc:docMk/>
            <pc:sldMasterMk cId="3839480615" sldId="2147483648"/>
            <ac:spMk id="11" creationId="{DD851057-10CE-4BF5-96C7-DFEB46ED461C}"/>
          </ac:spMkLst>
        </pc:spChg>
        <pc:spChg chg="add mod">
          <ac:chgData name="Zach Waldron" userId="73f90a8f-9e53-4a0a-a0de-1f109e7a523e" providerId="ADAL" clId="{8C69A465-6186-4D32-8198-140368CC1036}" dt="2024-06-06T01:23:59.479" v="17285" actId="1037"/>
          <ac:spMkLst>
            <pc:docMk/>
            <pc:sldMasterMk cId="3839480615" sldId="2147483648"/>
            <ac:spMk id="12" creationId="{9C6B26C8-22E9-964E-ADE5-9141DD639388}"/>
          </ac:spMkLst>
        </pc:spChg>
        <pc:spChg chg="add del mod">
          <ac:chgData name="Zach Waldron" userId="73f90a8f-9e53-4a0a-a0de-1f109e7a523e" providerId="ADAL" clId="{8C69A465-6186-4D32-8198-140368CC1036}" dt="2024-06-06T01:31:34.386" v="17368"/>
          <ac:spMkLst>
            <pc:docMk/>
            <pc:sldMasterMk cId="3839480615" sldId="2147483648"/>
            <ac:spMk id="13" creationId="{0F3C8E22-2006-B94A-F9C0-A436D413EE13}"/>
          </ac:spMkLst>
        </pc:spChg>
        <pc:spChg chg="add mod">
          <ac:chgData name="Zach Waldron" userId="73f90a8f-9e53-4a0a-a0de-1f109e7a523e" providerId="ADAL" clId="{8C69A465-6186-4D32-8198-140368CC1036}" dt="2024-06-06T01:32:04.870" v="17377" actId="1076"/>
          <ac:spMkLst>
            <pc:docMk/>
            <pc:sldMasterMk cId="3839480615" sldId="2147483648"/>
            <ac:spMk id="14" creationId="{6739FD34-AC11-2323-3DE8-23836FD76F67}"/>
          </ac:spMkLst>
        </pc:spChg>
        <pc:picChg chg="del">
          <ac:chgData name="Zach Waldron" userId="73f90a8f-9e53-4a0a-a0de-1f109e7a523e" providerId="ADAL" clId="{8C69A465-6186-4D32-8198-140368CC1036}" dt="2024-06-06T01:18:36.354" v="17227" actId="478"/>
          <ac:picMkLst>
            <pc:docMk/>
            <pc:sldMasterMk cId="3839480615" sldId="2147483648"/>
            <ac:picMk id="7" creationId="{0C620853-85FC-196A-7533-0DA0B9BD0C6E}"/>
          </ac:picMkLst>
        </pc:picChg>
        <pc:picChg chg="add mod">
          <ac:chgData name="Zach Waldron" userId="73f90a8f-9e53-4a0a-a0de-1f109e7a523e" providerId="ADAL" clId="{8C69A465-6186-4D32-8198-140368CC1036}" dt="2024-06-06T01:18:44.758" v="17229" actId="1076"/>
          <ac:picMkLst>
            <pc:docMk/>
            <pc:sldMasterMk cId="3839480615" sldId="2147483648"/>
            <ac:picMk id="10" creationId="{767D5DA4-14D7-7ADE-3ECE-BD48E1AA48BB}"/>
          </ac:picMkLst>
        </pc:picChg>
        <pc:sldLayoutChg chg="addSp delSp modSp mod">
          <pc:chgData name="Zach Waldron" userId="73f90a8f-9e53-4a0a-a0de-1f109e7a523e" providerId="ADAL" clId="{8C69A465-6186-4D32-8198-140368CC1036}" dt="2024-06-06T01:32:14.574" v="17379" actId="478"/>
          <pc:sldLayoutMkLst>
            <pc:docMk/>
            <pc:sldMasterMk cId="3839480615" sldId="2147483648"/>
            <pc:sldLayoutMk cId="4281559828" sldId="2147483649"/>
          </pc:sldLayoutMkLst>
          <pc:spChg chg="del">
            <ac:chgData name="Zach Waldron" userId="73f90a8f-9e53-4a0a-a0de-1f109e7a523e" providerId="ADAL" clId="{8C69A465-6186-4D32-8198-140368CC1036}" dt="2024-06-06T01:27:51.409" v="17332" actId="478"/>
            <ac:spMkLst>
              <pc:docMk/>
              <pc:sldMasterMk cId="3839480615" sldId="2147483648"/>
              <pc:sldLayoutMk cId="4281559828" sldId="2147483649"/>
              <ac:spMk id="4" creationId="{2A5A71BD-4B2B-71E2-6622-42CDB08E502E}"/>
            </ac:spMkLst>
          </pc:spChg>
          <pc:spChg chg="del">
            <ac:chgData name="Zach Waldron" userId="73f90a8f-9e53-4a0a-a0de-1f109e7a523e" providerId="ADAL" clId="{8C69A465-6186-4D32-8198-140368CC1036}" dt="2024-06-06T01:27:53.046" v="17333" actId="478"/>
            <ac:spMkLst>
              <pc:docMk/>
              <pc:sldMasterMk cId="3839480615" sldId="2147483648"/>
              <pc:sldLayoutMk cId="4281559828" sldId="2147483649"/>
              <ac:spMk id="5" creationId="{62658DC8-C2CD-7D44-EF67-3616DDA0BC4B}"/>
            </ac:spMkLst>
          </pc:spChg>
          <pc:spChg chg="del mod">
            <ac:chgData name="Zach Waldron" userId="73f90a8f-9e53-4a0a-a0de-1f109e7a523e" providerId="ADAL" clId="{8C69A465-6186-4D32-8198-140368CC1036}" dt="2024-06-06T01:27:47.403" v="17330" actId="478"/>
            <ac:spMkLst>
              <pc:docMk/>
              <pc:sldMasterMk cId="3839480615" sldId="2147483648"/>
              <pc:sldLayoutMk cId="4281559828" sldId="2147483649"/>
              <ac:spMk id="6" creationId="{E7A546C0-59D6-C8A8-ACED-1052AFF3742B}"/>
            </ac:spMkLst>
          </pc:spChg>
          <pc:spChg chg="add del mod">
            <ac:chgData name="Zach Waldron" userId="73f90a8f-9e53-4a0a-a0de-1f109e7a523e" providerId="ADAL" clId="{8C69A465-6186-4D32-8198-140368CC1036}" dt="2024-06-06T01:28:16.333" v="17337" actId="478"/>
            <ac:spMkLst>
              <pc:docMk/>
              <pc:sldMasterMk cId="3839480615" sldId="2147483648"/>
              <pc:sldLayoutMk cId="4281559828" sldId="2147483649"/>
              <ac:spMk id="7" creationId="{4AC38D6D-07C8-FD98-2460-7BC21926357B}"/>
            </ac:spMkLst>
          </pc:spChg>
          <pc:spChg chg="add del mod">
            <ac:chgData name="Zach Waldron" userId="73f90a8f-9e53-4a0a-a0de-1f109e7a523e" providerId="ADAL" clId="{8C69A465-6186-4D32-8198-140368CC1036}" dt="2024-06-06T01:28:14.124" v="17336" actId="478"/>
            <ac:spMkLst>
              <pc:docMk/>
              <pc:sldMasterMk cId="3839480615" sldId="2147483648"/>
              <pc:sldLayoutMk cId="4281559828" sldId="2147483649"/>
              <ac:spMk id="8" creationId="{A336119E-45CD-4493-6EB3-6CE1F6336C60}"/>
            </ac:spMkLst>
          </pc:spChg>
          <pc:spChg chg="add del mod">
            <ac:chgData name="Zach Waldron" userId="73f90a8f-9e53-4a0a-a0de-1f109e7a523e" providerId="ADAL" clId="{8C69A465-6186-4D32-8198-140368CC1036}" dt="2024-06-06T01:28:21.058" v="17339" actId="478"/>
            <ac:spMkLst>
              <pc:docMk/>
              <pc:sldMasterMk cId="3839480615" sldId="2147483648"/>
              <pc:sldLayoutMk cId="4281559828" sldId="2147483649"/>
              <ac:spMk id="9" creationId="{3FF25742-D88F-D2FA-1969-27F87768C0B3}"/>
            </ac:spMkLst>
          </pc:spChg>
          <pc:spChg chg="add mod">
            <ac:chgData name="Zach Waldron" userId="73f90a8f-9e53-4a0a-a0de-1f109e7a523e" providerId="ADAL" clId="{8C69A465-6186-4D32-8198-140368CC1036}" dt="2024-06-06T01:28:17.451" v="17338"/>
            <ac:spMkLst>
              <pc:docMk/>
              <pc:sldMasterMk cId="3839480615" sldId="2147483648"/>
              <pc:sldLayoutMk cId="4281559828" sldId="2147483649"/>
              <ac:spMk id="10" creationId="{CB3E7A0B-EF5F-EA16-6FFD-CCF4E9325EEE}"/>
            </ac:spMkLst>
          </pc:spChg>
          <pc:spChg chg="add del mod">
            <ac:chgData name="Zach Waldron" userId="73f90a8f-9e53-4a0a-a0de-1f109e7a523e" providerId="ADAL" clId="{8C69A465-6186-4D32-8198-140368CC1036}" dt="2024-06-06T01:32:14.574" v="17379" actId="478"/>
            <ac:spMkLst>
              <pc:docMk/>
              <pc:sldMasterMk cId="3839480615" sldId="2147483648"/>
              <pc:sldLayoutMk cId="4281559828" sldId="2147483649"/>
              <ac:spMk id="11" creationId="{DFCD4C49-3D27-D6CC-DA76-5B071839F178}"/>
            </ac:spMkLst>
          </pc:spChg>
        </pc:sldLayoutChg>
        <pc:sldLayoutChg chg="addSp delSp modSp mod">
          <pc:chgData name="Zach Waldron" userId="73f90a8f-9e53-4a0a-a0de-1f109e7a523e" providerId="ADAL" clId="{8C69A465-6186-4D32-8198-140368CC1036}" dt="2024-06-06T01:32:16.963" v="17380" actId="478"/>
          <pc:sldLayoutMkLst>
            <pc:docMk/>
            <pc:sldMasterMk cId="3839480615" sldId="2147483648"/>
            <pc:sldLayoutMk cId="102880876" sldId="2147483650"/>
          </pc:sldLayoutMkLst>
          <pc:spChg chg="del">
            <ac:chgData name="Zach Waldron" userId="73f90a8f-9e53-4a0a-a0de-1f109e7a523e" providerId="ADAL" clId="{8C69A465-6186-4D32-8198-140368CC1036}" dt="2024-06-06T01:28:29.892" v="17341" actId="478"/>
            <ac:spMkLst>
              <pc:docMk/>
              <pc:sldMasterMk cId="3839480615" sldId="2147483648"/>
              <pc:sldLayoutMk cId="102880876" sldId="2147483650"/>
              <ac:spMk id="4" creationId="{BCE593DE-ACBA-5E36-A7D4-AB3FB1116246}"/>
            </ac:spMkLst>
          </pc:spChg>
          <pc:spChg chg="del">
            <ac:chgData name="Zach Waldron" userId="73f90a8f-9e53-4a0a-a0de-1f109e7a523e" providerId="ADAL" clId="{8C69A465-6186-4D32-8198-140368CC1036}" dt="2024-06-06T01:28:28.875" v="17340" actId="478"/>
            <ac:spMkLst>
              <pc:docMk/>
              <pc:sldMasterMk cId="3839480615" sldId="2147483648"/>
              <pc:sldLayoutMk cId="102880876" sldId="2147483650"/>
              <ac:spMk id="5" creationId="{2C1ADA29-59F9-27C4-EB60-BC6FADA8FBEC}"/>
            </ac:spMkLst>
          </pc:spChg>
          <pc:spChg chg="del mod">
            <ac:chgData name="Zach Waldron" userId="73f90a8f-9e53-4a0a-a0de-1f109e7a523e" providerId="ADAL" clId="{8C69A465-6186-4D32-8198-140368CC1036}" dt="2024-06-06T01:28:31.395" v="17342" actId="478"/>
            <ac:spMkLst>
              <pc:docMk/>
              <pc:sldMasterMk cId="3839480615" sldId="2147483648"/>
              <pc:sldLayoutMk cId="102880876" sldId="2147483650"/>
              <ac:spMk id="6" creationId="{412B2955-7A54-1F5C-519C-348382DFC979}"/>
            </ac:spMkLst>
          </pc:spChg>
          <pc:spChg chg="add mod">
            <ac:chgData name="Zach Waldron" userId="73f90a8f-9e53-4a0a-a0de-1f109e7a523e" providerId="ADAL" clId="{8C69A465-6186-4D32-8198-140368CC1036}" dt="2024-06-06T01:28:32.324" v="17343"/>
            <ac:spMkLst>
              <pc:docMk/>
              <pc:sldMasterMk cId="3839480615" sldId="2147483648"/>
              <pc:sldLayoutMk cId="102880876" sldId="2147483650"/>
              <ac:spMk id="7" creationId="{8279BFAB-1805-AD25-3D9D-2B54FD1291E9}"/>
            </ac:spMkLst>
          </pc:spChg>
          <pc:spChg chg="add del mod">
            <ac:chgData name="Zach Waldron" userId="73f90a8f-9e53-4a0a-a0de-1f109e7a523e" providerId="ADAL" clId="{8C69A465-6186-4D32-8198-140368CC1036}" dt="2024-06-06T01:32:16.963" v="17380" actId="478"/>
            <ac:spMkLst>
              <pc:docMk/>
              <pc:sldMasterMk cId="3839480615" sldId="2147483648"/>
              <pc:sldLayoutMk cId="102880876" sldId="2147483650"/>
              <ac:spMk id="8" creationId="{AFA49C6D-41BD-7EE8-C1B5-F90F16C5345C}"/>
            </ac:spMkLst>
          </pc:spChg>
          <pc:graphicFrameChg chg="add mod">
            <ac:chgData name="Zach Waldron" userId="73f90a8f-9e53-4a0a-a0de-1f109e7a523e" providerId="ADAL" clId="{8C69A465-6186-4D32-8198-140368CC1036}" dt="2024-05-28T16:49:31.774" v="10140"/>
            <ac:graphicFrameMkLst>
              <pc:docMk/>
              <pc:sldMasterMk cId="3839480615" sldId="2147483648"/>
              <pc:sldLayoutMk cId="102880876" sldId="2147483650"/>
              <ac:graphicFrameMk id="7" creationId="{D3F0B1AE-B55A-BA11-CEAC-A8087FE9CE78}"/>
            </ac:graphicFrameMkLst>
          </pc:graphicFrameChg>
        </pc:sldLayoutChg>
        <pc:sldLayoutChg chg="del">
          <pc:chgData name="Zach Waldron" userId="73f90a8f-9e53-4a0a-a0de-1f109e7a523e" providerId="ADAL" clId="{8C69A465-6186-4D32-8198-140368CC1036}" dt="2024-06-06T01:27:14.185" v="17319" actId="2696"/>
          <pc:sldLayoutMkLst>
            <pc:docMk/>
            <pc:sldMasterMk cId="3839480615" sldId="2147483648"/>
            <pc:sldLayoutMk cId="2142794791" sldId="2147483651"/>
          </pc:sldLayoutMkLst>
        </pc:sldLayoutChg>
        <pc:sldLayoutChg chg="del">
          <pc:chgData name="Zach Waldron" userId="73f90a8f-9e53-4a0a-a0de-1f109e7a523e" providerId="ADAL" clId="{8C69A465-6186-4D32-8198-140368CC1036}" dt="2024-06-06T01:27:15.542" v="17320" actId="2696"/>
          <pc:sldLayoutMkLst>
            <pc:docMk/>
            <pc:sldMasterMk cId="3839480615" sldId="2147483648"/>
            <pc:sldLayoutMk cId="2064227096" sldId="2147483652"/>
          </pc:sldLayoutMkLst>
        </pc:sldLayoutChg>
        <pc:sldLayoutChg chg="del">
          <pc:chgData name="Zach Waldron" userId="73f90a8f-9e53-4a0a-a0de-1f109e7a523e" providerId="ADAL" clId="{8C69A465-6186-4D32-8198-140368CC1036}" dt="2024-06-06T01:27:16.146" v="17321" actId="2696"/>
          <pc:sldLayoutMkLst>
            <pc:docMk/>
            <pc:sldMasterMk cId="3839480615" sldId="2147483648"/>
            <pc:sldLayoutMk cId="182285160" sldId="2147483653"/>
          </pc:sldLayoutMkLst>
        </pc:sldLayoutChg>
        <pc:sldLayoutChg chg="del">
          <pc:chgData name="Zach Waldron" userId="73f90a8f-9e53-4a0a-a0de-1f109e7a523e" providerId="ADAL" clId="{8C69A465-6186-4D32-8198-140368CC1036}" dt="2024-06-06T01:27:16.648" v="17322" actId="2696"/>
          <pc:sldLayoutMkLst>
            <pc:docMk/>
            <pc:sldMasterMk cId="3839480615" sldId="2147483648"/>
            <pc:sldLayoutMk cId="931653552" sldId="2147483654"/>
          </pc:sldLayoutMkLst>
        </pc:sldLayoutChg>
        <pc:sldLayoutChg chg="addSp delSp modSp mod">
          <pc:chgData name="Zach Waldron" userId="73f90a8f-9e53-4a0a-a0de-1f109e7a523e" providerId="ADAL" clId="{8C69A465-6186-4D32-8198-140368CC1036}" dt="2024-06-06T01:32:20.616" v="17381" actId="478"/>
          <pc:sldLayoutMkLst>
            <pc:docMk/>
            <pc:sldMasterMk cId="3839480615" sldId="2147483648"/>
            <pc:sldLayoutMk cId="3506105040" sldId="2147483655"/>
          </pc:sldLayoutMkLst>
          <pc:spChg chg="del">
            <ac:chgData name="Zach Waldron" userId="73f90a8f-9e53-4a0a-a0de-1f109e7a523e" providerId="ADAL" clId="{8C69A465-6186-4D32-8198-140368CC1036}" dt="2024-06-06T01:27:30.396" v="17328" actId="478"/>
            <ac:spMkLst>
              <pc:docMk/>
              <pc:sldMasterMk cId="3839480615" sldId="2147483648"/>
              <pc:sldLayoutMk cId="3506105040" sldId="2147483655"/>
              <ac:spMk id="2" creationId="{9BF7A8E6-507F-F5ED-8307-C8AE3AC73F1D}"/>
            </ac:spMkLst>
          </pc:spChg>
          <pc:spChg chg="del mod">
            <ac:chgData name="Zach Waldron" userId="73f90a8f-9e53-4a0a-a0de-1f109e7a523e" providerId="ADAL" clId="{8C69A465-6186-4D32-8198-140368CC1036}" dt="2024-06-06T01:28:36.505" v="17344" actId="478"/>
            <ac:spMkLst>
              <pc:docMk/>
              <pc:sldMasterMk cId="3839480615" sldId="2147483648"/>
              <pc:sldLayoutMk cId="3506105040" sldId="2147483655"/>
              <ac:spMk id="3" creationId="{29FAAE80-F5D7-AA53-D7B9-3A91548F0BB6}"/>
            </ac:spMkLst>
          </pc:spChg>
          <pc:spChg chg="del">
            <ac:chgData name="Zach Waldron" userId="73f90a8f-9e53-4a0a-a0de-1f109e7a523e" providerId="ADAL" clId="{8C69A465-6186-4D32-8198-140368CC1036}" dt="2024-06-06T01:28:37.674" v="17345" actId="478"/>
            <ac:spMkLst>
              <pc:docMk/>
              <pc:sldMasterMk cId="3839480615" sldId="2147483648"/>
              <pc:sldLayoutMk cId="3506105040" sldId="2147483655"/>
              <ac:spMk id="4" creationId="{E3ECBFF0-34D6-5FBD-8E41-4269A49FF5C7}"/>
            </ac:spMkLst>
          </pc:spChg>
          <pc:spChg chg="add mod">
            <ac:chgData name="Zach Waldron" userId="73f90a8f-9e53-4a0a-a0de-1f109e7a523e" providerId="ADAL" clId="{8C69A465-6186-4D32-8198-140368CC1036}" dt="2024-06-06T01:28:38.637" v="17346"/>
            <ac:spMkLst>
              <pc:docMk/>
              <pc:sldMasterMk cId="3839480615" sldId="2147483648"/>
              <pc:sldLayoutMk cId="3506105040" sldId="2147483655"/>
              <ac:spMk id="5" creationId="{B495EE56-830F-EECA-08CF-0716DC6CEF5F}"/>
            </ac:spMkLst>
          </pc:spChg>
          <pc:spChg chg="add del mod">
            <ac:chgData name="Zach Waldron" userId="73f90a8f-9e53-4a0a-a0de-1f109e7a523e" providerId="ADAL" clId="{8C69A465-6186-4D32-8198-140368CC1036}" dt="2024-06-06T01:32:20.616" v="17381" actId="478"/>
            <ac:spMkLst>
              <pc:docMk/>
              <pc:sldMasterMk cId="3839480615" sldId="2147483648"/>
              <pc:sldLayoutMk cId="3506105040" sldId="2147483655"/>
              <ac:spMk id="6" creationId="{6B31852A-1A50-C5FD-97B9-20D050A705D3}"/>
            </ac:spMkLst>
          </pc:spChg>
        </pc:sldLayoutChg>
        <pc:sldLayoutChg chg="del">
          <pc:chgData name="Zach Waldron" userId="73f90a8f-9e53-4a0a-a0de-1f109e7a523e" providerId="ADAL" clId="{8C69A465-6186-4D32-8198-140368CC1036}" dt="2024-06-06T01:27:19.078" v="17323" actId="2696"/>
          <pc:sldLayoutMkLst>
            <pc:docMk/>
            <pc:sldMasterMk cId="3839480615" sldId="2147483648"/>
            <pc:sldLayoutMk cId="3681566342" sldId="2147483656"/>
          </pc:sldLayoutMkLst>
        </pc:sldLayoutChg>
        <pc:sldLayoutChg chg="del">
          <pc:chgData name="Zach Waldron" userId="73f90a8f-9e53-4a0a-a0de-1f109e7a523e" providerId="ADAL" clId="{8C69A465-6186-4D32-8198-140368CC1036}" dt="2024-06-06T01:27:19.728" v="17324" actId="2696"/>
          <pc:sldLayoutMkLst>
            <pc:docMk/>
            <pc:sldMasterMk cId="3839480615" sldId="2147483648"/>
            <pc:sldLayoutMk cId="1477383122" sldId="2147483657"/>
          </pc:sldLayoutMkLst>
        </pc:sldLayoutChg>
        <pc:sldLayoutChg chg="del">
          <pc:chgData name="Zach Waldron" userId="73f90a8f-9e53-4a0a-a0de-1f109e7a523e" providerId="ADAL" clId="{8C69A465-6186-4D32-8198-140368CC1036}" dt="2024-06-06T01:27:20.343" v="17325" actId="2696"/>
          <pc:sldLayoutMkLst>
            <pc:docMk/>
            <pc:sldMasterMk cId="3839480615" sldId="2147483648"/>
            <pc:sldLayoutMk cId="492830719" sldId="2147483658"/>
          </pc:sldLayoutMkLst>
        </pc:sldLayoutChg>
        <pc:sldLayoutChg chg="del">
          <pc:chgData name="Zach Waldron" userId="73f90a8f-9e53-4a0a-a0de-1f109e7a523e" providerId="ADAL" clId="{8C69A465-6186-4D32-8198-140368CC1036}" dt="2024-06-06T01:27:21.096" v="17326" actId="2696"/>
          <pc:sldLayoutMkLst>
            <pc:docMk/>
            <pc:sldMasterMk cId="3839480615" sldId="2147483648"/>
            <pc:sldLayoutMk cId="803053056" sldId="2147483659"/>
          </pc:sldLayoutMkLst>
        </pc:sldLayoutChg>
        <pc:sldLayoutChg chg="addSp delSp modSp mod">
          <pc:chgData name="Zach Waldron" userId="73f90a8f-9e53-4a0a-a0de-1f109e7a523e" providerId="ADAL" clId="{8C69A465-6186-4D32-8198-140368CC1036}" dt="2024-06-06T01:32:24.411" v="17382" actId="478"/>
          <pc:sldLayoutMkLst>
            <pc:docMk/>
            <pc:sldMasterMk cId="3839480615" sldId="2147483648"/>
            <pc:sldLayoutMk cId="3781077531" sldId="2147483660"/>
          </pc:sldLayoutMkLst>
          <pc:spChg chg="add del mod">
            <ac:chgData name="Zach Waldron" userId="73f90a8f-9e53-4a0a-a0de-1f109e7a523e" providerId="ADAL" clId="{8C69A465-6186-4D32-8198-140368CC1036}" dt="2024-06-06T01:21:46.276" v="17242" actId="21"/>
            <ac:spMkLst>
              <pc:docMk/>
              <pc:sldMasterMk cId="3839480615" sldId="2147483648"/>
              <pc:sldLayoutMk cId="3781077531" sldId="2147483660"/>
              <ac:spMk id="2" creationId="{9C6B26C8-22E9-964E-ADE5-9141DD639388}"/>
            </ac:spMkLst>
          </pc:spChg>
          <pc:spChg chg="add del mod">
            <ac:chgData name="Zach Waldron" userId="73f90a8f-9e53-4a0a-a0de-1f109e7a523e" providerId="ADAL" clId="{8C69A465-6186-4D32-8198-140368CC1036}" dt="2024-06-06T01:21:25.985" v="17240" actId="21"/>
            <ac:spMkLst>
              <pc:docMk/>
              <pc:sldMasterMk cId="3839480615" sldId="2147483648"/>
              <pc:sldLayoutMk cId="3781077531" sldId="2147483660"/>
              <ac:spMk id="5" creationId="{DD851057-10CE-4BF5-96C7-DFEB46ED461C}"/>
            </ac:spMkLst>
          </pc:spChg>
          <pc:spChg chg="add mod">
            <ac:chgData name="Zach Waldron" userId="73f90a8f-9e53-4a0a-a0de-1f109e7a523e" providerId="ADAL" clId="{8C69A465-6186-4D32-8198-140368CC1036}" dt="2024-06-06T01:28:41.756" v="17347"/>
            <ac:spMkLst>
              <pc:docMk/>
              <pc:sldMasterMk cId="3839480615" sldId="2147483648"/>
              <pc:sldLayoutMk cId="3781077531" sldId="2147483660"/>
              <ac:spMk id="6" creationId="{90963559-E7A9-C3AE-6715-5A646DACD8C2}"/>
            </ac:spMkLst>
          </pc:spChg>
          <pc:spChg chg="add del mod">
            <ac:chgData name="Zach Waldron" userId="73f90a8f-9e53-4a0a-a0de-1f109e7a523e" providerId="ADAL" clId="{8C69A465-6186-4D32-8198-140368CC1036}" dt="2024-06-06T01:32:24.411" v="17382" actId="478"/>
            <ac:spMkLst>
              <pc:docMk/>
              <pc:sldMasterMk cId="3839480615" sldId="2147483648"/>
              <pc:sldLayoutMk cId="3781077531" sldId="2147483660"/>
              <ac:spMk id="7" creationId="{1EA61710-4230-B346-D544-A8A9B70C93FD}"/>
            </ac:spMkLst>
          </pc:spChg>
        </pc:sldLayoutChg>
      </pc:sldMasterChg>
    </pc:docChg>
  </pc:docChgLst>
  <pc:docChgLst>
    <pc:chgData name="Jeffrey P Thayer" userId="S::thayerj@colorado.edu::5016b2e4-10fc-45bf-a86c-d3ad1c6a1ff4" providerId="AD" clId="Web-{605C3FEB-4691-8D66-FBD1-C921245BE406}"/>
    <pc:docChg chg="sldOrd">
      <pc:chgData name="Jeffrey P Thayer" userId="S::thayerj@colorado.edu::5016b2e4-10fc-45bf-a86c-d3ad1c6a1ff4" providerId="AD" clId="Web-{605C3FEB-4691-8D66-FBD1-C921245BE406}" dt="2024-03-25T23:02:32.069" v="0"/>
      <pc:docMkLst>
        <pc:docMk/>
      </pc:docMkLst>
      <pc:sldChg chg="ord">
        <pc:chgData name="Jeffrey P Thayer" userId="S::thayerj@colorado.edu::5016b2e4-10fc-45bf-a86c-d3ad1c6a1ff4" providerId="AD" clId="Web-{605C3FEB-4691-8D66-FBD1-C921245BE406}" dt="2024-03-25T23:02:32.069" v="0"/>
        <pc:sldMkLst>
          <pc:docMk/>
          <pc:sldMk cId="2609910804" sldId="258"/>
        </pc:sldMkLst>
      </pc:sldChg>
    </pc:docChg>
  </pc:docChgLst>
  <pc:docChgLst>
    <pc:chgData name="Zach Waldron" userId="73f90a8f-9e53-4a0a-a0de-1f109e7a523e" providerId="ADAL" clId="{BAD57AF7-B521-4F65-B8A4-6DEFAF7E3A10}"/>
    <pc:docChg chg="custSel modSld">
      <pc:chgData name="Zach Waldron" userId="73f90a8f-9e53-4a0a-a0de-1f109e7a523e" providerId="ADAL" clId="{BAD57AF7-B521-4F65-B8A4-6DEFAF7E3A10}" dt="2024-06-03T19:03:38.603" v="43"/>
      <pc:docMkLst>
        <pc:docMk/>
      </pc:docMkLst>
      <pc:sldChg chg="modCm">
        <pc:chgData name="Zach Waldron" userId="73f90a8f-9e53-4a0a-a0de-1f109e7a523e" providerId="ADAL" clId="{BAD57AF7-B521-4F65-B8A4-6DEFAF7E3A10}" dt="2024-06-03T19:03:38.603" v="43"/>
        <pc:sldMkLst>
          <pc:docMk/>
          <pc:sldMk cId="2609910804" sldId="2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Zach Waldron" userId="73f90a8f-9e53-4a0a-a0de-1f109e7a523e" providerId="ADAL" clId="{BAD57AF7-B521-4F65-B8A4-6DEFAF7E3A10}" dt="2024-06-03T19:03:38.603" v="43"/>
              <pc2:cmMkLst xmlns:pc2="http://schemas.microsoft.com/office/powerpoint/2019/9/main/command">
                <pc:docMk/>
                <pc:sldMk cId="2609910804" sldId="258"/>
                <pc2:cmMk id="{5D4783B6-234C-4587-B078-A0D0CBA66B75}"/>
              </pc2:cmMkLst>
            </pc226:cmChg>
          </p:ext>
        </pc:extLst>
      </pc:sldChg>
      <pc:sldChg chg="modSp mod">
        <pc:chgData name="Zach Waldron" userId="73f90a8f-9e53-4a0a-a0de-1f109e7a523e" providerId="ADAL" clId="{BAD57AF7-B521-4F65-B8A4-6DEFAF7E3A10}" dt="2024-05-14T16:15:24.056" v="40" actId="20577"/>
        <pc:sldMkLst>
          <pc:docMk/>
          <pc:sldMk cId="3586358992" sldId="371"/>
        </pc:sldMkLst>
        <pc:spChg chg="mod">
          <ac:chgData name="Zach Waldron" userId="73f90a8f-9e53-4a0a-a0de-1f109e7a523e" providerId="ADAL" clId="{BAD57AF7-B521-4F65-B8A4-6DEFAF7E3A10}" dt="2024-05-14T16:15:24.056" v="40" actId="20577"/>
          <ac:spMkLst>
            <pc:docMk/>
            <pc:sldMk cId="3586358992" sldId="371"/>
            <ac:spMk id="6" creationId="{AB8A6558-5E4D-A595-FA57-A3E940CFD037}"/>
          </ac:spMkLst>
        </pc:spChg>
      </pc:sldChg>
    </pc:docChg>
  </pc:docChgLst>
</pc:chgInfo>
</file>

<file path=ppt/comments/modernComment_1B0_F5324D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358C58-235B-440A-B17F-7787F2803E44}" authorId="{B28D64E2-EAB3-055A-B297-9C9E8A946624}" status="resolved" created="2024-05-14T19:22:10.2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13714450" sldId="432"/>
      <ac:spMk id="46" creationId="{725FA2CD-5C56-6603-E330-D6B888CCA5C6}"/>
    </ac:deMkLst>
    <p188:txBody>
      <a:bodyPr/>
      <a:lstStyle/>
      <a:p>
        <a:r>
          <a:rPr lang="en-US"/>
          <a:t>Add the attitude mode as an option.
</a:t>
        </a:r>
      </a:p>
    </p188:txBody>
  </p188:cm>
  <p188:cm id="{151D502E-F38E-4514-BF86-D62FAD77EB73}" authorId="{B28D64E2-EAB3-055A-B297-9C9E8A946624}" status="resolved" created="2024-05-14T19:27:36.508">
    <pc:sldMkLst xmlns:pc="http://schemas.microsoft.com/office/powerpoint/2013/main/command">
      <pc:docMk/>
      <pc:sldMk cId="4118087052" sldId="258"/>
    </pc:sldMkLst>
    <p188:replyLst>
      <p188:reply id="{5C6DB0BE-B38C-4BF9-BF2A-0558F690A7FA}" authorId="{B28D64E2-EAB3-055A-B297-9C9E8A946624}" created="2024-05-14T19:28:24.175">
        <p188:txBody>
          <a:bodyPr/>
          <a:lstStyle/>
          <a:p>
            <a:r>
              <a:rPr lang="en-US"/>
              <a:t>Make this look like a drop down menu showing the 6month 20187 data chunk.
Then have a selection.</a:t>
            </a:r>
          </a:p>
        </p188:txBody>
      </p188:reply>
    </p188:replyLst>
    <p188:txBody>
      <a:bodyPr/>
      <a:lstStyle/>
      <a:p>
        <a:r>
          <a:rPr lang="en-US"/>
          <a:t>Date should include minimum date range.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89689C-E0A4-4C15-A969-5FDC88A7088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794A4129-7C83-49FD-990A-7F0E6A3B4BEF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Overview/Goals</a:t>
          </a:r>
        </a:p>
      </dgm:t>
    </dgm:pt>
    <dgm:pt modelId="{57541ED0-74FA-4895-92AB-E9C9C9481EAF}" type="parTrans" cxnId="{3608A200-D1B9-4B88-87EE-A2878A6CDD55}">
      <dgm:prSet/>
      <dgm:spPr/>
      <dgm:t>
        <a:bodyPr/>
        <a:lstStyle/>
        <a:p>
          <a:endParaRPr lang="en-US" sz="1500"/>
        </a:p>
      </dgm:t>
    </dgm:pt>
    <dgm:pt modelId="{1336D4BE-C861-4F6B-BF12-4EC8275F014E}" type="sibTrans" cxnId="{3608A200-D1B9-4B88-87EE-A2878A6CDD55}">
      <dgm:prSet/>
      <dgm:spPr/>
      <dgm:t>
        <a:bodyPr/>
        <a:lstStyle/>
        <a:p>
          <a:endParaRPr lang="en-US" sz="1500"/>
        </a:p>
      </dgm:t>
    </dgm:pt>
    <dgm:pt modelId="{6596EB37-DEBC-4BB5-9677-D95A76E7518C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Predictive ex.</a:t>
          </a:r>
        </a:p>
      </dgm:t>
    </dgm:pt>
    <dgm:pt modelId="{3795CD9E-4AD1-4975-BCB8-9DD82242A905}" type="parTrans" cxnId="{D43A24A1-E775-467F-9FD1-CA7808FF9181}">
      <dgm:prSet/>
      <dgm:spPr/>
      <dgm:t>
        <a:bodyPr/>
        <a:lstStyle/>
        <a:p>
          <a:endParaRPr lang="en-US"/>
        </a:p>
      </dgm:t>
    </dgm:pt>
    <dgm:pt modelId="{8598E9B2-32A6-40E8-947A-A1D064873AA8}" type="sibTrans" cxnId="{D43A24A1-E775-467F-9FD1-CA7808FF9181}">
      <dgm:prSet/>
      <dgm:spPr/>
      <dgm:t>
        <a:bodyPr/>
        <a:lstStyle/>
        <a:p>
          <a:endParaRPr lang="en-US"/>
        </a:p>
      </dgm:t>
    </dgm:pt>
    <dgm:pt modelId="{4023C2E3-C200-4D89-9DF7-BA0379B56E4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GEODYN Desc.</a:t>
          </a:r>
        </a:p>
      </dgm:t>
    </dgm:pt>
    <dgm:pt modelId="{10A3AA73-6C91-4A1C-94FF-FBBF5C90268A}" type="parTrans" cxnId="{78C006E2-21D5-4BE4-AA97-CF28D1AFA600}">
      <dgm:prSet/>
      <dgm:spPr/>
      <dgm:t>
        <a:bodyPr/>
        <a:lstStyle/>
        <a:p>
          <a:endParaRPr lang="en-US"/>
        </a:p>
      </dgm:t>
    </dgm:pt>
    <dgm:pt modelId="{53E46514-18A7-4043-96A5-2699FAE98B84}" type="sibTrans" cxnId="{78C006E2-21D5-4BE4-AA97-CF28D1AFA600}">
      <dgm:prSet/>
      <dgm:spPr/>
      <dgm:t>
        <a:bodyPr/>
        <a:lstStyle/>
        <a:p>
          <a:endParaRPr lang="en-US"/>
        </a:p>
      </dgm:t>
    </dgm:pt>
    <dgm:pt modelId="{5B3C9AE6-5FA8-4E42-BBAD-4579C47499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Retrospective ex.</a:t>
          </a:r>
        </a:p>
      </dgm:t>
    </dgm:pt>
    <dgm:pt modelId="{E940B18C-441D-4E05-B9A3-8241D1BD0CD1}" type="parTrans" cxnId="{EACE97DC-A89B-429B-BABD-C2195A1776D2}">
      <dgm:prSet/>
      <dgm:spPr/>
      <dgm:t>
        <a:bodyPr/>
        <a:lstStyle/>
        <a:p>
          <a:endParaRPr lang="en-US"/>
        </a:p>
      </dgm:t>
    </dgm:pt>
    <dgm:pt modelId="{BF51713C-4F3F-4C6F-8D95-B7E233137C2E}" type="sibTrans" cxnId="{EACE97DC-A89B-429B-BABD-C2195A1776D2}">
      <dgm:prSet/>
      <dgm:spPr/>
      <dgm:t>
        <a:bodyPr/>
        <a:lstStyle/>
        <a:p>
          <a:endParaRPr lang="en-US"/>
        </a:p>
      </dgm:t>
    </dgm:pt>
    <dgm:pt modelId="{675228F9-D20D-44A5-ACA2-C640D7B3FBD2}">
      <dgm:prSet phldrT="[Text]" custT="1"/>
      <dgm:spPr>
        <a:solidFill>
          <a:srgbClr val="283891"/>
        </a:solidFill>
      </dgm:spPr>
      <dgm:t>
        <a:bodyPr/>
        <a:lstStyle/>
        <a:p>
          <a:r>
            <a:rPr lang="en-US" sz="1500" dirty="0">
              <a:solidFill>
                <a:schemeClr val="bg1"/>
              </a:solidFill>
            </a:rPr>
            <a:t>Density Extraction</a:t>
          </a:r>
        </a:p>
      </dgm:t>
    </dgm:pt>
    <dgm:pt modelId="{22D9CCA0-4080-4C0E-B048-75968B615E0D}" type="parTrans" cxnId="{796527DC-7EDE-4D3E-AC1E-AC8A548945EB}">
      <dgm:prSet/>
      <dgm:spPr/>
      <dgm:t>
        <a:bodyPr/>
        <a:lstStyle/>
        <a:p>
          <a:endParaRPr lang="en-US"/>
        </a:p>
      </dgm:t>
    </dgm:pt>
    <dgm:pt modelId="{66FD5568-726E-4795-9929-9CDAEC11B996}" type="sibTrans" cxnId="{796527DC-7EDE-4D3E-AC1E-AC8A548945EB}">
      <dgm:prSet/>
      <dgm:spPr/>
      <dgm:t>
        <a:bodyPr/>
        <a:lstStyle/>
        <a:p>
          <a:endParaRPr lang="en-US"/>
        </a:p>
      </dgm:t>
    </dgm:pt>
    <dgm:pt modelId="{444AE812-984F-48A0-860D-5C082A296858}" type="pres">
      <dgm:prSet presAssocID="{7A89689C-E0A4-4C15-A969-5FDC88A70885}" presName="Name0" presStyleCnt="0">
        <dgm:presLayoutVars>
          <dgm:dir/>
          <dgm:animLvl val="lvl"/>
          <dgm:resizeHandles val="exact"/>
        </dgm:presLayoutVars>
      </dgm:prSet>
      <dgm:spPr/>
    </dgm:pt>
    <dgm:pt modelId="{7868296F-D0B8-4416-B9C9-CFDD532FBD75}" type="pres">
      <dgm:prSet presAssocID="{794A4129-7C83-49FD-990A-7F0E6A3B4BE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2E32123-4BDC-4FA6-955B-CD09F1BF5B4E}" type="pres">
      <dgm:prSet presAssocID="{1336D4BE-C861-4F6B-BF12-4EC8275F014E}" presName="parTxOnlySpace" presStyleCnt="0"/>
      <dgm:spPr/>
    </dgm:pt>
    <dgm:pt modelId="{E3C238C0-8A3F-48E6-8817-F3FC0A043BA8}" type="pres">
      <dgm:prSet presAssocID="{4023C2E3-C200-4D89-9DF7-BA0379B56E4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FD97CAD-FAB5-4E52-87C7-C8F4F535B967}" type="pres">
      <dgm:prSet presAssocID="{53E46514-18A7-4043-96A5-2699FAE98B84}" presName="parTxOnlySpace" presStyleCnt="0"/>
      <dgm:spPr/>
    </dgm:pt>
    <dgm:pt modelId="{ADD4237C-9613-4425-831A-57674EE32C09}" type="pres">
      <dgm:prSet presAssocID="{6596EB37-DEBC-4BB5-9677-D95A76E7518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CF36F24-0774-489C-B230-9317266939C3}" type="pres">
      <dgm:prSet presAssocID="{8598E9B2-32A6-40E8-947A-A1D064873AA8}" presName="parTxOnlySpace" presStyleCnt="0"/>
      <dgm:spPr/>
    </dgm:pt>
    <dgm:pt modelId="{6A6B8CBD-152B-46B4-B7E6-E7AAB762D5A8}" type="pres">
      <dgm:prSet presAssocID="{5B3C9AE6-5FA8-4E42-BBAD-4579C4749927}" presName="parTxOnly" presStyleLbl="node1" presStyleIdx="3" presStyleCnt="5" custScaleX="106690">
        <dgm:presLayoutVars>
          <dgm:chMax val="0"/>
          <dgm:chPref val="0"/>
          <dgm:bulletEnabled val="1"/>
        </dgm:presLayoutVars>
      </dgm:prSet>
      <dgm:spPr/>
    </dgm:pt>
    <dgm:pt modelId="{BDA47E43-09D7-4284-BDFD-96AC23AF0076}" type="pres">
      <dgm:prSet presAssocID="{BF51713C-4F3F-4C6F-8D95-B7E233137C2E}" presName="parTxOnlySpace" presStyleCnt="0"/>
      <dgm:spPr/>
    </dgm:pt>
    <dgm:pt modelId="{17302151-9550-49B6-8F57-F59C3030A49E}" type="pres">
      <dgm:prSet presAssocID="{675228F9-D20D-44A5-ACA2-C640D7B3FBD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608A200-D1B9-4B88-87EE-A2878A6CDD55}" srcId="{7A89689C-E0A4-4C15-A969-5FDC88A70885}" destId="{794A4129-7C83-49FD-990A-7F0E6A3B4BEF}" srcOrd="0" destOrd="0" parTransId="{57541ED0-74FA-4895-92AB-E9C9C9481EAF}" sibTransId="{1336D4BE-C861-4F6B-BF12-4EC8275F014E}"/>
    <dgm:cxn modelId="{EC3BB527-0B87-4F0C-A592-80E9BAEEBF4D}" type="presOf" srcId="{6596EB37-DEBC-4BB5-9677-D95A76E7518C}" destId="{ADD4237C-9613-4425-831A-57674EE32C09}" srcOrd="0" destOrd="0" presId="urn:microsoft.com/office/officeart/2005/8/layout/chevron1"/>
    <dgm:cxn modelId="{D43A24A1-E775-467F-9FD1-CA7808FF9181}" srcId="{7A89689C-E0A4-4C15-A969-5FDC88A70885}" destId="{6596EB37-DEBC-4BB5-9677-D95A76E7518C}" srcOrd="2" destOrd="0" parTransId="{3795CD9E-4AD1-4975-BCB8-9DD82242A905}" sibTransId="{8598E9B2-32A6-40E8-947A-A1D064873AA8}"/>
    <dgm:cxn modelId="{00D2ADC5-1CAA-4522-8BBD-B94981A28E68}" type="presOf" srcId="{7A89689C-E0A4-4C15-A969-5FDC88A70885}" destId="{444AE812-984F-48A0-860D-5C082A296858}" srcOrd="0" destOrd="0" presId="urn:microsoft.com/office/officeart/2005/8/layout/chevron1"/>
    <dgm:cxn modelId="{796527DC-7EDE-4D3E-AC1E-AC8A548945EB}" srcId="{7A89689C-E0A4-4C15-A969-5FDC88A70885}" destId="{675228F9-D20D-44A5-ACA2-C640D7B3FBD2}" srcOrd="4" destOrd="0" parTransId="{22D9CCA0-4080-4C0E-B048-75968B615E0D}" sibTransId="{66FD5568-726E-4795-9929-9CDAEC11B996}"/>
    <dgm:cxn modelId="{EACE97DC-A89B-429B-BABD-C2195A1776D2}" srcId="{7A89689C-E0A4-4C15-A969-5FDC88A70885}" destId="{5B3C9AE6-5FA8-4E42-BBAD-4579C4749927}" srcOrd="3" destOrd="0" parTransId="{E940B18C-441D-4E05-B9A3-8241D1BD0CD1}" sibTransId="{BF51713C-4F3F-4C6F-8D95-B7E233137C2E}"/>
    <dgm:cxn modelId="{8DFB02E0-A05D-4549-8C92-B44F3F364AC5}" type="presOf" srcId="{5B3C9AE6-5FA8-4E42-BBAD-4579C4749927}" destId="{6A6B8CBD-152B-46B4-B7E6-E7AAB762D5A8}" srcOrd="0" destOrd="0" presId="urn:microsoft.com/office/officeart/2005/8/layout/chevron1"/>
    <dgm:cxn modelId="{78C006E2-21D5-4BE4-AA97-CF28D1AFA600}" srcId="{7A89689C-E0A4-4C15-A969-5FDC88A70885}" destId="{4023C2E3-C200-4D89-9DF7-BA0379B56E40}" srcOrd="1" destOrd="0" parTransId="{10A3AA73-6C91-4A1C-94FF-FBBF5C90268A}" sibTransId="{53E46514-18A7-4043-96A5-2699FAE98B84}"/>
    <dgm:cxn modelId="{42F064E7-3EF6-41C3-A856-2D15F1BDC252}" type="presOf" srcId="{4023C2E3-C200-4D89-9DF7-BA0379B56E40}" destId="{E3C238C0-8A3F-48E6-8817-F3FC0A043BA8}" srcOrd="0" destOrd="0" presId="urn:microsoft.com/office/officeart/2005/8/layout/chevron1"/>
    <dgm:cxn modelId="{ED747DEA-60AE-4558-9E60-3DEAB0E99191}" type="presOf" srcId="{675228F9-D20D-44A5-ACA2-C640D7B3FBD2}" destId="{17302151-9550-49B6-8F57-F59C3030A49E}" srcOrd="0" destOrd="0" presId="urn:microsoft.com/office/officeart/2005/8/layout/chevron1"/>
    <dgm:cxn modelId="{54D6ADFE-3159-4753-B1BD-DA5415F19AE8}" type="presOf" srcId="{794A4129-7C83-49FD-990A-7F0E6A3B4BEF}" destId="{7868296F-D0B8-4416-B9C9-CFDD532FBD75}" srcOrd="0" destOrd="0" presId="urn:microsoft.com/office/officeart/2005/8/layout/chevron1"/>
    <dgm:cxn modelId="{D98F105B-868B-4A8F-82A1-F567BEF84569}" type="presParOf" srcId="{444AE812-984F-48A0-860D-5C082A296858}" destId="{7868296F-D0B8-4416-B9C9-CFDD532FBD75}" srcOrd="0" destOrd="0" presId="urn:microsoft.com/office/officeart/2005/8/layout/chevron1"/>
    <dgm:cxn modelId="{764B54E7-2426-48E6-B572-B8038C2CAE34}" type="presParOf" srcId="{444AE812-984F-48A0-860D-5C082A296858}" destId="{52E32123-4BDC-4FA6-955B-CD09F1BF5B4E}" srcOrd="1" destOrd="0" presId="urn:microsoft.com/office/officeart/2005/8/layout/chevron1"/>
    <dgm:cxn modelId="{D714402E-92AC-4390-8A9D-A273C9FEA971}" type="presParOf" srcId="{444AE812-984F-48A0-860D-5C082A296858}" destId="{E3C238C0-8A3F-48E6-8817-F3FC0A043BA8}" srcOrd="2" destOrd="0" presId="urn:microsoft.com/office/officeart/2005/8/layout/chevron1"/>
    <dgm:cxn modelId="{22AFAAA1-C18C-4F8D-B738-0EDA51AF9BEA}" type="presParOf" srcId="{444AE812-984F-48A0-860D-5C082A296858}" destId="{6FD97CAD-FAB5-4E52-87C7-C8F4F535B967}" srcOrd="3" destOrd="0" presId="urn:microsoft.com/office/officeart/2005/8/layout/chevron1"/>
    <dgm:cxn modelId="{F5867226-916B-42C7-B03F-6D132DF967D6}" type="presParOf" srcId="{444AE812-984F-48A0-860D-5C082A296858}" destId="{ADD4237C-9613-4425-831A-57674EE32C09}" srcOrd="4" destOrd="0" presId="urn:microsoft.com/office/officeart/2005/8/layout/chevron1"/>
    <dgm:cxn modelId="{9F5323FB-08EB-473A-91A3-CAFD55546538}" type="presParOf" srcId="{444AE812-984F-48A0-860D-5C082A296858}" destId="{7CF36F24-0774-489C-B230-9317266939C3}" srcOrd="5" destOrd="0" presId="urn:microsoft.com/office/officeart/2005/8/layout/chevron1"/>
    <dgm:cxn modelId="{BD6EC051-8939-4FCA-8A7E-FC3709978957}" type="presParOf" srcId="{444AE812-984F-48A0-860D-5C082A296858}" destId="{6A6B8CBD-152B-46B4-B7E6-E7AAB762D5A8}" srcOrd="6" destOrd="0" presId="urn:microsoft.com/office/officeart/2005/8/layout/chevron1"/>
    <dgm:cxn modelId="{040047CE-D337-4592-B5BF-FAE9BEE12863}" type="presParOf" srcId="{444AE812-984F-48A0-860D-5C082A296858}" destId="{BDA47E43-09D7-4284-BDFD-96AC23AF0076}" srcOrd="7" destOrd="0" presId="urn:microsoft.com/office/officeart/2005/8/layout/chevron1"/>
    <dgm:cxn modelId="{B5A5789A-0297-4B0B-81BA-19D688015237}" type="presParOf" srcId="{444AE812-984F-48A0-860D-5C082A296858}" destId="{17302151-9550-49B6-8F57-F59C3030A49E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F00045-2A76-487D-B00A-8048F711FE6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854034AB-B5B0-4588-AA6D-469063DA63CB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Overview</a:t>
          </a:r>
        </a:p>
      </dgm:t>
    </dgm:pt>
    <dgm:pt modelId="{59F8CBDA-D112-4C9C-A880-077E7CECF0A5}" type="parTrans" cxnId="{178B8249-38EC-4862-BB79-31E9BD44B8EF}">
      <dgm:prSet/>
      <dgm:spPr/>
      <dgm:t>
        <a:bodyPr/>
        <a:lstStyle/>
        <a:p>
          <a:endParaRPr lang="en-US"/>
        </a:p>
      </dgm:t>
    </dgm:pt>
    <dgm:pt modelId="{DC93BA08-0549-4530-80FB-82EA63DF4E05}" type="sibTrans" cxnId="{178B8249-38EC-4862-BB79-31E9BD44B8EF}">
      <dgm:prSet/>
      <dgm:spPr/>
      <dgm:t>
        <a:bodyPr/>
        <a:lstStyle/>
        <a:p>
          <a:endParaRPr lang="en-US"/>
        </a:p>
      </dgm:t>
    </dgm:pt>
    <dgm:pt modelId="{47EA95C1-2D8E-47F1-8F0B-DC7D6131C7ED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GEODYN Description</a:t>
          </a:r>
        </a:p>
      </dgm:t>
    </dgm:pt>
    <dgm:pt modelId="{522748DF-B36F-481B-8DEC-3A45F5A76574}" type="parTrans" cxnId="{EF2A654D-F592-41BB-97D2-9ECB6AEA1D5F}">
      <dgm:prSet/>
      <dgm:spPr/>
      <dgm:t>
        <a:bodyPr/>
        <a:lstStyle/>
        <a:p>
          <a:endParaRPr lang="en-US"/>
        </a:p>
      </dgm:t>
    </dgm:pt>
    <dgm:pt modelId="{43361817-C2CA-4C29-9DFD-1AC693AEBDD1}" type="sibTrans" cxnId="{EF2A654D-F592-41BB-97D2-9ECB6AEA1D5F}">
      <dgm:prSet/>
      <dgm:spPr/>
      <dgm:t>
        <a:bodyPr/>
        <a:lstStyle/>
        <a:p>
          <a:endParaRPr lang="en-US"/>
        </a:p>
      </dgm:t>
    </dgm:pt>
    <dgm:pt modelId="{680273C7-4C78-46A6-B533-EA5A5EBAAC35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Predictive Exercise</a:t>
          </a:r>
        </a:p>
      </dgm:t>
    </dgm:pt>
    <dgm:pt modelId="{36C97B73-C9A7-42B3-98E5-03B4FCA63807}" type="parTrans" cxnId="{618F2385-82DC-474B-B24D-457E62BC4DAA}">
      <dgm:prSet/>
      <dgm:spPr/>
      <dgm:t>
        <a:bodyPr/>
        <a:lstStyle/>
        <a:p>
          <a:endParaRPr lang="en-US"/>
        </a:p>
      </dgm:t>
    </dgm:pt>
    <dgm:pt modelId="{61096954-989C-4230-8A5F-E3FB6C3FD327}" type="sibTrans" cxnId="{618F2385-82DC-474B-B24D-457E62BC4DAA}">
      <dgm:prSet/>
      <dgm:spPr/>
      <dgm:t>
        <a:bodyPr/>
        <a:lstStyle/>
        <a:p>
          <a:endParaRPr lang="en-US"/>
        </a:p>
      </dgm:t>
    </dgm:pt>
    <dgm:pt modelId="{F3F23FCC-D2A6-48E3-8A6F-07358B056B77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ICESat-2 as Density Extraction</a:t>
          </a:r>
        </a:p>
      </dgm:t>
    </dgm:pt>
    <dgm:pt modelId="{54458DD2-F30A-4199-ACC6-80446F40A655}" type="parTrans" cxnId="{C40C0F84-FC0B-47F9-81C7-69132D0E68DD}">
      <dgm:prSet/>
      <dgm:spPr/>
      <dgm:t>
        <a:bodyPr/>
        <a:lstStyle/>
        <a:p>
          <a:endParaRPr lang="en-US"/>
        </a:p>
      </dgm:t>
    </dgm:pt>
    <dgm:pt modelId="{7372D89E-5E13-4C56-AC70-119E5A833F4A}" type="sibTrans" cxnId="{C40C0F84-FC0B-47F9-81C7-69132D0E68DD}">
      <dgm:prSet/>
      <dgm:spPr/>
      <dgm:t>
        <a:bodyPr/>
        <a:lstStyle/>
        <a:p>
          <a:endParaRPr lang="en-US"/>
        </a:p>
      </dgm:t>
    </dgm:pt>
    <dgm:pt modelId="{46A0D466-A0B8-45B4-83B2-89D79DDCDB6B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Retrospective Exercise</a:t>
          </a:r>
        </a:p>
      </dgm:t>
    </dgm:pt>
    <dgm:pt modelId="{491CBD89-2096-4EF8-A60F-4AC70528AA6B}" type="sibTrans" cxnId="{F48CF7C9-1188-44E0-B6DB-9E5F3731099C}">
      <dgm:prSet/>
      <dgm:spPr/>
      <dgm:t>
        <a:bodyPr/>
        <a:lstStyle/>
        <a:p>
          <a:endParaRPr lang="en-US"/>
        </a:p>
      </dgm:t>
    </dgm:pt>
    <dgm:pt modelId="{147438E7-9001-405E-93AB-2130A004670C}" type="parTrans" cxnId="{F48CF7C9-1188-44E0-B6DB-9E5F3731099C}">
      <dgm:prSet/>
      <dgm:spPr/>
      <dgm:t>
        <a:bodyPr/>
        <a:lstStyle/>
        <a:p>
          <a:endParaRPr lang="en-US"/>
        </a:p>
      </dgm:t>
    </dgm:pt>
    <dgm:pt modelId="{6693E43A-96BC-4BCA-8241-D62BCC53711E}" type="pres">
      <dgm:prSet presAssocID="{AEF00045-2A76-487D-B00A-8048F711FE6C}" presName="Name0" presStyleCnt="0">
        <dgm:presLayoutVars>
          <dgm:dir/>
          <dgm:resizeHandles val="exact"/>
        </dgm:presLayoutVars>
      </dgm:prSet>
      <dgm:spPr/>
    </dgm:pt>
    <dgm:pt modelId="{5A0A0A53-B0F4-47A8-B660-6F2BF8285238}" type="pres">
      <dgm:prSet presAssocID="{854034AB-B5B0-4588-AA6D-469063DA63CB}" presName="parTxOnly" presStyleLbl="node1" presStyleIdx="0" presStyleCnt="5">
        <dgm:presLayoutVars>
          <dgm:bulletEnabled val="1"/>
        </dgm:presLayoutVars>
      </dgm:prSet>
      <dgm:spPr/>
    </dgm:pt>
    <dgm:pt modelId="{5041D8BB-F3FB-45F0-926F-BC202B37294E}" type="pres">
      <dgm:prSet presAssocID="{DC93BA08-0549-4530-80FB-82EA63DF4E05}" presName="parSpace" presStyleCnt="0"/>
      <dgm:spPr/>
    </dgm:pt>
    <dgm:pt modelId="{875CF65E-1F5A-4744-912D-F9D43C3C4F89}" type="pres">
      <dgm:prSet presAssocID="{47EA95C1-2D8E-47F1-8F0B-DC7D6131C7ED}" presName="parTxOnly" presStyleLbl="node1" presStyleIdx="1" presStyleCnt="5">
        <dgm:presLayoutVars>
          <dgm:bulletEnabled val="1"/>
        </dgm:presLayoutVars>
      </dgm:prSet>
      <dgm:spPr/>
    </dgm:pt>
    <dgm:pt modelId="{17FA3B3B-A65C-4D2F-998C-0FF3EE5154B8}" type="pres">
      <dgm:prSet presAssocID="{43361817-C2CA-4C29-9DFD-1AC693AEBDD1}" presName="parSpace" presStyleCnt="0"/>
      <dgm:spPr/>
    </dgm:pt>
    <dgm:pt modelId="{E65BB695-2AF6-4711-8381-DD966597842D}" type="pres">
      <dgm:prSet presAssocID="{680273C7-4C78-46A6-B533-EA5A5EBAAC35}" presName="parTxOnly" presStyleLbl="node1" presStyleIdx="2" presStyleCnt="5">
        <dgm:presLayoutVars>
          <dgm:bulletEnabled val="1"/>
        </dgm:presLayoutVars>
      </dgm:prSet>
      <dgm:spPr/>
    </dgm:pt>
    <dgm:pt modelId="{EBE9EC3C-5658-43EE-80A5-72AFAA0E89A2}" type="pres">
      <dgm:prSet presAssocID="{61096954-989C-4230-8A5F-E3FB6C3FD327}" presName="parSpace" presStyleCnt="0"/>
      <dgm:spPr/>
    </dgm:pt>
    <dgm:pt modelId="{02712BD7-86D7-4906-A456-C2BC7F3D4124}" type="pres">
      <dgm:prSet presAssocID="{46A0D466-A0B8-45B4-83B2-89D79DDCDB6B}" presName="parTxOnly" presStyleLbl="node1" presStyleIdx="3" presStyleCnt="5">
        <dgm:presLayoutVars>
          <dgm:bulletEnabled val="1"/>
        </dgm:presLayoutVars>
      </dgm:prSet>
      <dgm:spPr/>
    </dgm:pt>
    <dgm:pt modelId="{A89CC88C-89D0-489C-90F1-2FA7F6DD5877}" type="pres">
      <dgm:prSet presAssocID="{491CBD89-2096-4EF8-A60F-4AC70528AA6B}" presName="parSpace" presStyleCnt="0"/>
      <dgm:spPr/>
    </dgm:pt>
    <dgm:pt modelId="{971CE2B0-721E-4882-AA81-6170E92B5214}" type="pres">
      <dgm:prSet presAssocID="{F3F23FCC-D2A6-48E3-8A6F-07358B056B77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E00333D-35EA-443C-B10A-F98CAAEBE5FB}" type="presOf" srcId="{854034AB-B5B0-4588-AA6D-469063DA63CB}" destId="{5A0A0A53-B0F4-47A8-B660-6F2BF8285238}" srcOrd="0" destOrd="0" presId="urn:microsoft.com/office/officeart/2005/8/layout/hChevron3"/>
    <dgm:cxn modelId="{370A755E-DED2-4591-A517-DC442510492A}" type="presOf" srcId="{680273C7-4C78-46A6-B533-EA5A5EBAAC35}" destId="{E65BB695-2AF6-4711-8381-DD966597842D}" srcOrd="0" destOrd="0" presId="urn:microsoft.com/office/officeart/2005/8/layout/hChevron3"/>
    <dgm:cxn modelId="{178B8249-38EC-4862-BB79-31E9BD44B8EF}" srcId="{AEF00045-2A76-487D-B00A-8048F711FE6C}" destId="{854034AB-B5B0-4588-AA6D-469063DA63CB}" srcOrd="0" destOrd="0" parTransId="{59F8CBDA-D112-4C9C-A880-077E7CECF0A5}" sibTransId="{DC93BA08-0549-4530-80FB-82EA63DF4E05}"/>
    <dgm:cxn modelId="{EF2A654D-F592-41BB-97D2-9ECB6AEA1D5F}" srcId="{AEF00045-2A76-487D-B00A-8048F711FE6C}" destId="{47EA95C1-2D8E-47F1-8F0B-DC7D6131C7ED}" srcOrd="1" destOrd="0" parTransId="{522748DF-B36F-481B-8DEC-3A45F5A76574}" sibTransId="{43361817-C2CA-4C29-9DFD-1AC693AEBDD1}"/>
    <dgm:cxn modelId="{0808EC83-A843-4090-965B-7CC9EAC93D22}" type="presOf" srcId="{46A0D466-A0B8-45B4-83B2-89D79DDCDB6B}" destId="{02712BD7-86D7-4906-A456-C2BC7F3D4124}" srcOrd="0" destOrd="0" presId="urn:microsoft.com/office/officeart/2005/8/layout/hChevron3"/>
    <dgm:cxn modelId="{C40C0F84-FC0B-47F9-81C7-69132D0E68DD}" srcId="{AEF00045-2A76-487D-B00A-8048F711FE6C}" destId="{F3F23FCC-D2A6-48E3-8A6F-07358B056B77}" srcOrd="4" destOrd="0" parTransId="{54458DD2-F30A-4199-ACC6-80446F40A655}" sibTransId="{7372D89E-5E13-4C56-AC70-119E5A833F4A}"/>
    <dgm:cxn modelId="{618F2385-82DC-474B-B24D-457E62BC4DAA}" srcId="{AEF00045-2A76-487D-B00A-8048F711FE6C}" destId="{680273C7-4C78-46A6-B533-EA5A5EBAAC35}" srcOrd="2" destOrd="0" parTransId="{36C97B73-C9A7-42B3-98E5-03B4FCA63807}" sibTransId="{61096954-989C-4230-8A5F-E3FB6C3FD327}"/>
    <dgm:cxn modelId="{1BA6D5A4-D094-478D-8111-12A996A34A7B}" type="presOf" srcId="{F3F23FCC-D2A6-48E3-8A6F-07358B056B77}" destId="{971CE2B0-721E-4882-AA81-6170E92B5214}" srcOrd="0" destOrd="0" presId="urn:microsoft.com/office/officeart/2005/8/layout/hChevron3"/>
    <dgm:cxn modelId="{F48CF7C9-1188-44E0-B6DB-9E5F3731099C}" srcId="{AEF00045-2A76-487D-B00A-8048F711FE6C}" destId="{46A0D466-A0B8-45B4-83B2-89D79DDCDB6B}" srcOrd="3" destOrd="0" parTransId="{147438E7-9001-405E-93AB-2130A004670C}" sibTransId="{491CBD89-2096-4EF8-A60F-4AC70528AA6B}"/>
    <dgm:cxn modelId="{A9F457DC-7C91-4F46-9F73-01462DF362FD}" type="presOf" srcId="{47EA95C1-2D8E-47F1-8F0B-DC7D6131C7ED}" destId="{875CF65E-1F5A-4744-912D-F9D43C3C4F89}" srcOrd="0" destOrd="0" presId="urn:microsoft.com/office/officeart/2005/8/layout/hChevron3"/>
    <dgm:cxn modelId="{6BD38FEC-F420-41A9-A88B-876DD945248B}" type="presOf" srcId="{AEF00045-2A76-487D-B00A-8048F711FE6C}" destId="{6693E43A-96BC-4BCA-8241-D62BCC53711E}" srcOrd="0" destOrd="0" presId="urn:microsoft.com/office/officeart/2005/8/layout/hChevron3"/>
    <dgm:cxn modelId="{DDBEEC20-3382-44DC-80CF-62A8ACE17F7D}" type="presParOf" srcId="{6693E43A-96BC-4BCA-8241-D62BCC53711E}" destId="{5A0A0A53-B0F4-47A8-B660-6F2BF8285238}" srcOrd="0" destOrd="0" presId="urn:microsoft.com/office/officeart/2005/8/layout/hChevron3"/>
    <dgm:cxn modelId="{195126C5-D38E-470E-827E-1A22B5E0FBB8}" type="presParOf" srcId="{6693E43A-96BC-4BCA-8241-D62BCC53711E}" destId="{5041D8BB-F3FB-45F0-926F-BC202B37294E}" srcOrd="1" destOrd="0" presId="urn:microsoft.com/office/officeart/2005/8/layout/hChevron3"/>
    <dgm:cxn modelId="{0C9A6FC7-5B8A-4072-BD03-50249799F616}" type="presParOf" srcId="{6693E43A-96BC-4BCA-8241-D62BCC53711E}" destId="{875CF65E-1F5A-4744-912D-F9D43C3C4F89}" srcOrd="2" destOrd="0" presId="urn:microsoft.com/office/officeart/2005/8/layout/hChevron3"/>
    <dgm:cxn modelId="{3643B822-1C12-44E8-952E-C122D079A59D}" type="presParOf" srcId="{6693E43A-96BC-4BCA-8241-D62BCC53711E}" destId="{17FA3B3B-A65C-4D2F-998C-0FF3EE5154B8}" srcOrd="3" destOrd="0" presId="urn:microsoft.com/office/officeart/2005/8/layout/hChevron3"/>
    <dgm:cxn modelId="{F9A5E542-5174-41CE-824A-C08A0DD01BF9}" type="presParOf" srcId="{6693E43A-96BC-4BCA-8241-D62BCC53711E}" destId="{E65BB695-2AF6-4711-8381-DD966597842D}" srcOrd="4" destOrd="0" presId="urn:microsoft.com/office/officeart/2005/8/layout/hChevron3"/>
    <dgm:cxn modelId="{9B31C267-66EB-4E0F-86FC-FB1CB40D5BC2}" type="presParOf" srcId="{6693E43A-96BC-4BCA-8241-D62BCC53711E}" destId="{EBE9EC3C-5658-43EE-80A5-72AFAA0E89A2}" srcOrd="5" destOrd="0" presId="urn:microsoft.com/office/officeart/2005/8/layout/hChevron3"/>
    <dgm:cxn modelId="{3E5F74C8-3772-49FF-9A09-1CC16ABD7E77}" type="presParOf" srcId="{6693E43A-96BC-4BCA-8241-D62BCC53711E}" destId="{02712BD7-86D7-4906-A456-C2BC7F3D4124}" srcOrd="6" destOrd="0" presId="urn:microsoft.com/office/officeart/2005/8/layout/hChevron3"/>
    <dgm:cxn modelId="{856DD80E-4153-4828-A40A-D44E49733396}" type="presParOf" srcId="{6693E43A-96BC-4BCA-8241-D62BCC53711E}" destId="{A89CC88C-89D0-489C-90F1-2FA7F6DD5877}" srcOrd="7" destOrd="0" presId="urn:microsoft.com/office/officeart/2005/8/layout/hChevron3"/>
    <dgm:cxn modelId="{ABD468CD-D176-4278-BD56-E863DA75C3CC}" type="presParOf" srcId="{6693E43A-96BC-4BCA-8241-D62BCC53711E}" destId="{971CE2B0-721E-4882-AA81-6170E92B5214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8296F-D0B8-4416-B9C9-CFDD532FBD75}">
      <dsp:nvSpPr>
        <dsp:cNvPr id="0" name=""/>
        <dsp:cNvSpPr/>
      </dsp:nvSpPr>
      <dsp:spPr>
        <a:xfrm>
          <a:off x="3348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Overview/Goals</a:t>
          </a:r>
        </a:p>
      </dsp:txBody>
      <dsp:txXfrm>
        <a:off x="228133" y="0"/>
        <a:ext cx="1427439" cy="449569"/>
      </dsp:txXfrm>
    </dsp:sp>
    <dsp:sp modelId="{E3C238C0-8A3F-48E6-8817-F3FC0A043BA8}">
      <dsp:nvSpPr>
        <dsp:cNvPr id="0" name=""/>
        <dsp:cNvSpPr/>
      </dsp:nvSpPr>
      <dsp:spPr>
        <a:xfrm>
          <a:off x="1692656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GEODYN Desc.</a:t>
          </a:r>
        </a:p>
      </dsp:txBody>
      <dsp:txXfrm>
        <a:off x="1917441" y="0"/>
        <a:ext cx="1427439" cy="449569"/>
      </dsp:txXfrm>
    </dsp:sp>
    <dsp:sp modelId="{ADD4237C-9613-4425-831A-57674EE32C09}">
      <dsp:nvSpPr>
        <dsp:cNvPr id="0" name=""/>
        <dsp:cNvSpPr/>
      </dsp:nvSpPr>
      <dsp:spPr>
        <a:xfrm>
          <a:off x="3381964" y="0"/>
          <a:ext cx="1877008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Predictive ex.</a:t>
          </a:r>
        </a:p>
      </dsp:txBody>
      <dsp:txXfrm>
        <a:off x="3606749" y="0"/>
        <a:ext cx="1427439" cy="449569"/>
      </dsp:txXfrm>
    </dsp:sp>
    <dsp:sp modelId="{6A6B8CBD-152B-46B4-B7E6-E7AAB762D5A8}">
      <dsp:nvSpPr>
        <dsp:cNvPr id="0" name=""/>
        <dsp:cNvSpPr/>
      </dsp:nvSpPr>
      <dsp:spPr>
        <a:xfrm>
          <a:off x="5071272" y="0"/>
          <a:ext cx="2002580" cy="449569"/>
        </a:xfrm>
        <a:prstGeom prst="chevron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Retrospective ex.</a:t>
          </a:r>
        </a:p>
      </dsp:txBody>
      <dsp:txXfrm>
        <a:off x="5296057" y="0"/>
        <a:ext cx="1553011" cy="449569"/>
      </dsp:txXfrm>
    </dsp:sp>
    <dsp:sp modelId="{17302151-9550-49B6-8F57-F59C3030A49E}">
      <dsp:nvSpPr>
        <dsp:cNvPr id="0" name=""/>
        <dsp:cNvSpPr/>
      </dsp:nvSpPr>
      <dsp:spPr>
        <a:xfrm>
          <a:off x="6886151" y="0"/>
          <a:ext cx="1877008" cy="449569"/>
        </a:xfrm>
        <a:prstGeom prst="chevron">
          <a:avLst/>
        </a:prstGeom>
        <a:solidFill>
          <a:srgbClr val="2838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Density Extraction</a:t>
          </a:r>
        </a:p>
      </dsp:txBody>
      <dsp:txXfrm>
        <a:off x="7110936" y="0"/>
        <a:ext cx="1427439" cy="4495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A0A53-B0F4-47A8-B660-6F2BF8285238}">
      <dsp:nvSpPr>
        <dsp:cNvPr id="0" name=""/>
        <dsp:cNvSpPr/>
      </dsp:nvSpPr>
      <dsp:spPr>
        <a:xfrm>
          <a:off x="1432" y="0"/>
          <a:ext cx="2793317" cy="330900"/>
        </a:xfrm>
        <a:prstGeom prst="homePlate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Overview</a:t>
          </a:r>
        </a:p>
      </dsp:txBody>
      <dsp:txXfrm>
        <a:off x="1432" y="0"/>
        <a:ext cx="2710592" cy="330900"/>
      </dsp:txXfrm>
    </dsp:sp>
    <dsp:sp modelId="{875CF65E-1F5A-4744-912D-F9D43C3C4F89}">
      <dsp:nvSpPr>
        <dsp:cNvPr id="0" name=""/>
        <dsp:cNvSpPr/>
      </dsp:nvSpPr>
      <dsp:spPr>
        <a:xfrm>
          <a:off x="2236086" y="0"/>
          <a:ext cx="2793317" cy="330900"/>
        </a:xfrm>
        <a:prstGeom prst="chevron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GEODYN Description</a:t>
          </a:r>
        </a:p>
      </dsp:txBody>
      <dsp:txXfrm>
        <a:off x="2401536" y="0"/>
        <a:ext cx="2462417" cy="330900"/>
      </dsp:txXfrm>
    </dsp:sp>
    <dsp:sp modelId="{E65BB695-2AF6-4711-8381-DD966597842D}">
      <dsp:nvSpPr>
        <dsp:cNvPr id="0" name=""/>
        <dsp:cNvSpPr/>
      </dsp:nvSpPr>
      <dsp:spPr>
        <a:xfrm>
          <a:off x="4470741" y="0"/>
          <a:ext cx="2793317" cy="330900"/>
        </a:xfrm>
        <a:prstGeom prst="chevron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Predictive Exercise</a:t>
          </a:r>
        </a:p>
      </dsp:txBody>
      <dsp:txXfrm>
        <a:off x="4636191" y="0"/>
        <a:ext cx="2462417" cy="330900"/>
      </dsp:txXfrm>
    </dsp:sp>
    <dsp:sp modelId="{02712BD7-86D7-4906-A456-C2BC7F3D4124}">
      <dsp:nvSpPr>
        <dsp:cNvPr id="0" name=""/>
        <dsp:cNvSpPr/>
      </dsp:nvSpPr>
      <dsp:spPr>
        <a:xfrm>
          <a:off x="6705395" y="0"/>
          <a:ext cx="2793317" cy="330900"/>
        </a:xfrm>
        <a:prstGeom prst="chevron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Retrospective Exercise</a:t>
          </a:r>
        </a:p>
      </dsp:txBody>
      <dsp:txXfrm>
        <a:off x="6870845" y="0"/>
        <a:ext cx="2462417" cy="330900"/>
      </dsp:txXfrm>
    </dsp:sp>
    <dsp:sp modelId="{971CE2B0-721E-4882-AA81-6170E92B5214}">
      <dsp:nvSpPr>
        <dsp:cNvPr id="0" name=""/>
        <dsp:cNvSpPr/>
      </dsp:nvSpPr>
      <dsp:spPr>
        <a:xfrm>
          <a:off x="8940049" y="0"/>
          <a:ext cx="2793317" cy="330900"/>
        </a:xfrm>
        <a:prstGeom prst="chevron">
          <a:avLst/>
        </a:prstGeom>
        <a:solidFill>
          <a:schemeClr val="bg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ICESat-2 as Density Extraction</a:t>
          </a:r>
        </a:p>
      </dsp:txBody>
      <dsp:txXfrm>
        <a:off x="9105499" y="0"/>
        <a:ext cx="2462417" cy="33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22B5C6-CE2A-0969-1490-640CC9BE2F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FEE81-88FE-4A91-BF02-E93DCA7C2A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7FBE-5211-4E67-BAFB-8861FB96BAA6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9E574-998D-82F8-77E7-C29BAE69A0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7B42-0914-CDE8-4E37-D0079051D2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50C48-CA99-413A-A817-15A01DBF1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6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8E75-7957-4051-A7F1-4D686FAB7B10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B3F71-B377-450A-86E2-D4F78F1E1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9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08A67-5C5D-594B-B80E-7E22D86BAF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0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7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77E4D2-0A77-734E-801A-8CEDE09BF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1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9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C470-9E84-D8CA-198A-C498FBD9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D8CE6-CA00-259C-900B-0F6AF2CCA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8440F-93BB-A5D8-0E22-1573401DD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923E-7A93-AD80-3C47-A5C2AB92C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C470-9E84-D8CA-198A-C498FBD9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D8CE6-CA00-259C-900B-0F6AF2CCA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8440F-93BB-A5D8-0E22-1573401DD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923E-7A93-AD80-3C47-A5C2AB92C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50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C470-9E84-D8CA-198A-C498FBD9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D8CE6-CA00-259C-900B-0F6AF2CCA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8440F-93BB-A5D8-0E22-1573401DD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923E-7A93-AD80-3C47-A5C2AB92C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4C470-9E84-D8CA-198A-C498FBD9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D8CE6-CA00-259C-900B-0F6AF2CCA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8440F-93BB-A5D8-0E22-1573401DD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923E-7A93-AD80-3C47-A5C2AB92C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B3F71-B377-450A-86E2-D4F78F1E11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3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3862-AE4D-96DC-515F-985785A77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CA5C7-62AE-E279-F96D-8F9AD7087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3E7A0B-EF5F-EA16-6FFD-CCF4E9325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58" y="6629155"/>
            <a:ext cx="534104" cy="2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8C35409-C3FC-4E21-A335-62F8353496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0CB5-A77B-51DE-A43C-2F46ED98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3" y="69291"/>
            <a:ext cx="10515600" cy="7308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A28E-9943-90C4-6A5F-9E8F1BCB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1806"/>
            <a:ext cx="10515600" cy="5175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79BFAB-1805-AD25-3D9D-2B54FD129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58" y="6629155"/>
            <a:ext cx="534104" cy="2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8C35409-C3FC-4E21-A335-62F8353496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95EE56-830F-EECA-08CF-0716DC6CE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58" y="6629155"/>
            <a:ext cx="534104" cy="2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8C35409-C3FC-4E21-A335-62F8353496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0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248B-F3ED-4866-B1AF-3B08B2B2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81" y="1570253"/>
            <a:ext cx="10515600" cy="4610370"/>
          </a:xfrm>
        </p:spPr>
        <p:txBody>
          <a:bodyPr/>
          <a:lstStyle>
            <a:lvl1pPr marL="230188" indent="-230188"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49BFE9-5531-507A-0756-CDE1B5F46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2980" y="145004"/>
            <a:ext cx="9977534" cy="53237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algn="ctr"/>
            <a:r>
              <a:rPr lang="en-US"/>
              <a:t>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3559-E7A9-C3AE-6715-5A646DACD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58" y="6629155"/>
            <a:ext cx="534104" cy="2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8C35409-C3FC-4E21-A335-62F8353496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7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3F9DA-490D-6D61-9E12-0418B364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677C6-B11E-5610-3B07-B774944C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F2D82-1D7F-5CBF-132A-026149741701}"/>
              </a:ext>
            </a:extLst>
          </p:cNvPr>
          <p:cNvSpPr/>
          <p:nvPr userDrawn="1"/>
        </p:nvSpPr>
        <p:spPr>
          <a:xfrm>
            <a:off x="5105400" y="-252222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10C57B-6128-1CB6-FFEA-C83793289AB9}"/>
              </a:ext>
            </a:extLst>
          </p:cNvPr>
          <p:cNvSpPr/>
          <p:nvPr userDrawn="1"/>
        </p:nvSpPr>
        <p:spPr>
          <a:xfrm>
            <a:off x="5372100" y="314706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green logo&#10;&#10;Description automatically generated">
            <a:extLst>
              <a:ext uri="{FF2B5EF4-FFF2-40B4-BE49-F238E27FC236}">
                <a16:creationId xmlns:a16="http://schemas.microsoft.com/office/drawing/2014/main" id="{767D5DA4-14D7-7ADE-3ECE-BD48E1AA48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29" y="88280"/>
            <a:ext cx="1096659" cy="449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851057-10CE-4BF5-96C7-DFEB46ED461C}"/>
              </a:ext>
            </a:extLst>
          </p:cNvPr>
          <p:cNvSpPr/>
          <p:nvPr userDrawn="1"/>
        </p:nvSpPr>
        <p:spPr>
          <a:xfrm>
            <a:off x="0" y="6642735"/>
            <a:ext cx="12192000" cy="215265"/>
          </a:xfrm>
          <a:prstGeom prst="rect">
            <a:avLst/>
          </a:prstGeom>
          <a:solidFill>
            <a:srgbClr val="283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6B26C8-22E9-964E-ADE5-9141DD639388}"/>
              </a:ext>
            </a:extLst>
          </p:cNvPr>
          <p:cNvSpPr/>
          <p:nvPr userDrawn="1"/>
        </p:nvSpPr>
        <p:spPr>
          <a:xfrm>
            <a:off x="51128" y="10160"/>
            <a:ext cx="459494" cy="368723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A28FF-525F-E681-DC02-B9EDADB98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58" y="6629155"/>
            <a:ext cx="534104" cy="2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8C35409-C3FC-4E21-A335-62F8353496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9FD34-AC11-2323-3DE8-23836FD76F67}"/>
              </a:ext>
            </a:extLst>
          </p:cNvPr>
          <p:cNvSpPr txBox="1"/>
          <p:nvPr userDrawn="1"/>
        </p:nvSpPr>
        <p:spPr>
          <a:xfrm>
            <a:off x="0" y="6596478"/>
            <a:ext cx="1944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2024 CCMC Workshop</a:t>
            </a:r>
          </a:p>
        </p:txBody>
      </p:sp>
    </p:spTree>
    <p:extLst>
      <p:ext uri="{BB962C8B-B14F-4D97-AF65-F5344CB8AC3E}">
        <p14:creationId xmlns:p14="http://schemas.microsoft.com/office/powerpoint/2010/main" val="383948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8/10/relationships/comments" Target="../comments/modernComment_1B0_F5324D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diagramDrawing" Target="../diagrams/drawing9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0.png"/><Relationship Id="rId3" Type="http://schemas.openxmlformats.org/officeDocument/2006/relationships/hyperlink" Target="https://svs.gsfc.nasa.gov/4373" TargetMode="External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hyperlink" Target="https://icesat-2.gsfc.nasa.gov/sites/default/files/page_files/ICESAT_BeautyShot_noLaser.png" TargetMode="Externa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.gif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3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2.png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20.png"/><Relationship Id="rId18" Type="http://schemas.openxmlformats.org/officeDocument/2006/relationships/diagramLayout" Target="../diagrams/layout3.xml"/><Relationship Id="rId3" Type="http://schemas.openxmlformats.org/officeDocument/2006/relationships/image" Target="../media/image17.png"/><Relationship Id="rId21" Type="http://schemas.microsoft.com/office/2007/relationships/diagramDrawing" Target="../diagrams/drawing3.xml"/><Relationship Id="rId7" Type="http://schemas.openxmlformats.org/officeDocument/2006/relationships/image" Target="../media/image100.png"/><Relationship Id="rId12" Type="http://schemas.openxmlformats.org/officeDocument/2006/relationships/image" Target="../media/image19.svg"/><Relationship Id="rId17" Type="http://schemas.openxmlformats.org/officeDocument/2006/relationships/diagramData" Target="../diagrams/data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30.png"/><Relationship Id="rId19" Type="http://schemas.openxmlformats.org/officeDocument/2006/relationships/diagramQuickStyle" Target="../diagrams/quickStyle3.xml"/><Relationship Id="rId4" Type="http://schemas.openxmlformats.org/officeDocument/2006/relationships/hyperlink" Target="https://sunlightfoundation.com/2019/01/28/today-in-opengov-the-shutdown-shuts-down-for-now/" TargetMode="External"/><Relationship Id="rId9" Type="http://schemas.openxmlformats.org/officeDocument/2006/relationships/image" Target="../media/image120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6.png"/><Relationship Id="rId7" Type="http://schemas.openxmlformats.org/officeDocument/2006/relationships/diagramData" Target="../diagrams/data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diagramDrawing" Target="../diagrams/drawing5.xml"/><Relationship Id="rId5" Type="http://schemas.openxmlformats.org/officeDocument/2006/relationships/image" Target="../media/image28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0.pn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154E260-BE9C-2D4C-8473-72B9A754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pace Weather Technology, Research, and Education Center…">
            <a:extLst>
              <a:ext uri="{FF2B5EF4-FFF2-40B4-BE49-F238E27FC236}">
                <a16:creationId xmlns:a16="http://schemas.microsoft.com/office/drawing/2014/main" id="{AA4DD695-D667-CC43-8F7F-C2B3E753CEAE}"/>
              </a:ext>
            </a:extLst>
          </p:cNvPr>
          <p:cNvSpPr txBox="1">
            <a:spLocks/>
          </p:cNvSpPr>
          <p:nvPr/>
        </p:nvSpPr>
        <p:spPr>
          <a:xfrm>
            <a:off x="300461" y="58741"/>
            <a:ext cx="8390466" cy="313759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800" b="1" i="1" dirty="0">
                <a:solidFill>
                  <a:schemeClr val="bg1"/>
                </a:solidFill>
              </a:rPr>
              <a:t>Using GEODYN-POD to Validate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Thermospheric Neutral Density Models</a:t>
            </a:r>
          </a:p>
          <a:p>
            <a:pPr defTabSz="503555">
              <a:defRPr sz="4880" i="1">
                <a:solidFill>
                  <a:srgbClr val="ADC6FA"/>
                </a:solidFill>
              </a:defRPr>
            </a:pP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GrandSWC_rev_center.png" descr="GrandSWC_rev_center.png">
            <a:extLst>
              <a:ext uri="{FF2B5EF4-FFF2-40B4-BE49-F238E27FC236}">
                <a16:creationId xmlns:a16="http://schemas.microsoft.com/office/drawing/2014/main" id="{DEEEFF4C-04AF-884B-AB62-3F064CF12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647" y="231855"/>
            <a:ext cx="1435528" cy="911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5A70F81-0D49-403A-B271-785525310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606" y="1446289"/>
            <a:ext cx="2173804" cy="530771"/>
          </a:xfrm>
          <a:prstGeom prst="rect">
            <a:avLst/>
          </a:prstGeom>
        </p:spPr>
      </p:pic>
      <p:sp>
        <p:nvSpPr>
          <p:cNvPr id="4" name="Space Weather Technology, Research, and Education Center…">
            <a:extLst>
              <a:ext uri="{FF2B5EF4-FFF2-40B4-BE49-F238E27FC236}">
                <a16:creationId xmlns:a16="http://schemas.microsoft.com/office/drawing/2014/main" id="{48C7694A-FFD9-B97B-D658-AC919223167D}"/>
              </a:ext>
            </a:extLst>
          </p:cNvPr>
          <p:cNvSpPr txBox="1">
            <a:spLocks/>
          </p:cNvSpPr>
          <p:nvPr/>
        </p:nvSpPr>
        <p:spPr>
          <a:xfrm>
            <a:off x="5164282" y="4364182"/>
            <a:ext cx="6826859" cy="22619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</a:rPr>
              <a:t>Zachary Waldron, SWxTREC CU Boulder</a:t>
            </a:r>
          </a:p>
          <a:p>
            <a:pPr algn="r"/>
            <a:endParaRPr lang="en-US" sz="18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Katherine Garcia-Sage, NASA GSFC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Jeffrey Thayer, SWxTREC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Eric Sutton, SWxTREC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Vishal Ray, </a:t>
            </a:r>
            <a:r>
              <a:rPr lang="en-US" sz="1800" dirty="0" err="1">
                <a:solidFill>
                  <a:schemeClr val="bg1"/>
                </a:solidFill>
              </a:rPr>
              <a:t>Kayhan</a:t>
            </a:r>
            <a:r>
              <a:rPr lang="en-US" sz="1800" dirty="0">
                <a:solidFill>
                  <a:schemeClr val="bg1"/>
                </a:solidFill>
              </a:rPr>
              <a:t> Space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Marcin Pilinski, LASP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Tom Berger, SWxTREC </a:t>
            </a:r>
          </a:p>
          <a:p>
            <a:pPr algn="r"/>
            <a:endParaRPr lang="en-US" sz="1800" dirty="0">
              <a:solidFill>
                <a:schemeClr val="bg1"/>
              </a:solidFill>
            </a:endParaRPr>
          </a:p>
          <a:p>
            <a:pPr algn="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187F07-60DC-866A-6A63-E34A11F79DF1}"/>
              </a:ext>
            </a:extLst>
          </p:cNvPr>
          <p:cNvSpPr/>
          <p:nvPr/>
        </p:nvSpPr>
        <p:spPr>
          <a:xfrm>
            <a:off x="9993172" y="2143741"/>
            <a:ext cx="717764" cy="57597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3D9110-F1F4-1424-F89D-692BFE270039}"/>
              </a:ext>
            </a:extLst>
          </p:cNvPr>
          <p:cNvSpPr/>
          <p:nvPr/>
        </p:nvSpPr>
        <p:spPr>
          <a:xfrm>
            <a:off x="10352054" y="2082289"/>
            <a:ext cx="1399562" cy="69887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3EA9F-4378-E5E9-7A38-CDE0BB704199}"/>
              </a:ext>
            </a:extLst>
          </p:cNvPr>
          <p:cNvSpPr txBox="1"/>
          <p:nvPr/>
        </p:nvSpPr>
        <p:spPr>
          <a:xfrm>
            <a:off x="200860" y="6341480"/>
            <a:ext cx="6163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June 6, 2024, CCMC Workshop</a:t>
            </a:r>
          </a:p>
        </p:txBody>
      </p:sp>
    </p:spTree>
    <p:extLst>
      <p:ext uri="{BB962C8B-B14F-4D97-AF65-F5344CB8AC3E}">
        <p14:creationId xmlns:p14="http://schemas.microsoft.com/office/powerpoint/2010/main" val="2609910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51270B8-17DC-7AA5-2C92-EB9810CCF1D0}"/>
              </a:ext>
            </a:extLst>
          </p:cNvPr>
          <p:cNvSpPr txBox="1">
            <a:spLocks/>
          </p:cNvSpPr>
          <p:nvPr/>
        </p:nvSpPr>
        <p:spPr>
          <a:xfrm>
            <a:off x="11644132" y="6592577"/>
            <a:ext cx="423150" cy="2654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10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D8418A-26D7-3A65-91BD-5471C88D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68" y="2824222"/>
            <a:ext cx="4835839" cy="3290104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D9FD794-27E4-D6EC-3526-D43ECB6E9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24" y="1087055"/>
            <a:ext cx="10393101" cy="4683889"/>
          </a:xfrm>
        </p:spPr>
        <p:txBody>
          <a:bodyPr>
            <a:normAutofit/>
          </a:bodyPr>
          <a:lstStyle/>
          <a:p>
            <a:r>
              <a:rPr lang="en-US" dirty="0"/>
              <a:t>We can use POD solutions and methods to </a:t>
            </a:r>
          </a:p>
          <a:p>
            <a:pPr lvl="1"/>
            <a:r>
              <a:rPr lang="en-US" dirty="0"/>
              <a:t>assess and validate neutral density models</a:t>
            </a:r>
          </a:p>
          <a:p>
            <a:pPr lvl="1"/>
            <a:r>
              <a:rPr lang="en-US" dirty="0"/>
              <a:t>scale the density models and retrieve an along orbit density estimates </a:t>
            </a:r>
          </a:p>
          <a:p>
            <a:r>
              <a:rPr lang="en-US" dirty="0"/>
              <a:t>Our results are coming to CAMEL</a:t>
            </a:r>
          </a:p>
          <a:p>
            <a:r>
              <a:rPr lang="en-US" dirty="0"/>
              <a:t>Future work</a:t>
            </a:r>
          </a:p>
          <a:p>
            <a:pPr lvl="1"/>
            <a:r>
              <a:rPr lang="en-US" dirty="0"/>
              <a:t>Expand ICESat-2 time-period</a:t>
            </a:r>
          </a:p>
          <a:p>
            <a:pPr lvl="1"/>
            <a:r>
              <a:rPr lang="en-US" dirty="0"/>
              <a:t>Cross validation with GRACE-FO</a:t>
            </a:r>
          </a:p>
          <a:p>
            <a:pPr lvl="1"/>
            <a:r>
              <a:rPr lang="en-US" dirty="0"/>
              <a:t>Apply method to commercial constellations</a:t>
            </a:r>
          </a:p>
          <a:p>
            <a:pPr lvl="1"/>
            <a:r>
              <a:rPr lang="en-US" dirty="0"/>
              <a:t>Apply method to physics-based models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2737205-F3E2-19DE-147F-596521B0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29"/>
            <a:ext cx="10515600" cy="730809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9956F972-D371-AA52-B387-884D4C21030A}"/>
              </a:ext>
            </a:extLst>
          </p:cNvPr>
          <p:cNvSpPr txBox="1">
            <a:spLocks/>
          </p:cNvSpPr>
          <p:nvPr/>
        </p:nvSpPr>
        <p:spPr>
          <a:xfrm>
            <a:off x="336293" y="5608385"/>
            <a:ext cx="5759707" cy="730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137144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0DE-9A81-2FA7-081C-805CDD577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86793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7771-2D6A-F44F-3B66-1875050F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E70E6-2C9C-0427-CF3B-D70FBE99A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4752" y="6379668"/>
            <a:ext cx="2743200" cy="365125"/>
          </a:xfrm>
        </p:spPr>
        <p:txBody>
          <a:bodyPr/>
          <a:lstStyle/>
          <a:p>
            <a:fld id="{98C35409-C3FC-4E21-A335-62F835349647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D9B90C-EFFC-94EF-918D-F65D439E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2032" y="2736286"/>
            <a:ext cx="1234028" cy="3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RACE - FO">
            <a:extLst>
              <a:ext uri="{FF2B5EF4-FFF2-40B4-BE49-F238E27FC236}">
                <a16:creationId xmlns:a16="http://schemas.microsoft.com/office/drawing/2014/main" id="{9402B0AC-5249-50F0-B700-0DFFE52C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88" y="2952670"/>
            <a:ext cx="885072" cy="5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C179008-2B9A-DCED-6716-B0EFF36D1250}"/>
              </a:ext>
            </a:extLst>
          </p:cNvPr>
          <p:cNvSpPr txBox="1"/>
          <p:nvPr/>
        </p:nvSpPr>
        <p:spPr>
          <a:xfrm>
            <a:off x="420005" y="77389"/>
            <a:ext cx="11799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ICESat-2 (</a:t>
            </a:r>
            <a:r>
              <a:rPr lang="en-US" sz="2400" b="1" dirty="0"/>
              <a:t>POD Accelerometry</a:t>
            </a:r>
            <a:r>
              <a:rPr lang="en-US" sz="2400" dirty="0"/>
              <a:t>) </a:t>
            </a:r>
          </a:p>
          <a:p>
            <a:r>
              <a:rPr lang="en-US" sz="2400" dirty="0"/>
              <a:t>vs</a:t>
            </a:r>
          </a:p>
          <a:p>
            <a:r>
              <a:rPr lang="en-US" sz="2400" dirty="0"/>
              <a:t>GFO (</a:t>
            </a:r>
            <a:r>
              <a:rPr lang="en-US" sz="2400" b="1" dirty="0"/>
              <a:t>Electrostatic Accelerometer</a:t>
            </a:r>
            <a:r>
              <a:rPr lang="en-US" sz="2400" dirty="0"/>
              <a:t>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87ACB5-779B-ED89-E89B-5D8A00736B54}"/>
              </a:ext>
            </a:extLst>
          </p:cNvPr>
          <p:cNvSpPr txBox="1"/>
          <p:nvPr/>
        </p:nvSpPr>
        <p:spPr>
          <a:xfrm rot="16200000">
            <a:off x="5177993" y="685453"/>
            <a:ext cx="878863" cy="295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C8BC84A9-A430-93EB-9175-D4E36C73C9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5137144"/>
                  </p:ext>
                </p:extLst>
              </p:nvPr>
            </p:nvGraphicFramePr>
            <p:xfrm>
              <a:off x="614966" y="3532773"/>
              <a:ext cx="3138708" cy="19004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3555">
                      <a:extLst>
                        <a:ext uri="{9D8B030D-6E8A-4147-A177-3AD203B41FA5}">
                          <a16:colId xmlns:a16="http://schemas.microsoft.com/office/drawing/2014/main" val="2141879635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16165380"/>
                        </a:ext>
                      </a:extLst>
                    </a:gridCol>
                    <a:gridCol w="1250253">
                      <a:extLst>
                        <a:ext uri="{9D8B030D-6E8A-4147-A177-3AD203B41FA5}">
                          <a16:colId xmlns:a16="http://schemas.microsoft.com/office/drawing/2014/main" val="1399908497"/>
                        </a:ext>
                      </a:extLst>
                    </a:gridCol>
                  </a:tblGrid>
                  <a:tr h="276083">
                    <a:tc>
                      <a:txBody>
                        <a:bodyPr/>
                        <a:lstStyle/>
                        <a:p>
                          <a:endParaRPr lang="en-US" sz="140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latin typeface="+mj-lt"/>
                            </a:rPr>
                            <a:t>ICESat-2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latin typeface="+mj-lt"/>
                            </a:rPr>
                            <a:t>GRACE-FO-C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091924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Perigee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479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~481.7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4906076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Apogee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482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~506.3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9820544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92°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89°</m:t>
                                </m:r>
                              </m:oMath>
                            </m:oMathPara>
                          </a14:m>
                          <a:endParaRPr lang="en-US" sz="1400" b="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0893328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0.001398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0.00179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2507596"/>
                      </a:ext>
                    </a:extLst>
                  </a:tr>
                  <a:tr h="3764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94.22 mins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94.5 mins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813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C8BC84A9-A430-93EB-9175-D4E36C73C9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5137144"/>
                  </p:ext>
                </p:extLst>
              </p:nvPr>
            </p:nvGraphicFramePr>
            <p:xfrm>
              <a:off x="614966" y="3532773"/>
              <a:ext cx="3138708" cy="19004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3555">
                      <a:extLst>
                        <a:ext uri="{9D8B030D-6E8A-4147-A177-3AD203B41FA5}">
                          <a16:colId xmlns:a16="http://schemas.microsoft.com/office/drawing/2014/main" val="2141879635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16165380"/>
                        </a:ext>
                      </a:extLst>
                    </a:gridCol>
                    <a:gridCol w="1250253">
                      <a:extLst>
                        <a:ext uri="{9D8B030D-6E8A-4147-A177-3AD203B41FA5}">
                          <a16:colId xmlns:a16="http://schemas.microsoft.com/office/drawing/2014/main" val="139990849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latin typeface="+mj-lt"/>
                            </a:rPr>
                            <a:t>ICESat-2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>
                              <a:latin typeface="+mj-lt"/>
                            </a:rPr>
                            <a:t>GRACE-FO-C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09192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Perigee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479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~481.7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490607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Apogee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482 km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~506.3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982054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5" t="-304000" r="-303101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1823" t="-304000" r="-116022" b="-2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0971" t="-304000" r="-1942" b="-2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089332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5" t="-404000" r="-303101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1823" t="-404000" r="-116022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0971" t="-404000" r="-1942" b="-1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507596"/>
                      </a:ext>
                    </a:extLst>
                  </a:tr>
                  <a:tr h="3764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94.22 mins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94.5 mins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81303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088EB94-9AB7-D208-EB27-5674163FA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307854"/>
              </p:ext>
            </p:extLst>
          </p:nvPr>
        </p:nvGraphicFramePr>
        <p:xfrm>
          <a:off x="81280" y="6463699"/>
          <a:ext cx="11734800" cy="33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1F0B6B6-19A2-185C-F103-36F02FCD31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5759" y="524645"/>
            <a:ext cx="6870289" cy="561199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F88D74C-0007-8B17-9CA1-C1F66189758D}"/>
              </a:ext>
            </a:extLst>
          </p:cNvPr>
          <p:cNvSpPr txBox="1"/>
          <p:nvPr/>
        </p:nvSpPr>
        <p:spPr>
          <a:xfrm rot="16200000">
            <a:off x="4264696" y="2631114"/>
            <a:ext cx="16761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Orbit Average Density (kg/m</a:t>
            </a:r>
            <a:r>
              <a:rPr lang="en-US" sz="1600" baseline="30000" dirty="0">
                <a:cs typeface="Times New Roman" panose="02020603050405020304" pitchFamily="18" charset="0"/>
              </a:rPr>
              <a:t>3</a:t>
            </a:r>
            <a:r>
              <a:rPr lang="en-US" sz="16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A97FF-049D-5D8C-5FAD-C5F36D8D5423}"/>
              </a:ext>
            </a:extLst>
          </p:cNvPr>
          <p:cNvSpPr txBox="1"/>
          <p:nvPr/>
        </p:nvSpPr>
        <p:spPr>
          <a:xfrm rot="16200000">
            <a:off x="4583154" y="4675146"/>
            <a:ext cx="13768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Percent Difference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E93058-E469-C252-B924-BB885E7C9205}"/>
              </a:ext>
            </a:extLst>
          </p:cNvPr>
          <p:cNvSpPr txBox="1"/>
          <p:nvPr/>
        </p:nvSpPr>
        <p:spPr>
          <a:xfrm rot="16200000">
            <a:off x="5198314" y="1085825"/>
            <a:ext cx="878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Kp</a:t>
            </a:r>
          </a:p>
        </p:txBody>
      </p:sp>
    </p:spTree>
    <p:extLst>
      <p:ext uri="{BB962C8B-B14F-4D97-AF65-F5344CB8AC3E}">
        <p14:creationId xmlns:p14="http://schemas.microsoft.com/office/powerpoint/2010/main" val="233217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2E6D-B3BD-66E5-3D80-49C5F9DD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53" y="85598"/>
            <a:ext cx="10515600" cy="730809"/>
          </a:xfrm>
        </p:spPr>
        <p:txBody>
          <a:bodyPr>
            <a:normAutofit/>
          </a:bodyPr>
          <a:lstStyle/>
          <a:p>
            <a:r>
              <a:rPr lang="en-US" dirty="0"/>
              <a:t>24-Hour Propagations of ICESat-2, Unscaled Density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B6C6C-EC5A-F63A-F00E-3F3D57AC0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5824" y="6238231"/>
            <a:ext cx="2743200" cy="365125"/>
          </a:xfrm>
        </p:spPr>
        <p:txBody>
          <a:bodyPr/>
          <a:lstStyle/>
          <a:p>
            <a:fld id="{98C35409-C3FC-4E21-A335-62F835349647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1DB11-43E6-0A3D-6AE5-9C5DB0A4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577" y="961145"/>
            <a:ext cx="8958811" cy="53640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099EBC-80E7-0816-45D2-8D33C1F13E83}"/>
              </a:ext>
            </a:extLst>
          </p:cNvPr>
          <p:cNvGrpSpPr/>
          <p:nvPr/>
        </p:nvGrpSpPr>
        <p:grpSpPr>
          <a:xfrm>
            <a:off x="6043178" y="1474567"/>
            <a:ext cx="4282879" cy="265885"/>
            <a:chOff x="6819131" y="827518"/>
            <a:chExt cx="4282879" cy="2658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FBE88C-2FDC-176F-0F07-481D5E890277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4D2CCC9-8861-5158-6509-22EC0C5E8CED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8412ECB-C387-BED4-C2B6-7FA84A6382FC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0ECC8BF-3F95-8D13-C8CA-8183C9B5F62B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F535E26-5869-7428-FACE-C3B09399CB09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E6200D1-9C6F-4987-CCE1-80C35E81831C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4EDE06-52F4-001F-8586-58330FCCC1DD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C40269-8B7A-62DA-6B26-43E9A1A8D2D9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FC726B-DD97-826A-8C1A-0C2DBDAC6963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27F06D-1F9B-57F5-8EC1-3FC12178AD95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1642C2-8E91-7183-4E1A-8FC2849A482C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219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86007-A819-C1D9-1FEA-B4BB0959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7931" y="6397281"/>
            <a:ext cx="2743200" cy="365125"/>
          </a:xfrm>
        </p:spPr>
        <p:txBody>
          <a:bodyPr/>
          <a:lstStyle/>
          <a:p>
            <a:fld id="{98C35409-C3FC-4E21-A335-62F83534964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D89A7-8EAB-BAAE-F07C-DEA84842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5" b="-554"/>
          <a:stretch/>
        </p:blipFill>
        <p:spPr>
          <a:xfrm>
            <a:off x="970605" y="1393637"/>
            <a:ext cx="9800948" cy="49941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054F07-EA2D-5418-38D8-B817EC84BEBF}"/>
              </a:ext>
            </a:extLst>
          </p:cNvPr>
          <p:cNvGrpSpPr/>
          <p:nvPr/>
        </p:nvGrpSpPr>
        <p:grpSpPr>
          <a:xfrm>
            <a:off x="7417869" y="1059669"/>
            <a:ext cx="2991434" cy="251461"/>
            <a:chOff x="35942970" y="4048045"/>
            <a:chExt cx="3708416" cy="4309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D46ADC-1BFE-6823-377B-827F8FA2DA56}"/>
                </a:ext>
              </a:extLst>
            </p:cNvPr>
            <p:cNvSpPr/>
            <p:nvPr/>
          </p:nvSpPr>
          <p:spPr>
            <a:xfrm>
              <a:off x="35942970" y="4048045"/>
              <a:ext cx="3708416" cy="430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D31629-3899-A27A-B6AE-76942C7B1D6D}"/>
                </a:ext>
              </a:extLst>
            </p:cNvPr>
            <p:cNvGrpSpPr/>
            <p:nvPr/>
          </p:nvGrpSpPr>
          <p:grpSpPr>
            <a:xfrm>
              <a:off x="36048089" y="4089180"/>
              <a:ext cx="1123841" cy="308796"/>
              <a:chOff x="36048089" y="4089180"/>
              <a:chExt cx="1123841" cy="30879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0E501DD-7727-B557-BA6E-8A7157E12F02}"/>
                  </a:ext>
                </a:extLst>
              </p:cNvPr>
              <p:cNvSpPr/>
              <p:nvPr/>
            </p:nvSpPr>
            <p:spPr>
              <a:xfrm>
                <a:off x="36048089" y="4189455"/>
                <a:ext cx="350765" cy="138004"/>
              </a:xfrm>
              <a:prstGeom prst="rect">
                <a:avLst/>
              </a:prstGeom>
              <a:solidFill>
                <a:srgbClr val="FE7C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85F4EF-85D0-AEA2-64B3-8B226E1BC139}"/>
                  </a:ext>
                </a:extLst>
              </p:cNvPr>
              <p:cNvSpPr txBox="1"/>
              <p:nvPr/>
            </p:nvSpPr>
            <p:spPr>
              <a:xfrm>
                <a:off x="36351094" y="4089180"/>
                <a:ext cx="820836" cy="30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cs typeface="Times New Roman" panose="02020603050405020304" pitchFamily="18" charset="0"/>
                  </a:rPr>
                  <a:t>JB2008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2C7CB1-9545-7BEE-B76D-D0BB92F6CD81}"/>
                </a:ext>
              </a:extLst>
            </p:cNvPr>
            <p:cNvSpPr/>
            <p:nvPr/>
          </p:nvSpPr>
          <p:spPr>
            <a:xfrm>
              <a:off x="37203708" y="4198302"/>
              <a:ext cx="350765" cy="138004"/>
            </a:xfrm>
            <a:prstGeom prst="rect">
              <a:avLst/>
            </a:prstGeom>
            <a:solidFill>
              <a:srgbClr val="C92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B34811-1499-E85E-F12F-A06784C35DEE}"/>
                </a:ext>
              </a:extLst>
            </p:cNvPr>
            <p:cNvSpPr txBox="1"/>
            <p:nvPr/>
          </p:nvSpPr>
          <p:spPr>
            <a:xfrm>
              <a:off x="37547757" y="4101229"/>
              <a:ext cx="937509" cy="308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cs typeface="Times New Roman" panose="02020603050405020304" pitchFamily="18" charset="0"/>
                </a:rPr>
                <a:t>DTM2020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81F648-1815-1D34-3900-11F114F6D14B}"/>
                </a:ext>
              </a:extLst>
            </p:cNvPr>
            <p:cNvSpPr/>
            <p:nvPr/>
          </p:nvSpPr>
          <p:spPr>
            <a:xfrm>
              <a:off x="38588991" y="4204298"/>
              <a:ext cx="350765" cy="138004"/>
            </a:xfrm>
            <a:prstGeom prst="rect">
              <a:avLst/>
            </a:prstGeom>
            <a:solidFill>
              <a:srgbClr val="2E9F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191940-CA6E-A3E6-013F-E29F6D1A63AD}"/>
                </a:ext>
              </a:extLst>
            </p:cNvPr>
            <p:cNvSpPr txBox="1"/>
            <p:nvPr/>
          </p:nvSpPr>
          <p:spPr>
            <a:xfrm>
              <a:off x="38931351" y="4096507"/>
              <a:ext cx="700766" cy="308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MSIS2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50B432B-F6A7-807B-B65A-4C34537F360E}"/>
              </a:ext>
            </a:extLst>
          </p:cNvPr>
          <p:cNvSpPr txBox="1">
            <a:spLocks/>
          </p:cNvSpPr>
          <p:nvPr/>
        </p:nvSpPr>
        <p:spPr>
          <a:xfrm>
            <a:off x="255953" y="85598"/>
            <a:ext cx="10515600" cy="730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24-Hour Propagations of ICESat-2, Scaled Density</a:t>
            </a:r>
          </a:p>
        </p:txBody>
      </p:sp>
    </p:spTree>
    <p:extLst>
      <p:ext uri="{BB962C8B-B14F-4D97-AF65-F5344CB8AC3E}">
        <p14:creationId xmlns:p14="http://schemas.microsoft.com/office/powerpoint/2010/main" val="274542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3E789-1825-87B5-D1F7-89435F39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7931" y="6443564"/>
            <a:ext cx="2656332" cy="353563"/>
          </a:xfrm>
        </p:spPr>
        <p:txBody>
          <a:bodyPr/>
          <a:lstStyle/>
          <a:p>
            <a:fld id="{98C35409-C3FC-4E21-A335-62F835349647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6D989-B14F-250C-9887-BD59B199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3" y="92433"/>
            <a:ext cx="10182606" cy="707667"/>
          </a:xfrm>
        </p:spPr>
        <p:txBody>
          <a:bodyPr/>
          <a:lstStyle/>
          <a:p>
            <a:r>
              <a:rPr lang="en-US" dirty="0"/>
              <a:t>Updated GEODYN’s Drag Force Model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204547-FE01-A325-07EF-3089DA5924CA}"/>
              </a:ext>
            </a:extLst>
          </p:cNvPr>
          <p:cNvGrpSpPr/>
          <p:nvPr/>
        </p:nvGrpSpPr>
        <p:grpSpPr>
          <a:xfrm>
            <a:off x="178343" y="619519"/>
            <a:ext cx="11805920" cy="6177608"/>
            <a:chOff x="0" y="599023"/>
            <a:chExt cx="11805920" cy="61776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DAD104-E1B1-AB38-9107-78E87A6D2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29631"/>
              <a:ext cx="11805920" cy="6147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962105-1776-81D3-5A0F-166B49871E85}"/>
                </a:ext>
              </a:extLst>
            </p:cNvPr>
            <p:cNvSpPr/>
            <p:nvPr/>
          </p:nvSpPr>
          <p:spPr>
            <a:xfrm>
              <a:off x="7552116" y="609116"/>
              <a:ext cx="311875" cy="38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501945-4CAC-566D-0A2A-10EF7161696B}"/>
                </a:ext>
              </a:extLst>
            </p:cNvPr>
            <p:cNvSpPr/>
            <p:nvPr/>
          </p:nvSpPr>
          <p:spPr>
            <a:xfrm>
              <a:off x="8990956" y="599023"/>
              <a:ext cx="325036" cy="445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CB3EE8-0877-7DE3-8889-23F285E60663}"/>
                </a:ext>
              </a:extLst>
            </p:cNvPr>
            <p:cNvSpPr/>
            <p:nvPr/>
          </p:nvSpPr>
          <p:spPr>
            <a:xfrm>
              <a:off x="11364941" y="691278"/>
              <a:ext cx="325036" cy="353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BC7767-F141-AB77-6BFE-DFA5A09E9617}"/>
                </a:ext>
              </a:extLst>
            </p:cNvPr>
            <p:cNvSpPr/>
            <p:nvPr/>
          </p:nvSpPr>
          <p:spPr>
            <a:xfrm>
              <a:off x="7552117" y="1940378"/>
              <a:ext cx="229916" cy="331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4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D43D-7107-F96E-44A4-E16C842A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93" y="28820"/>
            <a:ext cx="10515600" cy="730809"/>
          </a:xfrm>
        </p:spPr>
        <p:txBody>
          <a:bodyPr>
            <a:normAutofit/>
          </a:bodyPr>
          <a:lstStyle/>
          <a:p>
            <a:r>
              <a:rPr lang="en-US" sz="2800"/>
              <a:t>Visualize the scaling process, step-by-step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EF802-D6B3-612F-8373-F7021D49C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7931" y="6397281"/>
            <a:ext cx="2743200" cy="365125"/>
          </a:xfrm>
        </p:spPr>
        <p:txBody>
          <a:bodyPr/>
          <a:lstStyle/>
          <a:p>
            <a:fld id="{98C35409-C3FC-4E21-A335-62F835349647}" type="slidenum">
              <a:rPr lang="en-US" smtClean="0"/>
              <a:t>16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CF4B75-B19E-06FF-EADA-2B130710D84D}"/>
              </a:ext>
            </a:extLst>
          </p:cNvPr>
          <p:cNvGrpSpPr/>
          <p:nvPr/>
        </p:nvGrpSpPr>
        <p:grpSpPr>
          <a:xfrm>
            <a:off x="237293" y="759629"/>
            <a:ext cx="6521493" cy="5797922"/>
            <a:chOff x="4951009" y="891647"/>
            <a:chExt cx="6521493" cy="57979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FA8E34-2359-BF1D-444D-9BCE48378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979"/>
            <a:stretch/>
          </p:blipFill>
          <p:spPr>
            <a:xfrm>
              <a:off x="4952948" y="1161254"/>
              <a:ext cx="6519554" cy="11213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996BF1E-5C4B-72E6-B079-78F5DFFB3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286" b="51693"/>
            <a:stretch/>
          </p:blipFill>
          <p:spPr>
            <a:xfrm>
              <a:off x="4951009" y="2567268"/>
              <a:ext cx="6519554" cy="112137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80F504-DDF8-A933-9797-827F7680A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952" b="28027"/>
            <a:stretch/>
          </p:blipFill>
          <p:spPr>
            <a:xfrm>
              <a:off x="4951009" y="3973281"/>
              <a:ext cx="6519554" cy="11213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F967B8-1E81-B164-5146-422FCBBD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1933"/>
            <a:stretch/>
          </p:blipFill>
          <p:spPr>
            <a:xfrm>
              <a:off x="4951009" y="5379294"/>
              <a:ext cx="6519554" cy="13102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DCABE-A6D9-9367-2211-2A7CF85DAAF3}"/>
                </a:ext>
              </a:extLst>
            </p:cNvPr>
            <p:cNvSpPr txBox="1"/>
            <p:nvPr/>
          </p:nvSpPr>
          <p:spPr>
            <a:xfrm>
              <a:off x="5530788" y="891647"/>
              <a:ext cx="59397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Model Densities along ICESat2’s Orbit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B1B7F1-1ED6-8480-BD2E-092887EA91FA}"/>
                </a:ext>
              </a:extLst>
            </p:cNvPr>
            <p:cNvSpPr txBox="1"/>
            <p:nvPr/>
          </p:nvSpPr>
          <p:spPr>
            <a:xfrm>
              <a:off x="5530787" y="2311186"/>
              <a:ext cx="59397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Scaling Factors, 3-hourly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60F813-91EA-AD4E-B465-9D6C09F267D1}"/>
                </a:ext>
              </a:extLst>
            </p:cNvPr>
            <p:cNvSpPr txBox="1"/>
            <p:nvPr/>
          </p:nvSpPr>
          <p:spPr>
            <a:xfrm>
              <a:off x="5530786" y="3717199"/>
              <a:ext cx="59397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Scaled Model Densities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E0A0B0-B4C1-5474-52EE-79D89C569FE8}"/>
                </a:ext>
              </a:extLst>
            </p:cNvPr>
            <p:cNvSpPr txBox="1"/>
            <p:nvPr/>
          </p:nvSpPr>
          <p:spPr>
            <a:xfrm>
              <a:off x="5530785" y="5108222"/>
              <a:ext cx="59397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Ensemble Weighted Average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445D2C-6CA7-02EF-5E1F-E78075A51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5581" y="895378"/>
              <a:ext cx="1994979" cy="27567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647A497-B4A9-5678-E0FC-2928B5285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198" y="5283981"/>
            <a:ext cx="4721509" cy="13102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89F54C-469B-2BC5-DB86-8BC2E7B4CAAB}"/>
              </a:ext>
            </a:extLst>
          </p:cNvPr>
          <p:cNvSpPr txBox="1"/>
          <p:nvPr/>
        </p:nvSpPr>
        <p:spPr>
          <a:xfrm>
            <a:off x="7492751" y="1106050"/>
            <a:ext cx="420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Determine the model densities from along the orbit of ICESat-2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5DC321F-37CF-CBEB-3D1F-1A59208A2E5C}"/>
                  </a:ext>
                </a:extLst>
              </p:cNvPr>
              <p:cNvSpPr txBox="1"/>
              <p:nvPr/>
            </p:nvSpPr>
            <p:spPr>
              <a:xfrm>
                <a:off x="7492751" y="2004446"/>
                <a:ext cx="420601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3-hour scaling factors from GEODYN.  DRIA is used to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400" dirty="0"/>
                  <a:t> in the drag force model.  The DRAG card in GEODYN becomes a scaling term to be adjusted from 1.0 using the batch least squares reduction.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5DC321F-37CF-CBEB-3D1F-1A59208A2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751" y="2004446"/>
                <a:ext cx="4206015" cy="1169551"/>
              </a:xfrm>
              <a:prstGeom prst="rect">
                <a:avLst/>
              </a:prstGeom>
              <a:blipFill>
                <a:blip r:embed="rId5"/>
                <a:stretch>
                  <a:fillRect l="-435" t="-104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9BFE6DA-9223-D2F2-F04C-27F719FD398F}"/>
                  </a:ext>
                </a:extLst>
              </p:cNvPr>
              <p:cNvSpPr txBox="1"/>
              <p:nvPr/>
            </p:nvSpPr>
            <p:spPr>
              <a:xfrm>
                <a:off x="7492751" y="3429000"/>
                <a:ext cx="3984071" cy="1689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Densities are scaled and an ensemble weighted average is calculated.   The ensemble weighted average is our estimated density extraction.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p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𝑠𝑐𝑎𝑙𝑒𝑑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𝑒𝑛𝑠𝑒𝑚𝑏𝑙𝑒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,   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𝑠𝑐𝑎𝑙𝑒𝑑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brk m:alnAt="25"/>
                              </m:rP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sz="1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  <a:p>
                <a:r>
                  <a:rPr lang="en-US" sz="14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𝑅𝑀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𝑎𝑟𝑐</m:t>
                            </m:r>
                          </m:sub>
                        </m:sSub>
                      </m:den>
                    </m:f>
                  </m:oMath>
                </a14:m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9BFE6DA-9223-D2F2-F04C-27F719FD3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751" y="3429000"/>
                <a:ext cx="3984071" cy="1689565"/>
              </a:xfrm>
              <a:prstGeom prst="rect">
                <a:avLst/>
              </a:prstGeom>
              <a:blipFill>
                <a:blip r:embed="rId6"/>
                <a:stretch>
                  <a:fillRect l="-459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241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5442570A-8BC5-251D-5DAD-9A9EE08ACBAA}"/>
                  </a:ext>
                </a:extLst>
              </p:cNvPr>
              <p:cNvSpPr txBox="1"/>
              <p:nvPr/>
            </p:nvSpPr>
            <p:spPr>
              <a:xfrm>
                <a:off x="8029641" y="5701488"/>
                <a:ext cx="4151212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Changes in ICESat-2 attitude mode as depicted by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5442570A-8BC5-251D-5DAD-9A9EE08AC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641" y="5701488"/>
                <a:ext cx="4151212" cy="668581"/>
              </a:xfrm>
              <a:prstGeom prst="rect">
                <a:avLst/>
              </a:prstGeom>
              <a:blipFill>
                <a:blip r:embed="rId3"/>
                <a:stretch>
                  <a:fillRect l="-1175" t="-3636" r="-1322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3867ECE1-C5A8-EDE2-D197-C7AA49EDE4C9}"/>
              </a:ext>
            </a:extLst>
          </p:cNvPr>
          <p:cNvGrpSpPr/>
          <p:nvPr/>
        </p:nvGrpSpPr>
        <p:grpSpPr>
          <a:xfrm>
            <a:off x="403857" y="3675209"/>
            <a:ext cx="7330097" cy="3127916"/>
            <a:chOff x="603567" y="1438404"/>
            <a:chExt cx="7595384" cy="324923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D35BBE7-2031-E5B5-124A-7F806D80E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2" b="-10791"/>
            <a:stretch/>
          </p:blipFill>
          <p:spPr>
            <a:xfrm>
              <a:off x="953085" y="3299980"/>
              <a:ext cx="7002195" cy="1227505"/>
            </a:xfrm>
            <a:prstGeom prst="rect">
              <a:avLst/>
            </a:prstGeom>
          </p:spPr>
        </p:pic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08D8EA89-98DB-4DFC-42C1-77FDA06BE4B0}"/>
                </a:ext>
              </a:extLst>
            </p:cNvPr>
            <p:cNvGrpSpPr/>
            <p:nvPr/>
          </p:nvGrpSpPr>
          <p:grpSpPr>
            <a:xfrm>
              <a:off x="635146" y="1438404"/>
              <a:ext cx="7563805" cy="3249233"/>
              <a:chOff x="14654783" y="27760992"/>
              <a:chExt cx="11860182" cy="5522413"/>
            </a:xfrm>
          </p:grpSpPr>
          <p:pic>
            <p:nvPicPr>
              <p:cNvPr id="1025" name="Picture 2">
                <a:extLst>
                  <a:ext uri="{FF2B5EF4-FFF2-40B4-BE49-F238E27FC236}">
                    <a16:creationId xmlns:a16="http://schemas.microsoft.com/office/drawing/2014/main" id="{DC1E4EF5-AED7-937B-46FB-2BA0A71DAE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16" b="65157"/>
              <a:stretch/>
            </p:blipFill>
            <p:spPr bwMode="auto">
              <a:xfrm>
                <a:off x="14654783" y="27760992"/>
                <a:ext cx="11860182" cy="3256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D9A53A94-68DB-5A0F-EB52-C8787D8F2EEE}"/>
                  </a:ext>
                </a:extLst>
              </p:cNvPr>
              <p:cNvGrpSpPr/>
              <p:nvPr/>
            </p:nvGrpSpPr>
            <p:grpSpPr>
              <a:xfrm>
                <a:off x="16641974" y="32855935"/>
                <a:ext cx="8552281" cy="427470"/>
                <a:chOff x="16652134" y="33059135"/>
                <a:chExt cx="8552281" cy="427470"/>
              </a:xfrm>
            </p:grpSpPr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A46F3732-BDF0-C0A2-D62B-C65A35FB383F}"/>
                    </a:ext>
                  </a:extLst>
                </p:cNvPr>
                <p:cNvSpPr txBox="1"/>
                <p:nvPr/>
              </p:nvSpPr>
              <p:spPr>
                <a:xfrm>
                  <a:off x="16652134" y="33066644"/>
                  <a:ext cx="1076297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 dirty="0">
                      <a:latin typeface="+mj-lt"/>
                      <a:ea typeface="Verdana" panose="020B0604030504040204" pitchFamily="34" charset="0"/>
                    </a:rPr>
                    <a:t>Nov 2018</a:t>
                  </a:r>
                </a:p>
              </p:txBody>
            </p:sp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1906DC56-CF30-DBCA-C68F-CB853A6759DA}"/>
                    </a:ext>
                  </a:extLst>
                </p:cNvPr>
                <p:cNvSpPr txBox="1"/>
                <p:nvPr/>
              </p:nvSpPr>
              <p:spPr>
                <a:xfrm>
                  <a:off x="18153927" y="33068126"/>
                  <a:ext cx="1078811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 dirty="0">
                      <a:latin typeface="+mj-lt"/>
                      <a:ea typeface="Verdana" panose="020B0604030504040204" pitchFamily="34" charset="0"/>
                    </a:rPr>
                    <a:t>Dec 2018</a:t>
                  </a:r>
                </a:p>
              </p:txBody>
            </p:sp>
            <p:sp>
              <p:nvSpPr>
                <p:cNvPr id="1030" name="TextBox 1029">
                  <a:extLst>
                    <a:ext uri="{FF2B5EF4-FFF2-40B4-BE49-F238E27FC236}">
                      <a16:creationId xmlns:a16="http://schemas.microsoft.com/office/drawing/2014/main" id="{CB942A8C-B797-3118-DD58-4163AE188DAA}"/>
                    </a:ext>
                  </a:extLst>
                </p:cNvPr>
                <p:cNvSpPr txBox="1"/>
                <p:nvPr/>
              </p:nvSpPr>
              <p:spPr>
                <a:xfrm>
                  <a:off x="19702875" y="33062018"/>
                  <a:ext cx="1010945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>
                      <a:latin typeface="+mj-lt"/>
                      <a:ea typeface="Verdana" panose="020B0604030504040204" pitchFamily="34" charset="0"/>
                    </a:rPr>
                    <a:t>Jan 2019</a:t>
                  </a:r>
                </a:p>
              </p:txBody>
            </p:sp>
            <p:sp>
              <p:nvSpPr>
                <p:cNvPr id="1031" name="TextBox 1030">
                  <a:extLst>
                    <a:ext uri="{FF2B5EF4-FFF2-40B4-BE49-F238E27FC236}">
                      <a16:creationId xmlns:a16="http://schemas.microsoft.com/office/drawing/2014/main" id="{214850DF-2334-6CBE-7372-87A452A99CCD}"/>
                    </a:ext>
                  </a:extLst>
                </p:cNvPr>
                <p:cNvSpPr txBox="1"/>
                <p:nvPr/>
              </p:nvSpPr>
              <p:spPr>
                <a:xfrm>
                  <a:off x="21228708" y="33059135"/>
                  <a:ext cx="1056189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>
                      <a:latin typeface="+mj-lt"/>
                      <a:ea typeface="Verdana" panose="020B0604030504040204" pitchFamily="34" charset="0"/>
                    </a:rPr>
                    <a:t>Feb 2019</a:t>
                  </a:r>
                </a:p>
              </p:txBody>
            </p: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056CB042-385D-99C9-8BB6-FEE91095970B}"/>
                    </a:ext>
                  </a:extLst>
                </p:cNvPr>
                <p:cNvSpPr txBox="1"/>
                <p:nvPr/>
              </p:nvSpPr>
              <p:spPr>
                <a:xfrm>
                  <a:off x="22614676" y="33066724"/>
                  <a:ext cx="1063729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>
                      <a:latin typeface="+mj-lt"/>
                      <a:ea typeface="Verdana" panose="020B0604030504040204" pitchFamily="34" charset="0"/>
                    </a:rPr>
                    <a:t>Mar 2019</a:t>
                  </a:r>
                </a:p>
              </p:txBody>
            </p:sp>
            <p:sp>
              <p:nvSpPr>
                <p:cNvPr id="1033" name="TextBox 1032">
                  <a:extLst>
                    <a:ext uri="{FF2B5EF4-FFF2-40B4-BE49-F238E27FC236}">
                      <a16:creationId xmlns:a16="http://schemas.microsoft.com/office/drawing/2014/main" id="{DF481B34-236B-0D7A-4AF8-BC81E68C19F5}"/>
                    </a:ext>
                  </a:extLst>
                </p:cNvPr>
                <p:cNvSpPr txBox="1"/>
                <p:nvPr/>
              </p:nvSpPr>
              <p:spPr>
                <a:xfrm>
                  <a:off x="24173362" y="33062961"/>
                  <a:ext cx="1031053" cy="4184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000" dirty="0">
                      <a:latin typeface="+mj-lt"/>
                      <a:ea typeface="Verdana" panose="020B0604030504040204" pitchFamily="34" charset="0"/>
                    </a:rPr>
                    <a:t>Apr 2019</a:t>
                  </a:r>
                </a:p>
              </p:txBody>
            </p:sp>
          </p:grpSp>
        </p:grp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E2F0BC1F-4DF5-4850-AEE7-369D3322A57D}"/>
                </a:ext>
              </a:extLst>
            </p:cNvPr>
            <p:cNvSpPr txBox="1"/>
            <p:nvPr/>
          </p:nvSpPr>
          <p:spPr>
            <a:xfrm rot="16200000">
              <a:off x="-48623" y="2201177"/>
              <a:ext cx="1679644" cy="357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Scaling Factors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6" name="TextBox 1035">
                  <a:extLst>
                    <a:ext uri="{FF2B5EF4-FFF2-40B4-BE49-F238E27FC236}">
                      <a16:creationId xmlns:a16="http://schemas.microsoft.com/office/drawing/2014/main" id="{8FED70CF-6DAA-0D65-B0B8-A24C20F06976}"/>
                    </a:ext>
                  </a:extLst>
                </p:cNvPr>
                <p:cNvSpPr txBox="1"/>
                <p:nvPr/>
              </p:nvSpPr>
              <p:spPr>
                <a:xfrm rot="16200000">
                  <a:off x="256038" y="3701749"/>
                  <a:ext cx="1072619" cy="3775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36" name="TextBox 1035">
                  <a:extLst>
                    <a:ext uri="{FF2B5EF4-FFF2-40B4-BE49-F238E27FC236}">
                      <a16:creationId xmlns:a16="http://schemas.microsoft.com/office/drawing/2014/main" id="{8FED70CF-6DAA-0D65-B0B8-A24C20F06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6038" y="3701749"/>
                  <a:ext cx="1072619" cy="3775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3B3B98C4-F3FF-3974-5596-A7167E9F0347}"/>
              </a:ext>
            </a:extLst>
          </p:cNvPr>
          <p:cNvGrpSpPr/>
          <p:nvPr/>
        </p:nvGrpSpPr>
        <p:grpSpPr>
          <a:xfrm>
            <a:off x="8049251" y="4597351"/>
            <a:ext cx="3708416" cy="430982"/>
            <a:chOff x="35942970" y="4048045"/>
            <a:chExt cx="3708416" cy="430982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D444F4D3-6FE0-F9B7-9C43-69765656BDC7}"/>
                </a:ext>
              </a:extLst>
            </p:cNvPr>
            <p:cNvSpPr/>
            <p:nvPr/>
          </p:nvSpPr>
          <p:spPr>
            <a:xfrm>
              <a:off x="35942970" y="4048045"/>
              <a:ext cx="3708416" cy="430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7C385267-B415-C0D1-C76A-59FB0223E01A}"/>
                </a:ext>
              </a:extLst>
            </p:cNvPr>
            <p:cNvGrpSpPr/>
            <p:nvPr/>
          </p:nvGrpSpPr>
          <p:grpSpPr>
            <a:xfrm>
              <a:off x="36048089" y="4089180"/>
              <a:ext cx="1123841" cy="338554"/>
              <a:chOff x="36048089" y="4089180"/>
              <a:chExt cx="1123841" cy="338554"/>
            </a:xfrm>
          </p:grpSpPr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D9D3D0E8-A264-48A5-0133-15079ABF20C7}"/>
                  </a:ext>
                </a:extLst>
              </p:cNvPr>
              <p:cNvSpPr/>
              <p:nvPr/>
            </p:nvSpPr>
            <p:spPr>
              <a:xfrm>
                <a:off x="36048089" y="4189455"/>
                <a:ext cx="350765" cy="138004"/>
              </a:xfrm>
              <a:prstGeom prst="rect">
                <a:avLst/>
              </a:prstGeom>
              <a:solidFill>
                <a:srgbClr val="FE7C0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TextBox 1045">
                <a:extLst>
                  <a:ext uri="{FF2B5EF4-FFF2-40B4-BE49-F238E27FC236}">
                    <a16:creationId xmlns:a16="http://schemas.microsoft.com/office/drawing/2014/main" id="{AD9989CD-B657-AE7E-11FA-7E4143A46805}"/>
                  </a:ext>
                </a:extLst>
              </p:cNvPr>
              <p:cNvSpPr txBox="1"/>
              <p:nvPr/>
            </p:nvSpPr>
            <p:spPr>
              <a:xfrm>
                <a:off x="36351093" y="4089180"/>
                <a:ext cx="8208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cs typeface="Times New Roman" panose="02020603050405020304" pitchFamily="18" charset="0"/>
                  </a:rPr>
                  <a:t>JB2008</a:t>
                </a:r>
              </a:p>
            </p:txBody>
          </p:sp>
        </p:grp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D73BC252-9299-F0AB-4F15-7C8E202226F3}"/>
                </a:ext>
              </a:extLst>
            </p:cNvPr>
            <p:cNvSpPr/>
            <p:nvPr/>
          </p:nvSpPr>
          <p:spPr>
            <a:xfrm>
              <a:off x="37203708" y="4198302"/>
              <a:ext cx="350765" cy="138004"/>
            </a:xfrm>
            <a:prstGeom prst="rect">
              <a:avLst/>
            </a:prstGeom>
            <a:solidFill>
              <a:srgbClr val="C92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27933134-2244-535F-FE24-176ED66C86B9}"/>
                </a:ext>
              </a:extLst>
            </p:cNvPr>
            <p:cNvSpPr txBox="1"/>
            <p:nvPr/>
          </p:nvSpPr>
          <p:spPr>
            <a:xfrm>
              <a:off x="37508616" y="4101229"/>
              <a:ext cx="101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cs typeface="Times New Roman" panose="02020603050405020304" pitchFamily="18" charset="0"/>
                </a:rPr>
                <a:t>DTM2020</a:t>
              </a:r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FEA8CB1C-77F5-0671-0074-3A9528F507FF}"/>
                </a:ext>
              </a:extLst>
            </p:cNvPr>
            <p:cNvSpPr/>
            <p:nvPr/>
          </p:nvSpPr>
          <p:spPr>
            <a:xfrm>
              <a:off x="38588991" y="4204298"/>
              <a:ext cx="350765" cy="138004"/>
            </a:xfrm>
            <a:prstGeom prst="rect">
              <a:avLst/>
            </a:prstGeom>
            <a:solidFill>
              <a:srgbClr val="2E9F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CEC979C7-7785-01CE-E014-6D3582BEB8CF}"/>
                </a:ext>
              </a:extLst>
            </p:cNvPr>
            <p:cNvSpPr txBox="1"/>
            <p:nvPr/>
          </p:nvSpPr>
          <p:spPr>
            <a:xfrm>
              <a:off x="38912081" y="4096507"/>
              <a:ext cx="73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cs typeface="Times New Roman" panose="02020603050405020304" pitchFamily="18" charset="0"/>
                </a:rPr>
                <a:t>MSIS2</a:t>
              </a:r>
            </a:p>
          </p:txBody>
        </p:sp>
      </p:grpSp>
      <p:pic>
        <p:nvPicPr>
          <p:cNvPr id="1050" name="Picture 2">
            <a:extLst>
              <a:ext uri="{FF2B5EF4-FFF2-40B4-BE49-F238E27FC236}">
                <a16:creationId xmlns:a16="http://schemas.microsoft.com/office/drawing/2014/main" id="{23BA724E-53A8-276D-C186-7901E9165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4" b="30868"/>
          <a:stretch/>
        </p:blipFill>
        <p:spPr bwMode="auto">
          <a:xfrm>
            <a:off x="464818" y="1575778"/>
            <a:ext cx="7255963" cy="21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1051">
            <a:extLst>
              <a:ext uri="{FF2B5EF4-FFF2-40B4-BE49-F238E27FC236}">
                <a16:creationId xmlns:a16="http://schemas.microsoft.com/office/drawing/2014/main" id="{1F600F72-57B7-8A50-19EB-26F62EF9C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6762"/>
          <a:stretch/>
        </p:blipFill>
        <p:spPr>
          <a:xfrm>
            <a:off x="287607" y="204168"/>
            <a:ext cx="7446347" cy="14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4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D050D-DA89-F221-0A0C-3A1195E4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00" y="929200"/>
            <a:ext cx="9423009" cy="751096"/>
          </a:xfrm>
        </p:spPr>
        <p:txBody>
          <a:bodyPr>
            <a:noAutofit/>
          </a:bodyPr>
          <a:lstStyle/>
          <a:p>
            <a:r>
              <a:rPr lang="en-US" sz="2400" dirty="0"/>
              <a:t>We use the GEODYN-II POD software to </a:t>
            </a:r>
            <a:br>
              <a:rPr lang="en-US" sz="2400" dirty="0"/>
            </a:br>
            <a:r>
              <a:rPr lang="en-US" sz="2400" b="1" dirty="0"/>
              <a:t>assess thermospheric neutral density models</a:t>
            </a:r>
            <a:endParaRPr lang="en-US" sz="2400" strike="sngStrik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FB259-2781-220D-DAB3-9B41CA29D965}"/>
              </a:ext>
            </a:extLst>
          </p:cNvPr>
          <p:cNvGrpSpPr/>
          <p:nvPr/>
        </p:nvGrpSpPr>
        <p:grpSpPr>
          <a:xfrm>
            <a:off x="8545780" y="2555894"/>
            <a:ext cx="3232720" cy="3228142"/>
            <a:chOff x="8290106" y="1300829"/>
            <a:chExt cx="3262525" cy="32054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DCCB3A-3A4F-B789-5360-67851B5053B4}"/>
                </a:ext>
              </a:extLst>
            </p:cNvPr>
            <p:cNvSpPr txBox="1"/>
            <p:nvPr/>
          </p:nvSpPr>
          <p:spPr>
            <a:xfrm>
              <a:off x="8290106" y="4044589"/>
              <a:ext cx="3262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2">
                      <a:lumMod val="50000"/>
                    </a:schemeClr>
                  </a:solidFill>
                </a:rPr>
                <a:t>Animated GIF of the ICESat-2’s Polar Orbit from</a:t>
              </a:r>
            </a:p>
            <a:p>
              <a:pPr algn="ctr"/>
              <a:r>
                <a:rPr lang="en-US" sz="1200">
                  <a:solidFill>
                    <a:schemeClr val="bg2">
                      <a:lumMod val="50000"/>
                    </a:schemeClr>
                  </a:solidFill>
                </a:rPr>
                <a:t>the </a:t>
              </a: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ICESat-2 Visualization Gallery</a:t>
              </a:r>
              <a:endParaRPr lang="en-US" sz="12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6" name="Picture 4" descr="Animated GIF of ICESat orbits.">
              <a:extLst>
                <a:ext uri="{FF2B5EF4-FFF2-40B4-BE49-F238E27FC236}">
                  <a16:creationId xmlns:a16="http://schemas.microsoft.com/office/drawing/2014/main" id="{FD77AD37-EE06-9093-D481-626063604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106" y="1300829"/>
              <a:ext cx="3262525" cy="265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6C0FC7-3F07-9F9D-7E9A-717C00278310}"/>
              </a:ext>
            </a:extLst>
          </p:cNvPr>
          <p:cNvSpPr txBox="1">
            <a:spLocks/>
          </p:cNvSpPr>
          <p:nvPr/>
        </p:nvSpPr>
        <p:spPr>
          <a:xfrm>
            <a:off x="413500" y="2003266"/>
            <a:ext cx="7309660" cy="4450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+mj-lt"/>
              </a:rPr>
              <a:t>Goals:</a:t>
            </a:r>
          </a:p>
          <a:p>
            <a:pPr marL="912812" lvl="1" indent="-457200">
              <a:buFont typeface="+mj-lt"/>
              <a:buAutoNum type="arabicPeriod"/>
            </a:pPr>
            <a:r>
              <a:rPr lang="en-US" sz="2000" dirty="0"/>
              <a:t>Use POD (via GEODYN) to assess upper atmospheric density models</a:t>
            </a:r>
          </a:p>
          <a:p>
            <a:pPr marL="1370012" lvl="2" indent="-457200">
              <a:buFont typeface="+mj-lt"/>
              <a:buAutoNum type="alphaLcPeriod"/>
            </a:pPr>
            <a:r>
              <a:rPr lang="en-US" sz="2000" dirty="0"/>
              <a:t>Pseudo-predictive and retrospective methods</a:t>
            </a:r>
          </a:p>
          <a:p>
            <a:pPr marL="912812" lvl="1" indent="-457200">
              <a:buFont typeface="+mj-lt"/>
              <a:buAutoNum type="arabicPeriod"/>
            </a:pPr>
            <a:endParaRPr lang="en-US" sz="2000" dirty="0"/>
          </a:p>
          <a:p>
            <a:pPr marL="912812" lvl="1" indent="-457200">
              <a:buFont typeface="+mj-lt"/>
              <a:buAutoNum type="arabicPeriod"/>
            </a:pPr>
            <a:r>
              <a:rPr lang="en-US" sz="2000" dirty="0"/>
              <a:t>Provide a neutral density extraction along the orbit of candidate satellites using POD accelerometry methods (no electrostatic accelerometers needed!)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2600" dirty="0">
              <a:solidFill>
                <a:srgbClr val="FF0000"/>
              </a:solidFill>
              <a:latin typeface="+mj-lt"/>
            </a:endParaRPr>
          </a:p>
          <a:p>
            <a:pPr marL="455612" lvl="1" indent="0">
              <a:lnSpc>
                <a:spcPct val="100000"/>
              </a:lnSpc>
              <a:spcBef>
                <a:spcPts val="200"/>
              </a:spcBef>
              <a:buNone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1C8BD-72A5-1EBC-9E24-C049D4339A1E}"/>
              </a:ext>
            </a:extLst>
          </p:cNvPr>
          <p:cNvSpPr txBox="1"/>
          <p:nvPr/>
        </p:nvSpPr>
        <p:spPr>
          <a:xfrm>
            <a:off x="8462948" y="1933465"/>
            <a:ext cx="3592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</a:rPr>
              <a:t>Image and logo from the 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ICESat-2 Visualization Gallery</a:t>
            </a:r>
            <a:endParaRPr lang="en-US" sz="120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25168-457A-D76E-1636-6AAA5F87992A}"/>
              </a:ext>
            </a:extLst>
          </p:cNvPr>
          <p:cNvGrpSpPr/>
          <p:nvPr/>
        </p:nvGrpSpPr>
        <p:grpSpPr>
          <a:xfrm>
            <a:off x="8852378" y="655913"/>
            <a:ext cx="2851093" cy="1384351"/>
            <a:chOff x="8506837" y="3798526"/>
            <a:chExt cx="3480333" cy="168987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87138C4-2CB2-3A83-8669-8BD4E720F9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44"/>
            <a:stretch/>
          </p:blipFill>
          <p:spPr bwMode="auto">
            <a:xfrm>
              <a:off x="8506837" y="4171001"/>
              <a:ext cx="3434931" cy="1317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8B9059-C9A8-BEB0-4E99-E3C6AE1D6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24303" y="3798526"/>
              <a:ext cx="1762867" cy="652387"/>
            </a:xfrm>
            <a:prstGeom prst="rect">
              <a:avLst/>
            </a:prstGeom>
          </p:spPr>
        </p:pic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B0C4768-408B-168B-385A-2BE4F1663A00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2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D6AA63B-3F03-DC21-D094-34633472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419248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76826716-9CFF-8E21-01D5-49257C40AD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5695827"/>
                  </p:ext>
                </p:extLst>
              </p:nvPr>
            </p:nvGraphicFramePr>
            <p:xfrm>
              <a:off x="6246015" y="4857998"/>
              <a:ext cx="1888455" cy="15956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3555">
                      <a:extLst>
                        <a:ext uri="{9D8B030D-6E8A-4147-A177-3AD203B41FA5}">
                          <a16:colId xmlns:a16="http://schemas.microsoft.com/office/drawing/2014/main" val="2141879635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16165380"/>
                        </a:ext>
                      </a:extLst>
                    </a:gridCol>
                  </a:tblGrid>
                  <a:tr h="201586">
                    <a:tc>
                      <a:txBody>
                        <a:bodyPr/>
                        <a:lstStyle/>
                        <a:p>
                          <a:endParaRPr lang="en-US" sz="140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ICESat-2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091924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Altitude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~490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4906076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92°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0893328"/>
                      </a:ext>
                    </a:extLst>
                  </a:tr>
                  <a:tr h="27608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0.001398</m:t>
                                </m:r>
                              </m:oMath>
                            </m:oMathPara>
                          </a14:m>
                          <a:endParaRPr lang="en-US" sz="140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2507596"/>
                      </a:ext>
                    </a:extLst>
                  </a:tr>
                  <a:tr h="3764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94.22 mins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813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76826716-9CFF-8E21-01D5-49257C40AD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5695827"/>
                  </p:ext>
                </p:extLst>
              </p:nvPr>
            </p:nvGraphicFramePr>
            <p:xfrm>
              <a:off x="6246015" y="4857998"/>
              <a:ext cx="1888455" cy="15956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3555">
                      <a:extLst>
                        <a:ext uri="{9D8B030D-6E8A-4147-A177-3AD203B41FA5}">
                          <a16:colId xmlns:a16="http://schemas.microsoft.com/office/drawing/2014/main" val="2141879635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1616538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 sz="140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j-lt"/>
                            </a:rPr>
                            <a:t>ICESat-2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09192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Altitude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~490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490607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75" t="-198039" r="-144186" b="-22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1429" t="-198039" r="-2198" b="-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089332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75" t="-304000" r="-144186" b="-12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1429" t="-304000" r="-2198" b="-12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507596"/>
                      </a:ext>
                    </a:extLst>
                  </a:tr>
                  <a:tr h="37649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>
                              <a:latin typeface="+mj-lt"/>
                            </a:rPr>
                            <a:t>Period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>
                              <a:latin typeface="+mj-lt"/>
                            </a:rPr>
                            <a:t>94.22 mins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81303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428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D34C047-B10A-F330-A4D5-524370769A04}"/>
              </a:ext>
            </a:extLst>
          </p:cNvPr>
          <p:cNvSpPr/>
          <p:nvPr/>
        </p:nvSpPr>
        <p:spPr>
          <a:xfrm rot="16200000">
            <a:off x="6821486" y="5014758"/>
            <a:ext cx="454498" cy="628450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A7B8EE3-9632-8A01-0137-6B864CB9F29F}"/>
              </a:ext>
            </a:extLst>
          </p:cNvPr>
          <p:cNvSpPr/>
          <p:nvPr/>
        </p:nvSpPr>
        <p:spPr>
          <a:xfrm rot="5400000">
            <a:off x="3501843" y="3725800"/>
            <a:ext cx="505796" cy="357273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B166E3-5F06-576F-242C-107C61CA8ECC}"/>
                  </a:ext>
                </a:extLst>
              </p:cNvPr>
              <p:cNvSpPr/>
              <p:nvPr/>
            </p:nvSpPr>
            <p:spPr>
              <a:xfrm>
                <a:off x="3754742" y="2937412"/>
                <a:ext cx="3439512" cy="29131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GEODYN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High fidelity conservative force modeling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Panel model geometry,  timeseries of quaternions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Non-drag, non-conservative forces are consistent across runs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Updated force model to include a  </a:t>
                </a:r>
                <a:r>
                  <a:rPr lang="en-US" sz="1600" dirty="0">
                    <a:solidFill>
                      <a:schemeClr val="tx1"/>
                    </a:solidFill>
                  </a:rPr>
                  <a:t>physically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using DRIA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B166E3-5F06-576F-242C-107C61CA8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742" y="2937412"/>
                <a:ext cx="3439512" cy="2913153"/>
              </a:xfrm>
              <a:prstGeom prst="rect">
                <a:avLst/>
              </a:prstGeom>
              <a:blipFill>
                <a:blip r:embed="rId3"/>
                <a:stretch>
                  <a:fillRect l="-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7E29AC-0434-AA48-6CDB-E5EC976BD53C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7362960" y="5328983"/>
            <a:ext cx="992894" cy="17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DF25F0D-B3D8-D319-890E-D3189B897EE8}"/>
              </a:ext>
            </a:extLst>
          </p:cNvPr>
          <p:cNvSpPr/>
          <p:nvPr/>
        </p:nvSpPr>
        <p:spPr>
          <a:xfrm>
            <a:off x="8508857" y="4421230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F6060A-473C-2C41-916E-5A26BEF10008}"/>
              </a:ext>
            </a:extLst>
          </p:cNvPr>
          <p:cNvSpPr/>
          <p:nvPr/>
        </p:nvSpPr>
        <p:spPr>
          <a:xfrm>
            <a:off x="9967087" y="5151271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ABA9E0-6118-07F6-F281-7C1CE8F914B9}"/>
                  </a:ext>
                </a:extLst>
              </p:cNvPr>
              <p:cNvSpPr/>
              <p:nvPr/>
            </p:nvSpPr>
            <p:spPr>
              <a:xfrm>
                <a:off x="9967085" y="4421784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ABA9E0-6118-07F6-F281-7C1CE8F914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085" y="4421784"/>
                <a:ext cx="957365" cy="727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9DBA2E3-515B-20F4-B16F-8F45B4C0329A}"/>
              </a:ext>
            </a:extLst>
          </p:cNvPr>
          <p:cNvSpPr/>
          <p:nvPr/>
        </p:nvSpPr>
        <p:spPr>
          <a:xfrm>
            <a:off x="8454323" y="4491665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7FD8E0-8387-E730-248C-D6D5BA6B58BC}"/>
              </a:ext>
            </a:extLst>
          </p:cNvPr>
          <p:cNvSpPr/>
          <p:nvPr/>
        </p:nvSpPr>
        <p:spPr>
          <a:xfrm>
            <a:off x="9912553" y="5221706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D6F01A-E304-9D64-27B6-AB264AB51055}"/>
                  </a:ext>
                </a:extLst>
              </p:cNvPr>
              <p:cNvSpPr/>
              <p:nvPr/>
            </p:nvSpPr>
            <p:spPr>
              <a:xfrm>
                <a:off x="9912551" y="4492219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D6F01A-E304-9D64-27B6-AB264AB510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551" y="4492219"/>
                <a:ext cx="957365" cy="7277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B8BF660-E850-C423-7221-9E1DCA699A9D}"/>
              </a:ext>
            </a:extLst>
          </p:cNvPr>
          <p:cNvSpPr/>
          <p:nvPr/>
        </p:nvSpPr>
        <p:spPr>
          <a:xfrm>
            <a:off x="8407071" y="4560520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B2AC03-10DB-E3A4-3FBF-E5E108E27838}"/>
              </a:ext>
            </a:extLst>
          </p:cNvPr>
          <p:cNvSpPr/>
          <p:nvPr/>
        </p:nvSpPr>
        <p:spPr>
          <a:xfrm>
            <a:off x="9865301" y="5290561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9A9F5BC-CE03-9233-3F62-B65F60C0198B}"/>
                  </a:ext>
                </a:extLst>
              </p:cNvPr>
              <p:cNvSpPr/>
              <p:nvPr/>
            </p:nvSpPr>
            <p:spPr>
              <a:xfrm>
                <a:off x="9865299" y="4561074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9A9F5BC-CE03-9233-3F62-B65F60C01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299" y="4561074"/>
                <a:ext cx="957365" cy="727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55B9E2C-2E3A-EC32-69BF-2F9110D657A8}"/>
              </a:ext>
            </a:extLst>
          </p:cNvPr>
          <p:cNvSpPr/>
          <p:nvPr/>
        </p:nvSpPr>
        <p:spPr>
          <a:xfrm>
            <a:off x="8355854" y="4627964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“Drag Study”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Orbits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83629-1FFB-57E3-6435-8FEA559B8EEE}"/>
              </a:ext>
            </a:extLst>
          </p:cNvPr>
          <p:cNvSpPr/>
          <p:nvPr/>
        </p:nvSpPr>
        <p:spPr>
          <a:xfrm>
            <a:off x="9814084" y="5358005"/>
            <a:ext cx="957365" cy="6754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Metrics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46318D-F50F-2B5E-BC40-635B3CD47970}"/>
                  </a:ext>
                </a:extLst>
              </p:cNvPr>
              <p:cNvSpPr/>
              <p:nvPr/>
            </p:nvSpPr>
            <p:spPr>
              <a:xfrm>
                <a:off x="9814082" y="4628518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46318D-F50F-2B5E-BC40-635B3CD47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82" y="4628518"/>
                <a:ext cx="957365" cy="7277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92FDFE8-399A-60D8-F383-C787F84696C0}"/>
              </a:ext>
            </a:extLst>
          </p:cNvPr>
          <p:cNvCxnSpPr>
            <a:cxnSpLocks/>
            <a:stCxn id="37" idx="3"/>
            <a:endCxn id="7" idx="3"/>
          </p:cNvCxnSpPr>
          <p:nvPr/>
        </p:nvCxnSpPr>
        <p:spPr>
          <a:xfrm>
            <a:off x="3025628" y="3904436"/>
            <a:ext cx="550477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301629A-7BD5-64B7-71D4-0363B4890397}"/>
              </a:ext>
            </a:extLst>
          </p:cNvPr>
          <p:cNvSpPr/>
          <p:nvPr/>
        </p:nvSpPr>
        <p:spPr>
          <a:xfrm>
            <a:off x="1561573" y="3201689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Precise Orbits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treated as truth)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4E3850-9032-D78C-4218-88A786FDB556}"/>
              </a:ext>
            </a:extLst>
          </p:cNvPr>
          <p:cNvSpPr txBox="1"/>
          <p:nvPr/>
        </p:nvSpPr>
        <p:spPr>
          <a:xfrm>
            <a:off x="549924" y="678750"/>
            <a:ext cx="7101753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2800" dirty="0">
                <a:latin typeface="+mj-lt"/>
              </a:rPr>
              <a:t>Why use GEODYN?</a:t>
            </a:r>
          </a:p>
          <a:p>
            <a:pPr marL="912812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dirty="0"/>
              <a:t>Very high-fidelity conservative force models</a:t>
            </a:r>
          </a:p>
          <a:p>
            <a:pPr marL="912812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dirty="0"/>
              <a:t>Relatively high-fidelity non-conservative force modeling</a:t>
            </a:r>
          </a:p>
          <a:p>
            <a:pPr marL="912812" lvl="1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dirty="0"/>
              <a:t>Long legacy as a space-geodetic POD program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552491C-C713-1AF6-397C-F89745FE5550}"/>
              </a:ext>
            </a:extLst>
          </p:cNvPr>
          <p:cNvSpPr/>
          <p:nvPr/>
        </p:nvSpPr>
        <p:spPr>
          <a:xfrm>
            <a:off x="7194072" y="4181073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CAD34CE-F44C-E735-9F87-B2B92010C73B}"/>
              </a:ext>
            </a:extLst>
          </p:cNvPr>
          <p:cNvSpPr/>
          <p:nvPr/>
        </p:nvSpPr>
        <p:spPr>
          <a:xfrm>
            <a:off x="7151400" y="4223745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297B50-67C1-59FD-70F4-D43632F1AB3C}"/>
              </a:ext>
            </a:extLst>
          </p:cNvPr>
          <p:cNvSpPr/>
          <p:nvPr/>
        </p:nvSpPr>
        <p:spPr>
          <a:xfrm>
            <a:off x="7102632" y="4260321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43C0D4-F44B-0A64-1A8F-46C8BB3DE6B7}"/>
              </a:ext>
            </a:extLst>
          </p:cNvPr>
          <p:cNvSpPr/>
          <p:nvPr/>
        </p:nvSpPr>
        <p:spPr>
          <a:xfrm>
            <a:off x="7059960" y="4302993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EDC01C-865B-8D06-1E46-BF7B1D01442A}"/>
              </a:ext>
            </a:extLst>
          </p:cNvPr>
          <p:cNvGrpSpPr/>
          <p:nvPr/>
        </p:nvGrpSpPr>
        <p:grpSpPr>
          <a:xfrm>
            <a:off x="7694349" y="824543"/>
            <a:ext cx="4101683" cy="1185326"/>
            <a:chOff x="6751178" y="900779"/>
            <a:chExt cx="4930923" cy="19533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403E1D-CD93-2E9B-9D34-C1AA5C762BBA}"/>
                </a:ext>
              </a:extLst>
            </p:cNvPr>
            <p:cNvSpPr/>
            <p:nvPr/>
          </p:nvSpPr>
          <p:spPr>
            <a:xfrm>
              <a:off x="6751178" y="900779"/>
              <a:ext cx="4930923" cy="1953388"/>
            </a:xfrm>
            <a:prstGeom prst="rect">
              <a:avLst/>
            </a:prstGeom>
            <a:solidFill>
              <a:srgbClr val="3F3F3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4E79E6-89CF-6A7E-B72E-D43908F4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6666" y="1084428"/>
              <a:ext cx="4179946" cy="1586089"/>
            </a:xfrm>
            <a:prstGeom prst="rect">
              <a:avLst/>
            </a:prstGeom>
          </p:spPr>
        </p:pic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016415E-6AD1-351C-60B0-31BF8D839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785516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5174FBF-E6B0-3696-4AF9-8F9AE5E82DDD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3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10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8375DD-E315-6AD1-57F7-27BA4BB27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82675" y="4337307"/>
            <a:ext cx="421179" cy="357015"/>
          </a:xfrm>
          <a:prstGeom prst="rect">
            <a:avLst/>
          </a:prstGeom>
        </p:spPr>
      </p:pic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513A0A81-3DC2-BC00-26D7-0658719CC103}"/>
              </a:ext>
            </a:extLst>
          </p:cNvPr>
          <p:cNvSpPr/>
          <p:nvPr/>
        </p:nvSpPr>
        <p:spPr>
          <a:xfrm rot="16200000">
            <a:off x="7268989" y="4859258"/>
            <a:ext cx="454498" cy="628450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Isosceles Triangle 141">
            <a:extLst>
              <a:ext uri="{FF2B5EF4-FFF2-40B4-BE49-F238E27FC236}">
                <a16:creationId xmlns:a16="http://schemas.microsoft.com/office/drawing/2014/main" id="{287B9CCA-C694-0899-4D95-69725EBCF278}"/>
              </a:ext>
            </a:extLst>
          </p:cNvPr>
          <p:cNvSpPr/>
          <p:nvPr/>
        </p:nvSpPr>
        <p:spPr>
          <a:xfrm rot="5400000">
            <a:off x="5760872" y="4765715"/>
            <a:ext cx="505796" cy="357273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AA448-9160-33DB-190F-40BF4B70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78" y="524742"/>
            <a:ext cx="10731785" cy="55373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 an orbit prediction/propagation, we want to choose the model that reduces in track error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27C5D0E-E8BC-1DF5-A821-80509B12EF04}"/>
              </a:ext>
            </a:extLst>
          </p:cNvPr>
          <p:cNvSpPr/>
          <p:nvPr/>
        </p:nvSpPr>
        <p:spPr>
          <a:xfrm>
            <a:off x="5989410" y="4691453"/>
            <a:ext cx="1663550" cy="9640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GEODYN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677C45B-DABC-C339-15C7-38AEEC21962D}"/>
              </a:ext>
            </a:extLst>
          </p:cNvPr>
          <p:cNvCxnSpPr>
            <a:cxnSpLocks/>
            <a:endCxn id="64" idx="3"/>
          </p:cNvCxnSpPr>
          <p:nvPr/>
        </p:nvCxnSpPr>
        <p:spPr>
          <a:xfrm>
            <a:off x="5142535" y="1670913"/>
            <a:ext cx="52259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3C3C55D-34CD-BCD0-EFAA-257DAFAA645A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7640462" y="1900044"/>
            <a:ext cx="91266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9AE2F5E-A1C8-0A78-F0EB-7F21177BEE8D}"/>
              </a:ext>
            </a:extLst>
          </p:cNvPr>
          <p:cNvSpPr txBox="1"/>
          <p:nvPr/>
        </p:nvSpPr>
        <p:spPr>
          <a:xfrm>
            <a:off x="855138" y="1505236"/>
            <a:ext cx="172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Propagations</a:t>
            </a:r>
          </a:p>
          <a:p>
            <a:r>
              <a:rPr lang="en-US" sz="2000" b="1" dirty="0"/>
              <a:t>(predictive</a:t>
            </a:r>
          </a:p>
          <a:p>
            <a:r>
              <a:rPr lang="en-US" sz="2000" b="1" dirty="0"/>
              <a:t>capability)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D115E55-7993-9DAE-115C-D5421ED1FDBB}"/>
              </a:ext>
            </a:extLst>
          </p:cNvPr>
          <p:cNvSpPr txBox="1"/>
          <p:nvPr/>
        </p:nvSpPr>
        <p:spPr>
          <a:xfrm>
            <a:off x="1008655" y="4741452"/>
            <a:ext cx="1894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Orbit Fits</a:t>
            </a:r>
          </a:p>
          <a:p>
            <a:r>
              <a:rPr lang="en-US" sz="2000" b="1" dirty="0"/>
              <a:t>(retrospective)</a:t>
            </a:r>
          </a:p>
          <a:p>
            <a:endParaRPr lang="en-US" sz="2000" b="1" dirty="0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8DA46A9-F6E9-3C21-C898-490A06352895}"/>
              </a:ext>
            </a:extLst>
          </p:cNvPr>
          <p:cNvCxnSpPr>
            <a:cxnSpLocks/>
            <a:stCxn id="144" idx="3"/>
            <a:endCxn id="77" idx="1"/>
          </p:cNvCxnSpPr>
          <p:nvPr/>
        </p:nvCxnSpPr>
        <p:spPr>
          <a:xfrm flipV="1">
            <a:off x="7810463" y="5159016"/>
            <a:ext cx="706518" cy="144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B6BB073-6692-B0BC-40C9-59036C306016}"/>
              </a:ext>
            </a:extLst>
          </p:cNvPr>
          <p:cNvGrpSpPr/>
          <p:nvPr/>
        </p:nvGrpSpPr>
        <p:grpSpPr>
          <a:xfrm>
            <a:off x="8516981" y="3908117"/>
            <a:ext cx="2574424" cy="2347613"/>
            <a:chOff x="6926901" y="4223440"/>
            <a:chExt cx="2574424" cy="2347613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0F4A03A-E960-BDCA-ABA9-9AE3B3169490}"/>
                </a:ext>
              </a:extLst>
            </p:cNvPr>
            <p:cNvGrpSpPr/>
            <p:nvPr/>
          </p:nvGrpSpPr>
          <p:grpSpPr>
            <a:xfrm>
              <a:off x="7079904" y="4223440"/>
              <a:ext cx="2421421" cy="2140879"/>
              <a:chOff x="8175708" y="4396909"/>
              <a:chExt cx="2421421" cy="2140879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B0E9E09-12F0-3A71-D3BE-B053481BC70D}"/>
                  </a:ext>
                </a:extLst>
              </p:cNvPr>
              <p:cNvSpPr/>
              <p:nvPr/>
            </p:nvSpPr>
            <p:spPr>
              <a:xfrm>
                <a:off x="8175708" y="4738327"/>
                <a:ext cx="1464055" cy="140549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Orbit Fits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to the PSO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8A62BF5-AE8E-98D3-8F50-D4DC287B9467}"/>
                  </a:ext>
                </a:extLst>
              </p:cNvPr>
              <p:cNvSpPr/>
              <p:nvPr/>
            </p:nvSpPr>
            <p:spPr>
              <a:xfrm>
                <a:off x="9639764" y="5126396"/>
                <a:ext cx="957365" cy="702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Scaling Factors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C53630C6-0821-6BD1-D062-D2E98986CC55}"/>
                  </a:ext>
                </a:extLst>
              </p:cNvPr>
              <p:cNvSpPr/>
              <p:nvPr/>
            </p:nvSpPr>
            <p:spPr>
              <a:xfrm>
                <a:off x="9639763" y="5835042"/>
                <a:ext cx="957366" cy="70274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Residuals, RMS, etc.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701B11C-276B-DD7D-8B06-061E894C2BCA}"/>
                      </a:ext>
                    </a:extLst>
                  </p:cNvPr>
                  <p:cNvSpPr/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+mj-lt"/>
                      </a:rPr>
                      <a:t>Model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a14:m>
                    <a:endParaRPr lang="en-US" sz="1600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8701B11C-276B-DD7D-8B06-061E894C2B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50DDEAA-BB1E-DB82-0A80-0E23E049B763}"/>
                </a:ext>
              </a:extLst>
            </p:cNvPr>
            <p:cNvGrpSpPr/>
            <p:nvPr/>
          </p:nvGrpSpPr>
          <p:grpSpPr>
            <a:xfrm>
              <a:off x="7025370" y="4293875"/>
              <a:ext cx="2421421" cy="2140879"/>
              <a:chOff x="8175708" y="4396909"/>
              <a:chExt cx="2421421" cy="2140879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411D76B-9E67-D641-73AC-5D064745ACF6}"/>
                  </a:ext>
                </a:extLst>
              </p:cNvPr>
              <p:cNvSpPr/>
              <p:nvPr/>
            </p:nvSpPr>
            <p:spPr>
              <a:xfrm>
                <a:off x="8175708" y="4738327"/>
                <a:ext cx="1464055" cy="140549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Orbit Fits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to the PSO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FE5A21C-4BBA-AE2B-2232-1F433FF6878C}"/>
                  </a:ext>
                </a:extLst>
              </p:cNvPr>
              <p:cNvSpPr/>
              <p:nvPr/>
            </p:nvSpPr>
            <p:spPr>
              <a:xfrm>
                <a:off x="9639764" y="5126396"/>
                <a:ext cx="957365" cy="702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Scaling Factors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4E598A5-8048-7F5B-C3E7-2A904BC747BE}"/>
                  </a:ext>
                </a:extLst>
              </p:cNvPr>
              <p:cNvSpPr/>
              <p:nvPr/>
            </p:nvSpPr>
            <p:spPr>
              <a:xfrm>
                <a:off x="9639763" y="5835042"/>
                <a:ext cx="957366" cy="70274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Residuals, RMS, etc.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C210B10C-0CCF-900B-0FE9-B962EF46FC17}"/>
                      </a:ext>
                    </a:extLst>
                  </p:cNvPr>
                  <p:cNvSpPr/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+mj-lt"/>
                      </a:rPr>
                      <a:t>Model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a14:m>
                    <a:endParaRPr lang="en-US" sz="1600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C210B10C-0CCF-900B-0FE9-B962EF46FC1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AC7C33B-4D2D-CD8D-45CE-67941E7EB392}"/>
                </a:ext>
              </a:extLst>
            </p:cNvPr>
            <p:cNvGrpSpPr/>
            <p:nvPr/>
          </p:nvGrpSpPr>
          <p:grpSpPr>
            <a:xfrm>
              <a:off x="6978118" y="4362730"/>
              <a:ext cx="2421421" cy="2140879"/>
              <a:chOff x="8175708" y="4396909"/>
              <a:chExt cx="2421421" cy="214087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EB87F0A-8459-6024-0553-C02033874B60}"/>
                  </a:ext>
                </a:extLst>
              </p:cNvPr>
              <p:cNvSpPr/>
              <p:nvPr/>
            </p:nvSpPr>
            <p:spPr>
              <a:xfrm>
                <a:off x="8175708" y="4738327"/>
                <a:ext cx="1464055" cy="140549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Orbit Fits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to the PSO</a:t>
                </a: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815BA0-E52F-9A91-806E-19E7EC6F96EA}"/>
                  </a:ext>
                </a:extLst>
              </p:cNvPr>
              <p:cNvSpPr/>
              <p:nvPr/>
            </p:nvSpPr>
            <p:spPr>
              <a:xfrm>
                <a:off x="9639764" y="5126396"/>
                <a:ext cx="957365" cy="702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Scaling Factors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2BB4E96-E674-9457-1017-B0F0DAD14F91}"/>
                  </a:ext>
                </a:extLst>
              </p:cNvPr>
              <p:cNvSpPr/>
              <p:nvPr/>
            </p:nvSpPr>
            <p:spPr>
              <a:xfrm>
                <a:off x="9639763" y="5835042"/>
                <a:ext cx="957366" cy="70274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Residuals, RMS, etc.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1EFBDBD-BD53-D267-0463-C8544E2C2711}"/>
                      </a:ext>
                    </a:extLst>
                  </p:cNvPr>
                  <p:cNvSpPr/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+mj-lt"/>
                      </a:rPr>
                      <a:t>Model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a14:m>
                    <a:endParaRPr lang="en-US" sz="1600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1EFBDBD-BD53-D267-0463-C8544E2C271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F5383BF-2246-C55A-81E7-ADAEADF9F2D7}"/>
                </a:ext>
              </a:extLst>
            </p:cNvPr>
            <p:cNvGrpSpPr/>
            <p:nvPr/>
          </p:nvGrpSpPr>
          <p:grpSpPr>
            <a:xfrm>
              <a:off x="6926901" y="4430174"/>
              <a:ext cx="2421421" cy="2140879"/>
              <a:chOff x="8175708" y="4396909"/>
              <a:chExt cx="2421421" cy="214087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C6AADC7-68A7-F268-C727-3900F3CB863D}"/>
                  </a:ext>
                </a:extLst>
              </p:cNvPr>
              <p:cNvSpPr/>
              <p:nvPr/>
            </p:nvSpPr>
            <p:spPr>
              <a:xfrm>
                <a:off x="8175708" y="4738327"/>
                <a:ext cx="1464055" cy="140549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Orbit Fits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to the PSO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23D743-27D5-CC64-58DD-F61A903D9126}"/>
                  </a:ext>
                </a:extLst>
              </p:cNvPr>
              <p:cNvSpPr/>
              <p:nvPr/>
            </p:nvSpPr>
            <p:spPr>
              <a:xfrm>
                <a:off x="9639764" y="5126396"/>
                <a:ext cx="957365" cy="70274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Scaling Factors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5AD8146-90EF-2FCD-7951-058B7C248EC4}"/>
                  </a:ext>
                </a:extLst>
              </p:cNvPr>
              <p:cNvSpPr/>
              <p:nvPr/>
            </p:nvSpPr>
            <p:spPr>
              <a:xfrm>
                <a:off x="9639763" y="5835042"/>
                <a:ext cx="957366" cy="70274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Residuals, RMS, etc.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AD19F844-FEFF-5F4C-1334-497FC5106FAA}"/>
                      </a:ext>
                    </a:extLst>
                  </p:cNvPr>
                  <p:cNvSpPr/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  <a:latin typeface="+mj-lt"/>
                      </a:rPr>
                      <a:t>Model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oMath>
                    </a14:m>
                    <a:endParaRPr lang="en-US" sz="1600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AD19F844-FEFF-5F4C-1334-497FC5106F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39762" y="4396909"/>
                    <a:ext cx="957365" cy="72777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FF10DEA8-E508-5CEA-B955-8B1556291D14}"/>
              </a:ext>
            </a:extLst>
          </p:cNvPr>
          <p:cNvSpPr/>
          <p:nvPr/>
        </p:nvSpPr>
        <p:spPr>
          <a:xfrm>
            <a:off x="6541152" y="5217753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66F7D90E-E80A-2A55-888A-808535F55BC9}"/>
              </a:ext>
            </a:extLst>
          </p:cNvPr>
          <p:cNvSpPr/>
          <p:nvPr/>
        </p:nvSpPr>
        <p:spPr>
          <a:xfrm>
            <a:off x="6571901" y="5249284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25603A7B-0D23-9739-F8BE-23EA7BE48756}"/>
              </a:ext>
            </a:extLst>
          </p:cNvPr>
          <p:cNvSpPr/>
          <p:nvPr/>
        </p:nvSpPr>
        <p:spPr>
          <a:xfrm>
            <a:off x="6602650" y="5286507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0E651A5C-BD64-7FF4-0ADC-71B35726AB6C}"/>
              </a:ext>
            </a:extLst>
          </p:cNvPr>
          <p:cNvSpPr/>
          <p:nvPr/>
        </p:nvSpPr>
        <p:spPr>
          <a:xfrm>
            <a:off x="6638792" y="5323730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pic>
        <p:nvPicPr>
          <p:cNvPr id="1030" name="Graphic 1029" descr="Bells with solid fill">
            <a:extLst>
              <a:ext uri="{FF2B5EF4-FFF2-40B4-BE49-F238E27FC236}">
                <a16:creationId xmlns:a16="http://schemas.microsoft.com/office/drawing/2014/main" id="{2BAA3525-D0E1-33ED-351B-4FB73FB503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9409" y="5161350"/>
            <a:ext cx="543477" cy="543477"/>
          </a:xfrm>
          <a:prstGeom prst="rect">
            <a:avLst/>
          </a:prstGeom>
        </p:spPr>
      </p:pic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9BD4DBD7-6F8B-9C5D-3636-88C5BBFA0285}"/>
              </a:ext>
            </a:extLst>
          </p:cNvPr>
          <p:cNvCxnSpPr>
            <a:cxnSpLocks/>
            <a:endCxn id="142" idx="3"/>
          </p:cNvCxnSpPr>
          <p:nvPr/>
        </p:nvCxnSpPr>
        <p:spPr>
          <a:xfrm>
            <a:off x="5072778" y="4943501"/>
            <a:ext cx="762356" cy="8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F752C788-66DF-F55E-FFC4-8610CF0BB81C}"/>
              </a:ext>
            </a:extLst>
          </p:cNvPr>
          <p:cNvSpPr/>
          <p:nvPr/>
        </p:nvSpPr>
        <p:spPr>
          <a:xfrm>
            <a:off x="3893075" y="4532664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Precise Science Orbits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(PSO, 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+mj-lt"/>
              </a:rPr>
              <a:t>treated as truth)</a:t>
            </a:r>
          </a:p>
        </p:txBody>
      </p:sp>
      <p:sp>
        <p:nvSpPr>
          <p:cNvPr id="1050" name="Title 1">
            <a:extLst>
              <a:ext uri="{FF2B5EF4-FFF2-40B4-BE49-F238E27FC236}">
                <a16:creationId xmlns:a16="http://schemas.microsoft.com/office/drawing/2014/main" id="{D69F7697-0194-08EB-D13B-25D59C1991F2}"/>
              </a:ext>
            </a:extLst>
          </p:cNvPr>
          <p:cNvSpPr txBox="1">
            <a:spLocks/>
          </p:cNvSpPr>
          <p:nvPr/>
        </p:nvSpPr>
        <p:spPr>
          <a:xfrm>
            <a:off x="453515" y="3252959"/>
            <a:ext cx="10731786" cy="763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GEODYN can also be used to extract scaling factors for each model which identify the amount of adjustment needed on the density.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3309CD-0D8B-04C1-E34C-65F956B9E075}"/>
              </a:ext>
            </a:extLst>
          </p:cNvPr>
          <p:cNvSpPr/>
          <p:nvPr/>
        </p:nvSpPr>
        <p:spPr>
          <a:xfrm>
            <a:off x="8689878" y="1197688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EFC7E0-E7A1-B9AC-DF0F-5A41B4BBB65B}"/>
              </a:ext>
            </a:extLst>
          </p:cNvPr>
          <p:cNvSpPr/>
          <p:nvPr/>
        </p:nvSpPr>
        <p:spPr>
          <a:xfrm>
            <a:off x="10153934" y="1852457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1F1B65C-F703-E4E9-5482-6519FBE484E8}"/>
                  </a:ext>
                </a:extLst>
              </p:cNvPr>
              <p:cNvSpPr/>
              <p:nvPr/>
            </p:nvSpPr>
            <p:spPr>
              <a:xfrm>
                <a:off x="10153932" y="1122970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1F1B65C-F703-E4E9-5482-6519FBE48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932" y="1122970"/>
                <a:ext cx="957365" cy="7277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F22FA50-E640-22EC-7467-D35CE313AF38}"/>
              </a:ext>
            </a:extLst>
          </p:cNvPr>
          <p:cNvSpPr/>
          <p:nvPr/>
        </p:nvSpPr>
        <p:spPr>
          <a:xfrm>
            <a:off x="8635344" y="1268123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E203B8-07A9-F035-4976-EB3C0022C736}"/>
              </a:ext>
            </a:extLst>
          </p:cNvPr>
          <p:cNvSpPr/>
          <p:nvPr/>
        </p:nvSpPr>
        <p:spPr>
          <a:xfrm>
            <a:off x="10099400" y="1922892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4197A0F-93DD-E630-D279-03DF9F69709C}"/>
                  </a:ext>
                </a:extLst>
              </p:cNvPr>
              <p:cNvSpPr/>
              <p:nvPr/>
            </p:nvSpPr>
            <p:spPr>
              <a:xfrm>
                <a:off x="10099398" y="1193405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4197A0F-93DD-E630-D279-03DF9F6970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398" y="1193405"/>
                <a:ext cx="957365" cy="7277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A483C8A-080A-BBE7-BC8B-734E13464AA2}"/>
              </a:ext>
            </a:extLst>
          </p:cNvPr>
          <p:cNvSpPr/>
          <p:nvPr/>
        </p:nvSpPr>
        <p:spPr>
          <a:xfrm>
            <a:off x="8588092" y="1336978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Fits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to the PSO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C89E7A-0C38-C814-ABE2-A6423CA4B52E}"/>
              </a:ext>
            </a:extLst>
          </p:cNvPr>
          <p:cNvSpPr/>
          <p:nvPr/>
        </p:nvSpPr>
        <p:spPr>
          <a:xfrm>
            <a:off x="10052148" y="1991747"/>
            <a:ext cx="957365" cy="7027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Scaling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88FD49-6027-39AC-517B-EE4F94D44CFD}"/>
                  </a:ext>
                </a:extLst>
              </p:cNvPr>
              <p:cNvSpPr/>
              <p:nvPr/>
            </p:nvSpPr>
            <p:spPr>
              <a:xfrm>
                <a:off x="10052146" y="1262260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888FD49-6027-39AC-517B-EE4F94D44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146" y="1262260"/>
                <a:ext cx="957365" cy="7277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76744E8C-01CD-9DBD-DAF3-A6E26DE9AD69}"/>
              </a:ext>
            </a:extLst>
          </p:cNvPr>
          <p:cNvSpPr/>
          <p:nvPr/>
        </p:nvSpPr>
        <p:spPr>
          <a:xfrm>
            <a:off x="8536875" y="1404422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Orbit Propagations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BD3C71-A070-08FD-3B09-46B2227B63D4}"/>
              </a:ext>
            </a:extLst>
          </p:cNvPr>
          <p:cNvSpPr/>
          <p:nvPr/>
        </p:nvSpPr>
        <p:spPr>
          <a:xfrm>
            <a:off x="10000931" y="2059191"/>
            <a:ext cx="957365" cy="8106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In-track Residuals, RMS,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C6295B-D7F3-A00B-E84C-D5D9E81C582D}"/>
                  </a:ext>
                </a:extLst>
              </p:cNvPr>
              <p:cNvSpPr/>
              <p:nvPr/>
            </p:nvSpPr>
            <p:spPr>
              <a:xfrm>
                <a:off x="10000929" y="1329704"/>
                <a:ext cx="957365" cy="7277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C6295B-D7F3-A00B-E84C-D5D9E81C5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929" y="1329704"/>
                <a:ext cx="957365" cy="7277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0AE20C1-9640-B11F-EFF3-23B900955B9D}"/>
              </a:ext>
            </a:extLst>
          </p:cNvPr>
          <p:cNvSpPr/>
          <p:nvPr/>
        </p:nvSpPr>
        <p:spPr>
          <a:xfrm rot="16200000">
            <a:off x="7098988" y="1585819"/>
            <a:ext cx="454498" cy="628450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4790F917-0734-3C5B-D176-E6B077B2D92E}"/>
              </a:ext>
            </a:extLst>
          </p:cNvPr>
          <p:cNvSpPr/>
          <p:nvPr/>
        </p:nvSpPr>
        <p:spPr>
          <a:xfrm rot="5400000">
            <a:off x="5590871" y="1492276"/>
            <a:ext cx="505796" cy="357273"/>
          </a:xfrm>
          <a:prstGeom prst="triangle">
            <a:avLst/>
          </a:prstGeom>
          <a:solidFill>
            <a:srgbClr val="BFBF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790A47B-A6E0-17C0-8C71-501890423FFD}"/>
              </a:ext>
            </a:extLst>
          </p:cNvPr>
          <p:cNvSpPr/>
          <p:nvPr/>
        </p:nvSpPr>
        <p:spPr>
          <a:xfrm>
            <a:off x="5819409" y="1418014"/>
            <a:ext cx="1663550" cy="9640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GEODYN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C31A8D6-BFD3-9FD4-EFAC-9F511467184F}"/>
              </a:ext>
            </a:extLst>
          </p:cNvPr>
          <p:cNvSpPr/>
          <p:nvPr/>
        </p:nvSpPr>
        <p:spPr>
          <a:xfrm>
            <a:off x="6371151" y="1944314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FEE4710-35E2-1783-2712-A54CF0DF1F21}"/>
              </a:ext>
            </a:extLst>
          </p:cNvPr>
          <p:cNvSpPr/>
          <p:nvPr/>
        </p:nvSpPr>
        <p:spPr>
          <a:xfrm>
            <a:off x="6401900" y="1975845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173352-3510-BD65-359C-15D558D81FD6}"/>
              </a:ext>
            </a:extLst>
          </p:cNvPr>
          <p:cNvSpPr/>
          <p:nvPr/>
        </p:nvSpPr>
        <p:spPr>
          <a:xfrm>
            <a:off x="6432649" y="2013068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C6355F7-0D80-166F-47A3-E2F953F66D05}"/>
              </a:ext>
            </a:extLst>
          </p:cNvPr>
          <p:cNvSpPr/>
          <p:nvPr/>
        </p:nvSpPr>
        <p:spPr>
          <a:xfrm>
            <a:off x="6468791" y="2050291"/>
            <a:ext cx="957365" cy="702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Choose density model</a:t>
            </a:r>
          </a:p>
        </p:txBody>
      </p:sp>
      <p:pic>
        <p:nvPicPr>
          <p:cNvPr id="70" name="Graphic 69" descr="Bells with solid fill">
            <a:extLst>
              <a:ext uri="{FF2B5EF4-FFF2-40B4-BE49-F238E27FC236}">
                <a16:creationId xmlns:a16="http://schemas.microsoft.com/office/drawing/2014/main" id="{D84BC10F-2F8E-DBDF-D9A5-BE7525C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19408" y="1887911"/>
            <a:ext cx="543477" cy="543477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F770A4-259F-4275-5728-CB3EB48F0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74833" y="1072424"/>
            <a:ext cx="421179" cy="35701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F4926ED-9F3E-F6B0-069B-473A352BEB3B}"/>
              </a:ext>
            </a:extLst>
          </p:cNvPr>
          <p:cNvSpPr/>
          <p:nvPr/>
        </p:nvSpPr>
        <p:spPr>
          <a:xfrm>
            <a:off x="3742095" y="1325476"/>
            <a:ext cx="1464055" cy="1405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Precise Orbits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j-lt"/>
              </a:rPr>
              <a:t>(gives initial conditions and “truth”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1070319-3B3B-BCB9-B8CD-DEFEC9FCE3A3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4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0D71EE-5E82-96ED-234B-A6EC9C4FE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840338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77751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2E6D-B3BD-66E5-3D80-49C5F9DD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22" y="534911"/>
            <a:ext cx="4766237" cy="1135003"/>
          </a:xfrm>
        </p:spPr>
        <p:txBody>
          <a:bodyPr>
            <a:normAutofit/>
          </a:bodyPr>
          <a:lstStyle/>
          <a:p>
            <a:r>
              <a:rPr lang="en-US" b="1" dirty="0"/>
              <a:t>Predictive Exercise: </a:t>
            </a:r>
            <a:br>
              <a:rPr lang="en-US" b="1" dirty="0"/>
            </a:br>
            <a:r>
              <a:rPr lang="en-US" dirty="0"/>
              <a:t>24-hour Orbit Propagation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3C424-DD94-A73E-7603-0D246EAC3D93}"/>
              </a:ext>
            </a:extLst>
          </p:cNvPr>
          <p:cNvSpPr txBox="1"/>
          <p:nvPr/>
        </p:nvSpPr>
        <p:spPr>
          <a:xfrm>
            <a:off x="374034" y="3138722"/>
            <a:ext cx="4649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aid operators in choosing appropriate density model for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moving in the direction of offering </a:t>
            </a:r>
            <a:r>
              <a:rPr lang="en-US" b="1" dirty="0"/>
              <a:t>forecast verification</a:t>
            </a:r>
            <a:endParaRPr lang="en-US" dirty="0"/>
          </a:p>
          <a:p>
            <a:endParaRPr lang="en-US" dirty="0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516BA59-EA4A-14D4-3C7F-F40413A2B0B7}"/>
              </a:ext>
            </a:extLst>
          </p:cNvPr>
          <p:cNvSpPr txBox="1">
            <a:spLocks/>
          </p:cNvSpPr>
          <p:nvPr/>
        </p:nvSpPr>
        <p:spPr>
          <a:xfrm>
            <a:off x="5967685" y="1103266"/>
            <a:ext cx="5870864" cy="730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24-hour Propagations of ICESat-2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50863CD-4D7E-1921-73E7-0DC0E2895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71"/>
          <a:stretch/>
        </p:blipFill>
        <p:spPr>
          <a:xfrm>
            <a:off x="5023459" y="2451990"/>
            <a:ext cx="6815090" cy="33996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099EBC-80E7-0816-45D2-8D33C1F13E83}"/>
              </a:ext>
            </a:extLst>
          </p:cNvPr>
          <p:cNvGrpSpPr/>
          <p:nvPr/>
        </p:nvGrpSpPr>
        <p:grpSpPr>
          <a:xfrm>
            <a:off x="6120034" y="5117804"/>
            <a:ext cx="4282879" cy="265885"/>
            <a:chOff x="6819131" y="827518"/>
            <a:chExt cx="4282879" cy="2658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FBE88C-2FDC-176F-0F07-481D5E890277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4D2CCC9-8861-5158-6509-22EC0C5E8CED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8412ECB-C387-BED4-C2B6-7FA84A6382FC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0ECC8BF-3F95-8D13-C8CA-8183C9B5F62B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F535E26-5869-7428-FACE-C3B09399CB09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E6200D1-9C6F-4987-CCE1-80C35E81831C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4EDE06-52F4-001F-8586-58330FCCC1DD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C40269-8B7A-62DA-6B26-43E9A1A8D2D9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FC726B-DD97-826A-8C1A-0C2DBDAC6963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27F06D-1F9B-57F5-8EC1-3FC12178AD95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1642C2-8E91-7183-4E1A-8FC2849A482C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0F912D7-88FB-3F86-215D-39AD27069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" t="3408" b="76430"/>
          <a:stretch/>
        </p:blipFill>
        <p:spPr>
          <a:xfrm>
            <a:off x="5217178" y="1706928"/>
            <a:ext cx="6962686" cy="77511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EBA5F8-2AF5-1C35-BDA6-E2FAD20C46A8}"/>
              </a:ext>
            </a:extLst>
          </p:cNvPr>
          <p:cNvSpPr txBox="1">
            <a:spLocks/>
          </p:cNvSpPr>
          <p:nvPr/>
        </p:nvSpPr>
        <p:spPr>
          <a:xfrm>
            <a:off x="11645959" y="6581001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5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13008D-BC20-8E7F-2DC2-B5184E239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6255266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F63B063-C286-2C55-B03B-1C26103AF69E}"/>
              </a:ext>
            </a:extLst>
          </p:cNvPr>
          <p:cNvSpPr txBox="1"/>
          <p:nvPr/>
        </p:nvSpPr>
        <p:spPr>
          <a:xfrm>
            <a:off x="390622" y="1745546"/>
            <a:ext cx="48265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Imagine we are back in November 2018…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we have been given an orbit predictive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Which density model will give the least in-track error?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E31706B4-C32F-4213-C2C0-5931077077E0}"/>
              </a:ext>
            </a:extLst>
          </p:cNvPr>
          <p:cNvSpPr/>
          <p:nvPr/>
        </p:nvSpPr>
        <p:spPr>
          <a:xfrm>
            <a:off x="2646035" y="4893048"/>
            <a:ext cx="1920442" cy="1477328"/>
          </a:xfrm>
          <a:prstGeom prst="wedgeRoundRectCallout">
            <a:avLst>
              <a:gd name="adj1" fmla="val 80215"/>
              <a:gd name="adj2" fmla="val -4272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In-track residuals </a:t>
            </a:r>
            <a:r>
              <a:rPr lang="en-US" dirty="0"/>
              <a:t>are the assessment metric for orbit propagations!</a:t>
            </a:r>
          </a:p>
        </p:txBody>
      </p:sp>
    </p:spTree>
    <p:extLst>
      <p:ext uri="{BB962C8B-B14F-4D97-AF65-F5344CB8AC3E}">
        <p14:creationId xmlns:p14="http://schemas.microsoft.com/office/powerpoint/2010/main" val="321428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7771-2D6A-F44F-3B66-1875050F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016604-5269-C50C-F3E8-9760FFB15294}"/>
              </a:ext>
            </a:extLst>
          </p:cNvPr>
          <p:cNvGrpSpPr/>
          <p:nvPr/>
        </p:nvGrpSpPr>
        <p:grpSpPr>
          <a:xfrm>
            <a:off x="6975329" y="522145"/>
            <a:ext cx="4282879" cy="265885"/>
            <a:chOff x="6819131" y="827518"/>
            <a:chExt cx="4282879" cy="26588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64644E-83B0-A5AB-75BC-DFFB8EFF3D59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4AA904-47C8-9617-D58E-64A5FAE920AA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2708F49-C48E-D2D6-5247-D0DA2EEDD351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14046C6-6AF6-E915-440A-3CDD734C6605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62B5F8D-EDEC-3361-796C-43AB051DE7ED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E7E2AC-30E1-65AC-D2B7-305DD61B0478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C1B0456-45D5-B772-0D14-CC22CD1BE212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0B9D07D-5052-A70A-EA90-8B573A6707D3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D61092-9AC8-9083-9320-8219BD157648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1E8D83-077D-7BC3-17BE-D52BAA775443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420012-1DEE-3192-5D58-FDC1D872182E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4168E3-F260-4940-006B-5B89A574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53" y="664712"/>
            <a:ext cx="5318151" cy="1083873"/>
          </a:xfrm>
        </p:spPr>
        <p:txBody>
          <a:bodyPr>
            <a:normAutofit/>
          </a:bodyPr>
          <a:lstStyle/>
          <a:p>
            <a:r>
              <a:rPr lang="en-US" b="1" dirty="0"/>
              <a:t>Retrospective Exercise: </a:t>
            </a:r>
            <a:br>
              <a:rPr lang="en-US" b="1" dirty="0"/>
            </a:br>
            <a:r>
              <a:rPr lang="en-US" dirty="0"/>
              <a:t>24-hour Orbit Fit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3B50F-9A5E-6D5C-E309-34590FB0E7C5}"/>
              </a:ext>
            </a:extLst>
          </p:cNvPr>
          <p:cNvSpPr txBox="1"/>
          <p:nvPr/>
        </p:nvSpPr>
        <p:spPr>
          <a:xfrm>
            <a:off x="255953" y="1957634"/>
            <a:ext cx="51896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Some time has passed, and we have received a POD solution of the orbit.  We now go back and construct orbit fits using GEODYN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 3-hourly scaling factors that fit the density model orbit to the POD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Shows which model provides the best fit to the true orbit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97DAB5-0810-EC03-A158-DC2AF8C59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" r="609"/>
          <a:stretch/>
        </p:blipFill>
        <p:spPr>
          <a:xfrm>
            <a:off x="6206423" y="3271328"/>
            <a:ext cx="5267492" cy="1811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DC0823-775A-D8C7-2095-83BFA9E3DB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b="460"/>
          <a:stretch/>
        </p:blipFill>
        <p:spPr>
          <a:xfrm>
            <a:off x="6185367" y="1634187"/>
            <a:ext cx="5267492" cy="1674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AC51D-D75B-D21A-356B-F34A7B0E73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3" b="2542"/>
          <a:stretch/>
        </p:blipFill>
        <p:spPr>
          <a:xfrm>
            <a:off x="6185367" y="4852549"/>
            <a:ext cx="5331138" cy="180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C4B5D4-6971-A82F-3F21-2A0806DB5B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5" t="3408" b="76430"/>
          <a:stretch/>
        </p:blipFill>
        <p:spPr>
          <a:xfrm>
            <a:off x="6096000" y="769225"/>
            <a:ext cx="5624945" cy="775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409541-8B9C-A198-4FC8-4107CDBB00BE}"/>
              </a:ext>
            </a:extLst>
          </p:cNvPr>
          <p:cNvSpPr txBox="1"/>
          <p:nvPr/>
        </p:nvSpPr>
        <p:spPr>
          <a:xfrm rot="16200000">
            <a:off x="5864208" y="2204528"/>
            <a:ext cx="7713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Density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30A01-8214-2C91-C0E3-25D020B617EF}"/>
              </a:ext>
            </a:extLst>
          </p:cNvPr>
          <p:cNvSpPr txBox="1"/>
          <p:nvPr/>
        </p:nvSpPr>
        <p:spPr>
          <a:xfrm rot="16200000">
            <a:off x="5579386" y="5460111"/>
            <a:ext cx="13410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Scaled Density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2C20B7-0216-F984-4924-1941910BF954}"/>
              </a:ext>
            </a:extLst>
          </p:cNvPr>
          <p:cNvSpPr/>
          <p:nvPr/>
        </p:nvSpPr>
        <p:spPr>
          <a:xfrm>
            <a:off x="6357937" y="3519168"/>
            <a:ext cx="91681" cy="1324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6DD45-BC40-5F3A-0730-9603904710A8}"/>
              </a:ext>
            </a:extLst>
          </p:cNvPr>
          <p:cNvSpPr txBox="1"/>
          <p:nvPr/>
        </p:nvSpPr>
        <p:spPr>
          <a:xfrm rot="16200000">
            <a:off x="5606572" y="3971036"/>
            <a:ext cx="12866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Scaling Factor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5B1CF2-E5DE-8C81-FC96-B821F7F417AE}"/>
              </a:ext>
            </a:extLst>
          </p:cNvPr>
          <p:cNvSpPr/>
          <p:nvPr/>
        </p:nvSpPr>
        <p:spPr>
          <a:xfrm>
            <a:off x="6366058" y="707574"/>
            <a:ext cx="146535" cy="1324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84365A-C631-2510-CE9C-2D4505284ACF}"/>
              </a:ext>
            </a:extLst>
          </p:cNvPr>
          <p:cNvSpPr txBox="1"/>
          <p:nvPr/>
        </p:nvSpPr>
        <p:spPr>
          <a:xfrm rot="16200000">
            <a:off x="6091313" y="1045501"/>
            <a:ext cx="3882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Kp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2AD250-AE9A-BCA6-4339-30CA1FC4D889}"/>
              </a:ext>
            </a:extLst>
          </p:cNvPr>
          <p:cNvSpPr txBox="1"/>
          <p:nvPr/>
        </p:nvSpPr>
        <p:spPr>
          <a:xfrm>
            <a:off x="6470674" y="4671748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7D14A8-1693-024D-3DD6-D36BC5FB99A2}"/>
              </a:ext>
            </a:extLst>
          </p:cNvPr>
          <p:cNvSpPr txBox="1"/>
          <p:nvPr/>
        </p:nvSpPr>
        <p:spPr>
          <a:xfrm>
            <a:off x="6470674" y="4436491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2BD8B-DF5B-AEA8-7296-D801E4091C37}"/>
              </a:ext>
            </a:extLst>
          </p:cNvPr>
          <p:cNvSpPr txBox="1"/>
          <p:nvPr/>
        </p:nvSpPr>
        <p:spPr>
          <a:xfrm>
            <a:off x="6477514" y="3970551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506A82-E34A-305A-EFEC-A6657C7B842E}"/>
              </a:ext>
            </a:extLst>
          </p:cNvPr>
          <p:cNvSpPr txBox="1"/>
          <p:nvPr/>
        </p:nvSpPr>
        <p:spPr>
          <a:xfrm>
            <a:off x="6470674" y="4206403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D4567B-2719-7AF4-2AEC-53FFA5A5F3ED}"/>
              </a:ext>
            </a:extLst>
          </p:cNvPr>
          <p:cNvSpPr txBox="1"/>
          <p:nvPr/>
        </p:nvSpPr>
        <p:spPr>
          <a:xfrm>
            <a:off x="6470674" y="3732059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A79B84-63D4-B5DD-EB6D-F25A0D9DFCD1}"/>
              </a:ext>
            </a:extLst>
          </p:cNvPr>
          <p:cNvSpPr txBox="1"/>
          <p:nvPr/>
        </p:nvSpPr>
        <p:spPr>
          <a:xfrm>
            <a:off x="6477514" y="3499481"/>
            <a:ext cx="2082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/>
              <a:t>0.9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79E1028-4313-E416-ACA3-A5C880D467D0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6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776F68A1-D0CE-6305-EDDA-057701FAD4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140740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3AD663C2-D2DE-AD44-93FC-8325C06861D9}"/>
              </a:ext>
            </a:extLst>
          </p:cNvPr>
          <p:cNvSpPr/>
          <p:nvPr/>
        </p:nvSpPr>
        <p:spPr>
          <a:xfrm>
            <a:off x="3331275" y="4360291"/>
            <a:ext cx="2135385" cy="1698060"/>
          </a:xfrm>
          <a:prstGeom prst="wedgeRoundRectCallout">
            <a:avLst>
              <a:gd name="adj1" fmla="val 73341"/>
              <a:gd name="adj2" fmla="val -5022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Scaling factors </a:t>
            </a:r>
            <a:r>
              <a:rPr lang="en-US" dirty="0"/>
              <a:t>are the primary assessment metric for retrospective orbit fits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D4E718-B800-C38B-7764-47A65DC513C2}"/>
              </a:ext>
            </a:extLst>
          </p:cNvPr>
          <p:cNvSpPr txBox="1"/>
          <p:nvPr/>
        </p:nvSpPr>
        <p:spPr>
          <a:xfrm>
            <a:off x="113922" y="5214302"/>
            <a:ext cx="2991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Note that error from the drag coefficient has been minimized by physically calculating CD with DIRA</a:t>
            </a:r>
          </a:p>
        </p:txBody>
      </p:sp>
    </p:spTree>
    <p:extLst>
      <p:ext uri="{BB962C8B-B14F-4D97-AF65-F5344CB8AC3E}">
        <p14:creationId xmlns:p14="http://schemas.microsoft.com/office/powerpoint/2010/main" val="626225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7771-2D6A-F44F-3B66-1875050F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5C33EDF-46C5-AB9D-EFD7-F9D0F67C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44" y="2577478"/>
            <a:ext cx="5368338" cy="30700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016604-5269-C50C-F3E8-9760FFB15294}"/>
              </a:ext>
            </a:extLst>
          </p:cNvPr>
          <p:cNvGrpSpPr/>
          <p:nvPr/>
        </p:nvGrpSpPr>
        <p:grpSpPr>
          <a:xfrm>
            <a:off x="4039114" y="5424868"/>
            <a:ext cx="4282879" cy="265885"/>
            <a:chOff x="6819131" y="827518"/>
            <a:chExt cx="4282879" cy="26588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64644E-83B0-A5AB-75BC-DFFB8EFF3D59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4AA904-47C8-9617-D58E-64A5FAE920AA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2708F49-C48E-D2D6-5247-D0DA2EEDD351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14046C6-6AF6-E915-440A-3CDD734C6605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62B5F8D-EDEC-3361-796C-43AB051DE7ED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E7E2AC-30E1-65AC-D2B7-305DD61B0478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C1B0456-45D5-B772-0D14-CC22CD1BE212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0B9D07D-5052-A70A-EA90-8B573A6707D3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D61092-9AC8-9083-9320-8219BD157648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1E8D83-077D-7BC3-17BE-D52BAA775443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420012-1DEE-3192-5D58-FDC1D872182E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4168E3-F260-4940-006B-5B89A574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00" y="647219"/>
            <a:ext cx="11179834" cy="7308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Retrospective Exercise: </a:t>
            </a:r>
            <a:r>
              <a:rPr lang="en-US" i="1" dirty="0"/>
              <a:t>Run scaled densities through a propagation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3B50F-9A5E-6D5C-E309-34590FB0E7C5}"/>
              </a:ext>
            </a:extLst>
          </p:cNvPr>
          <p:cNvSpPr txBox="1"/>
          <p:nvPr/>
        </p:nvSpPr>
        <p:spPr>
          <a:xfrm>
            <a:off x="240200" y="1389294"/>
            <a:ext cx="8418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compare the original density propagations to the scaled density propagations.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73231F-1972-A6BB-F6DF-71F0244B1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-1753"/>
          <a:stretch/>
        </p:blipFill>
        <p:spPr>
          <a:xfrm>
            <a:off x="82658" y="2616387"/>
            <a:ext cx="5372928" cy="2707039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12E7731A-4EE8-BD9D-94B6-DAEA4FF29C53}"/>
              </a:ext>
            </a:extLst>
          </p:cNvPr>
          <p:cNvSpPr/>
          <p:nvPr/>
        </p:nvSpPr>
        <p:spPr>
          <a:xfrm>
            <a:off x="5672251" y="2897539"/>
            <a:ext cx="632620" cy="487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32DFBD-AC34-7B63-2F7F-910A19C89521}"/>
              </a:ext>
            </a:extLst>
          </p:cNvPr>
          <p:cNvSpPr txBox="1">
            <a:spLocks/>
          </p:cNvSpPr>
          <p:nvPr/>
        </p:nvSpPr>
        <p:spPr>
          <a:xfrm>
            <a:off x="9392603" y="2257251"/>
            <a:ext cx="2429934" cy="28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Scaled Density Propagations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7E7B2C-A1AC-0ABA-0142-E27550E6F716}"/>
              </a:ext>
            </a:extLst>
          </p:cNvPr>
          <p:cNvSpPr txBox="1">
            <a:spLocks/>
          </p:cNvSpPr>
          <p:nvPr/>
        </p:nvSpPr>
        <p:spPr>
          <a:xfrm>
            <a:off x="730844" y="2335803"/>
            <a:ext cx="2429934" cy="28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Unscaled Density 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9E3B2-8455-6E68-1273-62190ABE0AAA}"/>
              </a:ext>
            </a:extLst>
          </p:cNvPr>
          <p:cNvSpPr txBox="1"/>
          <p:nvPr/>
        </p:nvSpPr>
        <p:spPr>
          <a:xfrm rot="16200000">
            <a:off x="-539424" y="4308366"/>
            <a:ext cx="15721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In-Track Residual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44C12-F8ED-DD50-FA8E-31CC38514F51}"/>
              </a:ext>
            </a:extLst>
          </p:cNvPr>
          <p:cNvSpPr txBox="1"/>
          <p:nvPr/>
        </p:nvSpPr>
        <p:spPr>
          <a:xfrm rot="16200000">
            <a:off x="-103818" y="3087800"/>
            <a:ext cx="6880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Density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2B201-6D24-880A-DE2C-67ED0081531A}"/>
              </a:ext>
            </a:extLst>
          </p:cNvPr>
          <p:cNvSpPr txBox="1"/>
          <p:nvPr/>
        </p:nvSpPr>
        <p:spPr>
          <a:xfrm rot="16200000">
            <a:off x="6026561" y="4137668"/>
            <a:ext cx="15721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In-Track Residual (m)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C083B0-8736-34A1-F944-A107F8B9EDFF}"/>
              </a:ext>
            </a:extLst>
          </p:cNvPr>
          <p:cNvSpPr txBox="1"/>
          <p:nvPr/>
        </p:nvSpPr>
        <p:spPr>
          <a:xfrm rot="16200000">
            <a:off x="6370728" y="2844225"/>
            <a:ext cx="6880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Scaled</a:t>
            </a:r>
          </a:p>
          <a:p>
            <a:r>
              <a:rPr lang="en-US" sz="1200" dirty="0"/>
              <a:t>Density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130CF0-4BCC-2C61-A9FD-73D88F716344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7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B0E20B3-88C7-40C4-F3C7-B038C23EB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873932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7326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7771-2D6A-F44F-3B66-1875050F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5C33EDF-46C5-AB9D-EFD7-F9D0F67CC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544" y="2587687"/>
            <a:ext cx="5368338" cy="30496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016604-5269-C50C-F3E8-9760FFB15294}"/>
              </a:ext>
            </a:extLst>
          </p:cNvPr>
          <p:cNvGrpSpPr/>
          <p:nvPr/>
        </p:nvGrpSpPr>
        <p:grpSpPr>
          <a:xfrm>
            <a:off x="4039114" y="5424868"/>
            <a:ext cx="4282879" cy="265885"/>
            <a:chOff x="6819131" y="827518"/>
            <a:chExt cx="4282879" cy="26588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64644E-83B0-A5AB-75BC-DFFB8EFF3D59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24AA904-47C8-9617-D58E-64A5FAE920AA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2708F49-C48E-D2D6-5247-D0DA2EEDD351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14046C6-6AF6-E915-440A-3CDD734C6605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62B5F8D-EDEC-3361-796C-43AB051DE7ED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E7E2AC-30E1-65AC-D2B7-305DD61B0478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C1B0456-45D5-B772-0D14-CC22CD1BE212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0B9D07D-5052-A70A-EA90-8B573A6707D3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5D61092-9AC8-9083-9320-8219BD157648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1E8D83-077D-7BC3-17BE-D52BAA775443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420012-1DEE-3192-5D58-FDC1D872182E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4168E3-F260-4940-006B-5B89A574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00" y="647219"/>
            <a:ext cx="11179834" cy="7308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Retrospective Exercise: </a:t>
            </a:r>
            <a:r>
              <a:rPr lang="en-US" i="1" dirty="0"/>
              <a:t>Run scaled densities through a propagation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3B50F-9A5E-6D5C-E309-34590FB0E7C5}"/>
              </a:ext>
            </a:extLst>
          </p:cNvPr>
          <p:cNvSpPr txBox="1"/>
          <p:nvPr/>
        </p:nvSpPr>
        <p:spPr>
          <a:xfrm>
            <a:off x="240200" y="1389294"/>
            <a:ext cx="8418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compare the original density propagations to the scaled density propagations.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73231F-1972-A6BB-F6DF-71F0244B1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-1753"/>
          <a:stretch/>
        </p:blipFill>
        <p:spPr>
          <a:xfrm>
            <a:off x="82658" y="2616387"/>
            <a:ext cx="5372928" cy="2707039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12E7731A-4EE8-BD9D-94B6-DAEA4FF29C53}"/>
              </a:ext>
            </a:extLst>
          </p:cNvPr>
          <p:cNvSpPr/>
          <p:nvPr/>
        </p:nvSpPr>
        <p:spPr>
          <a:xfrm>
            <a:off x="5672251" y="2897539"/>
            <a:ext cx="632620" cy="487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E32DFBD-AC34-7B63-2F7F-910A19C89521}"/>
              </a:ext>
            </a:extLst>
          </p:cNvPr>
          <p:cNvSpPr txBox="1">
            <a:spLocks/>
          </p:cNvSpPr>
          <p:nvPr/>
        </p:nvSpPr>
        <p:spPr>
          <a:xfrm>
            <a:off x="9392603" y="2257251"/>
            <a:ext cx="2429934" cy="28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Scaled Density Propagations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7E7B2C-A1AC-0ABA-0142-E27550E6F716}"/>
              </a:ext>
            </a:extLst>
          </p:cNvPr>
          <p:cNvSpPr txBox="1">
            <a:spLocks/>
          </p:cNvSpPr>
          <p:nvPr/>
        </p:nvSpPr>
        <p:spPr>
          <a:xfrm>
            <a:off x="730844" y="2335803"/>
            <a:ext cx="2429934" cy="28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Unscaled Density Propagation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9E3B2-8455-6E68-1273-62190ABE0AAA}"/>
              </a:ext>
            </a:extLst>
          </p:cNvPr>
          <p:cNvSpPr txBox="1"/>
          <p:nvPr/>
        </p:nvSpPr>
        <p:spPr>
          <a:xfrm rot="16200000">
            <a:off x="-539424" y="4308366"/>
            <a:ext cx="15721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In-Track Residual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44C12-F8ED-DD50-FA8E-31CC38514F51}"/>
              </a:ext>
            </a:extLst>
          </p:cNvPr>
          <p:cNvSpPr txBox="1"/>
          <p:nvPr/>
        </p:nvSpPr>
        <p:spPr>
          <a:xfrm rot="16200000">
            <a:off x="-103818" y="3087800"/>
            <a:ext cx="6880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Density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2B201-6D24-880A-DE2C-67ED0081531A}"/>
              </a:ext>
            </a:extLst>
          </p:cNvPr>
          <p:cNvSpPr txBox="1"/>
          <p:nvPr/>
        </p:nvSpPr>
        <p:spPr>
          <a:xfrm rot="16200000">
            <a:off x="6026561" y="4137668"/>
            <a:ext cx="15721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In-Track Residual (m)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C083B0-8736-34A1-F944-A107F8B9EDFF}"/>
              </a:ext>
            </a:extLst>
          </p:cNvPr>
          <p:cNvSpPr txBox="1"/>
          <p:nvPr/>
        </p:nvSpPr>
        <p:spPr>
          <a:xfrm rot="16200000">
            <a:off x="6370728" y="2844225"/>
            <a:ext cx="6880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Scaled</a:t>
            </a:r>
          </a:p>
          <a:p>
            <a:r>
              <a:rPr lang="en-US" sz="1200" dirty="0"/>
              <a:t>Density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130CF0-4BCC-2C61-A9FD-73D88F716344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8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B0E20B3-88C7-40C4-F3C7-B038C23EB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998112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E47D687-4F97-5502-3674-8C7E5D5FEBAA}"/>
              </a:ext>
            </a:extLst>
          </p:cNvPr>
          <p:cNvGrpSpPr/>
          <p:nvPr/>
        </p:nvGrpSpPr>
        <p:grpSpPr>
          <a:xfrm>
            <a:off x="8670927" y="5451748"/>
            <a:ext cx="2864644" cy="521771"/>
            <a:chOff x="3436144" y="3379669"/>
            <a:chExt cx="2864644" cy="5217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172DCA-8B3E-DE82-EE98-DEA30A09AC98}"/>
                </a:ext>
              </a:extLst>
            </p:cNvPr>
            <p:cNvSpPr/>
            <p:nvPr/>
          </p:nvSpPr>
          <p:spPr>
            <a:xfrm>
              <a:off x="3436144" y="3387224"/>
              <a:ext cx="2750344" cy="514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DC809B-5112-6EE8-2314-B1A96C0D387F}"/>
                </a:ext>
              </a:extLst>
            </p:cNvPr>
            <p:cNvSpPr/>
            <p:nvPr/>
          </p:nvSpPr>
          <p:spPr>
            <a:xfrm>
              <a:off x="3488173" y="3579703"/>
              <a:ext cx="383297" cy="1264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FC46C48-F0E6-A5D1-7124-2E7448C54B3F}"/>
                    </a:ext>
                  </a:extLst>
                </p:cNvPr>
                <p:cNvSpPr txBox="1"/>
                <p:nvPr/>
              </p:nvSpPr>
              <p:spPr>
                <a:xfrm>
                  <a:off x="3812481" y="3379669"/>
                  <a:ext cx="2488307" cy="5164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2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𝑠𝑐𝑎𝑙𝑒𝑑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,   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𝑠𝑐𝑎𝑙𝑒𝑑</m:t>
                                        </m:r>
                                      </m:sub>
                                    </m:s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brk m:alnAt="25"/>
                                  </m:r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12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FC46C48-F0E6-A5D1-7124-2E7448C54B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81" y="3379669"/>
                  <a:ext cx="2488307" cy="516423"/>
                </a:xfrm>
                <a:prstGeom prst="rect">
                  <a:avLst/>
                </a:prstGeom>
                <a:blipFill>
                  <a:blip r:embed="rId10"/>
                  <a:stretch>
                    <a:fillRect t="-48235" b="-8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489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EB7B-C030-BDF4-8E22-F007C00E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643" y="754315"/>
            <a:ext cx="5222095" cy="929673"/>
          </a:xfrm>
        </p:spPr>
        <p:txBody>
          <a:bodyPr>
            <a:normAutofit/>
          </a:bodyPr>
          <a:lstStyle/>
          <a:p>
            <a:r>
              <a:rPr lang="en-US" sz="2800" b="1" dirty="0"/>
              <a:t>This procedure has been done for 6-months and is being expanded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EA3B-00AE-53FA-587F-1D4771596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7"/>
          <a:stretch/>
        </p:blipFill>
        <p:spPr>
          <a:xfrm>
            <a:off x="264637" y="867229"/>
            <a:ext cx="5401713" cy="52291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5D02CD-3CAF-57DD-4BA1-3701C8E0F614}"/>
              </a:ext>
            </a:extLst>
          </p:cNvPr>
          <p:cNvGrpSpPr/>
          <p:nvPr/>
        </p:nvGrpSpPr>
        <p:grpSpPr>
          <a:xfrm>
            <a:off x="1171647" y="6090988"/>
            <a:ext cx="4093848" cy="246110"/>
            <a:chOff x="6819131" y="827518"/>
            <a:chExt cx="4282879" cy="265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D8B392-CA57-79AC-27B6-0FBF5D3C5143}"/>
                </a:ext>
              </a:extLst>
            </p:cNvPr>
            <p:cNvGrpSpPr/>
            <p:nvPr/>
          </p:nvGrpSpPr>
          <p:grpSpPr>
            <a:xfrm>
              <a:off x="6819131" y="827518"/>
              <a:ext cx="4282879" cy="265885"/>
              <a:chOff x="35942969" y="4001975"/>
              <a:chExt cx="5309392" cy="4557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05CE75A-018B-75D0-DA31-2E5D7223BA5A}"/>
                  </a:ext>
                </a:extLst>
              </p:cNvPr>
              <p:cNvSpPr/>
              <p:nvPr/>
            </p:nvSpPr>
            <p:spPr>
              <a:xfrm>
                <a:off x="35942969" y="4048045"/>
                <a:ext cx="5309392" cy="361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74EDCE6-F267-FB07-10A2-A4CF0F0B69C1}"/>
                  </a:ext>
                </a:extLst>
              </p:cNvPr>
              <p:cNvGrpSpPr/>
              <p:nvPr/>
            </p:nvGrpSpPr>
            <p:grpSpPr>
              <a:xfrm>
                <a:off x="36048089" y="4001975"/>
                <a:ext cx="1123841" cy="448377"/>
                <a:chOff x="36048089" y="4001975"/>
                <a:chExt cx="1123841" cy="448377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E496EDA-634D-3606-2F88-731909186ACF}"/>
                    </a:ext>
                  </a:extLst>
                </p:cNvPr>
                <p:cNvSpPr/>
                <p:nvPr/>
              </p:nvSpPr>
              <p:spPr>
                <a:xfrm>
                  <a:off x="36048089" y="4164511"/>
                  <a:ext cx="350766" cy="177791"/>
                </a:xfrm>
                <a:prstGeom prst="rect">
                  <a:avLst/>
                </a:prstGeom>
                <a:solidFill>
                  <a:srgbClr val="FE7C0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410D92-B1E1-1E15-3999-DB3775CDB308}"/>
                    </a:ext>
                  </a:extLst>
                </p:cNvPr>
                <p:cNvSpPr txBox="1"/>
                <p:nvPr/>
              </p:nvSpPr>
              <p:spPr>
                <a:xfrm>
                  <a:off x="36351094" y="4001975"/>
                  <a:ext cx="820836" cy="44837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100" dirty="0">
                      <a:cs typeface="Times New Roman" panose="02020603050405020304" pitchFamily="18" charset="0"/>
                    </a:rPr>
                    <a:t>JB2008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7B6F54-58DF-49CB-8340-035340CAE437}"/>
                  </a:ext>
                </a:extLst>
              </p:cNvPr>
              <p:cNvSpPr/>
              <p:nvPr/>
            </p:nvSpPr>
            <p:spPr>
              <a:xfrm>
                <a:off x="37203708" y="4164511"/>
                <a:ext cx="350764" cy="177791"/>
              </a:xfrm>
              <a:prstGeom prst="rect">
                <a:avLst/>
              </a:prstGeom>
              <a:solidFill>
                <a:srgbClr val="C926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95076E-5D73-7845-BF4B-5EA3114D886F}"/>
                  </a:ext>
                </a:extLst>
              </p:cNvPr>
              <p:cNvSpPr txBox="1"/>
              <p:nvPr/>
            </p:nvSpPr>
            <p:spPr>
              <a:xfrm>
                <a:off x="37544352" y="4005319"/>
                <a:ext cx="944321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DTM2020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661B57-AA78-5ADC-5539-DFE292A83809}"/>
                  </a:ext>
                </a:extLst>
              </p:cNvPr>
              <p:cNvSpPr/>
              <p:nvPr/>
            </p:nvSpPr>
            <p:spPr>
              <a:xfrm>
                <a:off x="38588992" y="4164511"/>
                <a:ext cx="350764" cy="177791"/>
              </a:xfrm>
              <a:prstGeom prst="rect">
                <a:avLst/>
              </a:prstGeom>
              <a:solidFill>
                <a:srgbClr val="2E9F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05409-C04E-DA6C-7E4B-B2C507B29AAC}"/>
                  </a:ext>
                </a:extLst>
              </p:cNvPr>
              <p:cNvSpPr txBox="1"/>
              <p:nvPr/>
            </p:nvSpPr>
            <p:spPr>
              <a:xfrm>
                <a:off x="38928806" y="4009302"/>
                <a:ext cx="705857" cy="4483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100" dirty="0">
                    <a:cs typeface="Times New Roman" panose="02020603050405020304" pitchFamily="18" charset="0"/>
                  </a:rPr>
                  <a:t>MSIS2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AB53FE-725C-5220-3D52-CF21CE9E585B}"/>
                </a:ext>
              </a:extLst>
            </p:cNvPr>
            <p:cNvSpPr/>
            <p:nvPr/>
          </p:nvSpPr>
          <p:spPr>
            <a:xfrm>
              <a:off x="9880751" y="922354"/>
              <a:ext cx="282948" cy="103734"/>
            </a:xfrm>
            <a:prstGeom prst="rect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DC8C16-92E5-1E49-9531-FA2E273D1B90}"/>
                </a:ext>
              </a:extLst>
            </p:cNvPr>
            <p:cNvSpPr txBox="1"/>
            <p:nvPr/>
          </p:nvSpPr>
          <p:spPr>
            <a:xfrm>
              <a:off x="10146010" y="828873"/>
              <a:ext cx="930063" cy="2616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SET-HASDM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1F0850-C820-6255-97FC-DDFAE843FE12}"/>
              </a:ext>
            </a:extLst>
          </p:cNvPr>
          <p:cNvSpPr txBox="1"/>
          <p:nvPr/>
        </p:nvSpPr>
        <p:spPr>
          <a:xfrm>
            <a:off x="6293643" y="1777214"/>
            <a:ext cx="5222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Assessments for 6-months of ICESat-2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Propagation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In-track Residuals and RMSe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Retrospective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Model Scaling Factors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Scaled Densities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Extracted Weighted Average Scaled Density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856269-B963-6EB1-3F82-22B051899AB3}"/>
              </a:ext>
            </a:extLst>
          </p:cNvPr>
          <p:cNvSpPr txBox="1"/>
          <p:nvPr/>
        </p:nvSpPr>
        <p:spPr>
          <a:xfrm>
            <a:off x="891930" y="707623"/>
            <a:ext cx="4107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6-Month Retrospective with ICESat-2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6214ABB-B11D-3C76-4E46-51AF88FFA12B}"/>
              </a:ext>
            </a:extLst>
          </p:cNvPr>
          <p:cNvSpPr txBox="1">
            <a:spLocks/>
          </p:cNvSpPr>
          <p:nvPr/>
        </p:nvSpPr>
        <p:spPr>
          <a:xfrm>
            <a:off x="11742188" y="6592576"/>
            <a:ext cx="325094" cy="276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C35409-C3FC-4E21-A335-62F835349647}" type="slidenum">
              <a:rPr lang="en-US" sz="1400" smtClean="0">
                <a:solidFill>
                  <a:schemeClr val="bg1"/>
                </a:solidFill>
              </a:rPr>
              <a:pPr/>
              <a:t>9</a:t>
            </a:fld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AEC74B5-8D2F-88DC-55E1-0674A2F38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45554"/>
              </p:ext>
            </p:extLst>
          </p:nvPr>
        </p:nvGraphicFramePr>
        <p:xfrm>
          <a:off x="1492818" y="48328"/>
          <a:ext cx="8766509" cy="449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77FD5806-EE4B-B565-EDD9-6A5DA9031A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14"/>
          <a:stretch/>
        </p:blipFill>
        <p:spPr>
          <a:xfrm>
            <a:off x="6250599" y="4126277"/>
            <a:ext cx="5222095" cy="2148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7B8A14-DFFF-1356-EC3E-3A759A12C949}"/>
                  </a:ext>
                </a:extLst>
              </p:cNvPr>
              <p:cNvSpPr txBox="1"/>
              <p:nvPr/>
            </p:nvSpPr>
            <p:spPr>
              <a:xfrm>
                <a:off x="6929639" y="4241444"/>
                <a:ext cx="1713913" cy="429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𝑠𝑐𝑎𝑙𝑒𝑑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7B8A14-DFFF-1356-EC3E-3A759A12C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639" y="4241444"/>
                <a:ext cx="1713913" cy="429541"/>
              </a:xfrm>
              <a:prstGeom prst="rect">
                <a:avLst/>
              </a:prstGeom>
              <a:blipFill>
                <a:blip r:embed="rId9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612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5DFFCD43B044BBE8C72D9EDB67310" ma:contentTypeVersion="12" ma:contentTypeDescription="Create a new document." ma:contentTypeScope="" ma:versionID="9dbeecee29fd2233e92d6d05a8194e41">
  <xsd:schema xmlns:xsd="http://www.w3.org/2001/XMLSchema" xmlns:xs="http://www.w3.org/2001/XMLSchema" xmlns:p="http://schemas.microsoft.com/office/2006/metadata/properties" xmlns:ns2="57688e55-bd10-46c9-a60d-c0f5bb344c05" xmlns:ns3="26586ef2-b6b6-4cbd-8e91-1eac84b05439" targetNamespace="http://schemas.microsoft.com/office/2006/metadata/properties" ma:root="true" ma:fieldsID="a9f0497f7164ad6e58ceda270e2be65a" ns2:_="" ns3:_="">
    <xsd:import namespace="57688e55-bd10-46c9-a60d-c0f5bb344c05"/>
    <xsd:import namespace="26586ef2-b6b6-4cbd-8e91-1eac84b054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88e55-bd10-46c9-a60d-c0f5bb344c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86ef2-b6b6-4cbd-8e91-1eac84b0543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688e55-bd10-46c9-a60d-c0f5bb344c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9C7E6F-90C8-4762-A2F1-A35CBDBB5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E69ECD-18A9-4C5E-9FE4-CD4AA0C56AF1}">
  <ds:schemaRefs>
    <ds:schemaRef ds:uri="26586ef2-b6b6-4cbd-8e91-1eac84b05439"/>
    <ds:schemaRef ds:uri="57688e55-bd10-46c9-a60d-c0f5bb344c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057C5F-64D7-4306-93AB-A89646B837D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26586ef2-b6b6-4cbd-8e91-1eac84b05439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7688e55-bd10-46c9-a60d-c0f5bb344c0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4871</TotalTime>
  <Words>1151</Words>
  <Application>Microsoft Office PowerPoint</Application>
  <PresentationFormat>Widescreen</PresentationFormat>
  <Paragraphs>338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Times New Roman</vt:lpstr>
      <vt:lpstr>Verdana</vt:lpstr>
      <vt:lpstr>Wingdings</vt:lpstr>
      <vt:lpstr>Office Theme</vt:lpstr>
      <vt:lpstr>PowerPoint Presentation</vt:lpstr>
      <vt:lpstr>We use the GEODYN-II POD software to  assess thermospheric neutral density models</vt:lpstr>
      <vt:lpstr>PowerPoint Presentation</vt:lpstr>
      <vt:lpstr>In an orbit prediction/propagation, we want to choose the model that reduces in track error</vt:lpstr>
      <vt:lpstr>Predictive Exercise:  24-hour Orbit Propagation</vt:lpstr>
      <vt:lpstr>Retrospective Exercise:  24-hour Orbit Fit </vt:lpstr>
      <vt:lpstr>Retrospective Exercise: Run scaled densities through a propagation</vt:lpstr>
      <vt:lpstr>Retrospective Exercise: Run scaled densities through a propagation</vt:lpstr>
      <vt:lpstr>This procedure has been done for 6-months and is being expanded</vt:lpstr>
      <vt:lpstr>Summary</vt:lpstr>
      <vt:lpstr>BACKUP SLIDES</vt:lpstr>
      <vt:lpstr>PowerPoint Presentation</vt:lpstr>
      <vt:lpstr>24-Hour Propagations of ICESat-2, Unscaled Density</vt:lpstr>
      <vt:lpstr>PowerPoint Presentation</vt:lpstr>
      <vt:lpstr>Updated GEODYN’s Drag Force Model</vt:lpstr>
      <vt:lpstr>Visualize the scaling process, step-by-step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Waldron</dc:creator>
  <cp:lastModifiedBy>Zach Waldron</cp:lastModifiedBy>
  <cp:revision>1</cp:revision>
  <dcterms:created xsi:type="dcterms:W3CDTF">2024-01-18T17:34:57Z</dcterms:created>
  <dcterms:modified xsi:type="dcterms:W3CDTF">2024-06-06T11:37:37Z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0x0101001E25DFFCD43B044BBE8C72D9EDB67310</vt:lpwstr>
  </property>
  <property fmtid="{D5CDD505-2E9C-101B-9397-08002B2CF9AE}" pid="3" name="MediaServiceImageTags">
    <vt:lpwstr/>
  </property>
</Properties>
</file>