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Arial Narrow"/>
      <p:regular r:id="rId16"/>
      <p:bold r:id="rId17"/>
      <p:italic r:id="rId18"/>
      <p:boldItalic r:id="rId19"/>
    </p:embeddedFont>
    <p:embeddedFont>
      <p:font typeface="Open Sans SemiBold"/>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regular.fntdata"/><Relationship Id="rId22" Type="http://schemas.openxmlformats.org/officeDocument/2006/relationships/font" Target="fonts/OpenSansSemiBold-italic.fntdata"/><Relationship Id="rId21" Type="http://schemas.openxmlformats.org/officeDocument/2006/relationships/font" Target="fonts/OpenSansSemiBold-bold.fntdata"/><Relationship Id="rId24" Type="http://schemas.openxmlformats.org/officeDocument/2006/relationships/font" Target="fonts/OpenSans-regular.fntdata"/><Relationship Id="rId23" Type="http://schemas.openxmlformats.org/officeDocument/2006/relationships/font" Target="fonts/OpenSansSemiBold-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rialNarrow-bold.fntdata"/><Relationship Id="rId16" Type="http://schemas.openxmlformats.org/officeDocument/2006/relationships/font" Target="fonts/ArialNarrow-regular.fntdata"/><Relationship Id="rId19" Type="http://schemas.openxmlformats.org/officeDocument/2006/relationships/font" Target="fonts/ArialNarrow-boldItalic.fntdata"/><Relationship Id="rId18" Type="http://schemas.openxmlformats.org/officeDocument/2006/relationships/font" Target="fonts/ArialNarrow-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2d3b544cc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72d3b544cc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72d3b544cc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72d3b544cc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72d3b544cc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71" name="Google Shape;271;g272d3b544cc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2d3b544cc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72d3b544cc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2d38e57b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latin typeface="Arial"/>
                <a:ea typeface="Arial"/>
                <a:cs typeface="Arial"/>
                <a:sym typeface="Arial"/>
              </a:rPr>
              <a:t>But What is Open Science?</a:t>
            </a:r>
            <a:endParaRPr i="1">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a:latin typeface="Arial"/>
                <a:ea typeface="Arial"/>
                <a:cs typeface="Arial"/>
                <a:sym typeface="Arial"/>
              </a:rPr>
              <a:t>Open Science</a:t>
            </a:r>
            <a:r>
              <a:rPr lang="en">
                <a:latin typeface="Arial"/>
                <a:ea typeface="Arial"/>
                <a:cs typeface="Arial"/>
                <a:sym typeface="Arial"/>
              </a:rPr>
              <a:t> is the principle and practice of making research products and processes available to all, while respecting diverse cultures, maintaining security and privacy, and fostering collaborations, reproducibility and equity.</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Calibri"/>
              <a:buNone/>
            </a:pPr>
            <a:r>
              <a:t/>
            </a:r>
            <a:endParaRPr/>
          </a:p>
        </p:txBody>
      </p:sp>
      <p:sp>
        <p:nvSpPr>
          <p:cNvPr id="321" name="Google Shape;321;g272d38e57b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2d38e5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2d38e5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2d38e57b8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2d38e57b8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2d3b544cc_0_8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HPOSS-24 talking points: </a:t>
            </a:r>
            <a:endParaRPr b="1"/>
          </a:p>
          <a:p>
            <a:pPr indent="-298450" lvl="0" marL="457200" rtl="0" algn="l">
              <a:spcBef>
                <a:spcPts val="0"/>
              </a:spcBef>
              <a:spcAft>
                <a:spcPts val="0"/>
              </a:spcAft>
              <a:buSzPts val="1100"/>
              <a:buChar char="●"/>
            </a:pPr>
            <a:r>
              <a:rPr lang="en"/>
              <a:t>HPOSS offers 1 year awards to support innovative work to advance open science practices across SMD</a:t>
            </a:r>
            <a:endParaRPr/>
          </a:p>
          <a:p>
            <a:pPr indent="-298450" lvl="0" marL="457200" rtl="0" algn="l">
              <a:spcBef>
                <a:spcPts val="0"/>
              </a:spcBef>
              <a:spcAft>
                <a:spcPts val="0"/>
              </a:spcAft>
              <a:buSzPts val="1100"/>
              <a:buChar char="●"/>
            </a:pPr>
            <a:r>
              <a:rPr lang="en"/>
              <a:t>Consistent with past years, HPOSS supports development of new technology to advance the sharing of SMD scientific information. </a:t>
            </a:r>
            <a:endParaRPr/>
          </a:p>
          <a:p>
            <a:pPr indent="-298450" lvl="0" marL="457200" rtl="0" algn="l">
              <a:spcBef>
                <a:spcPts val="0"/>
              </a:spcBef>
              <a:spcAft>
                <a:spcPts val="0"/>
              </a:spcAft>
              <a:buSzPts val="1100"/>
              <a:buChar char="●"/>
            </a:pPr>
            <a:r>
              <a:rPr lang="en"/>
              <a:t>New in ROSES-24, HPOSS also supports the development of capacity building materials to support the adoption of open science practices (curricula, training materials, tutorials). This effectively absorbs the scope of TOPS-T into HPOSS. </a:t>
            </a:r>
            <a:endParaRPr/>
          </a:p>
          <a:p>
            <a:pPr indent="-298450" lvl="0" marL="457200" rtl="0" algn="l">
              <a:spcBef>
                <a:spcPts val="0"/>
              </a:spcBef>
              <a:spcAft>
                <a:spcPts val="0"/>
              </a:spcAft>
              <a:buSzPts val="1100"/>
              <a:buChar char="●"/>
            </a:pPr>
            <a:r>
              <a:rPr lang="en"/>
              <a:t>Proposals may include one or both of these areas (technology and/or capacity building materials)</a:t>
            </a:r>
            <a:endParaRPr/>
          </a:p>
          <a:p>
            <a:pPr indent="-298450" lvl="0" marL="457200" rtl="0" algn="l">
              <a:spcBef>
                <a:spcPts val="0"/>
              </a:spcBef>
              <a:spcAft>
                <a:spcPts val="0"/>
              </a:spcAft>
              <a:buSzPts val="1100"/>
              <a:buChar char="●"/>
            </a:pPr>
            <a:r>
              <a:rPr lang="en"/>
              <a:t>Proposals must explain how work will support the SMD science community and identify the relevant community(-ies). This may be as narrow as a particular disciplinary area represented by SMD or as wide as all SMD science communities. </a:t>
            </a:r>
            <a:endParaRPr/>
          </a:p>
          <a:p>
            <a:pPr indent="-298450" lvl="0" marL="457200" rtl="0" algn="l">
              <a:spcBef>
                <a:spcPts val="0"/>
              </a:spcBef>
              <a:spcAft>
                <a:spcPts val="0"/>
              </a:spcAft>
              <a:buSzPts val="1100"/>
              <a:buChar char="●"/>
            </a:pPr>
            <a:r>
              <a:rPr lang="en"/>
              <a:t>Chelle and Rachel are the Program Officers and we are here to support you - please reach out.  </a:t>
            </a:r>
            <a:endParaRPr/>
          </a:p>
          <a:p>
            <a:pPr indent="0" lvl="0" marL="457200" rtl="0" algn="l">
              <a:spcBef>
                <a:spcPts val="0"/>
              </a:spcBef>
              <a:spcAft>
                <a:spcPts val="0"/>
              </a:spcAft>
              <a:buNone/>
            </a:pPr>
            <a:r>
              <a:t/>
            </a:r>
            <a:endParaRPr/>
          </a:p>
        </p:txBody>
      </p:sp>
      <p:sp>
        <p:nvSpPr>
          <p:cNvPr id="344" name="Google Shape;344;g272d3b544cc_0_8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72d3b544cc_0_8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SOSS-24 talking points:</a:t>
            </a:r>
            <a:endParaRPr b="1"/>
          </a:p>
          <a:p>
            <a:pPr indent="-298450" lvl="0" marL="457200" rtl="0" algn="l">
              <a:spcBef>
                <a:spcPts val="0"/>
              </a:spcBef>
              <a:spcAft>
                <a:spcPts val="0"/>
              </a:spcAft>
              <a:buSzPts val="1100"/>
              <a:buChar char="●"/>
            </a:pPr>
            <a:r>
              <a:rPr lang="en"/>
              <a:t>S</a:t>
            </a:r>
            <a:r>
              <a:rPr lang="en">
                <a:solidFill>
                  <a:schemeClr val="dk1"/>
                </a:solidFill>
              </a:rPr>
              <a:t>OSS offers 1 year awards to support increasing the ‘Open Scienceness” of a parent award, or to request cloud credits to be used for a parent award.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parent award is automatically eligible for SOSS if it is from a ROSES program element. Projects funded by SMD directly through mechanisms other than ROSES at NASA Centers, other government agencies, or JPL may be considered under this program, but proposers should contact the POs prior to submitting to confirm relevancy and/or availability of funds.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PI of the parent proposal must be part of the SOSS proposal, as either PI or Co-I.</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Examples of a SOSS proposal may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Converting existing scientific software into modern code.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Publicly releasing a new software package, with appropriate documentation, from previously closed source software.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Making data produced or used in the parent award openly available and analysis-ready.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Writing tutorials for techniques, code, and/or data resulting from the parent award that increase the accessibility or usability of the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Contributing new functionality or optimizations developed through the parent award to community software packages (e.g., Numpy, Astropy).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Requests for Amazon Web Services (AWS) credits to support activities from the parent award, or to provide cloud services for a workshop or hackathon supporting Open Science.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Steve Crawford, Elena Steponaitis and J.L. Galache are the Program Officers.</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358" name="Google Shape;358;g272d3b544cc_0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2d3b544cc_0_8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HPOSS-24 talking points: </a:t>
            </a:r>
            <a:endParaRPr b="1"/>
          </a:p>
          <a:p>
            <a:pPr indent="-298450" lvl="0" marL="457200" rtl="0" algn="l">
              <a:spcBef>
                <a:spcPts val="0"/>
              </a:spcBef>
              <a:spcAft>
                <a:spcPts val="0"/>
              </a:spcAft>
              <a:buSzPts val="1100"/>
              <a:buChar char="●"/>
            </a:pPr>
            <a:r>
              <a:rPr lang="en"/>
              <a:t>HPOSS offers 1 year awards to support innovative work to advance open science practices across SMD</a:t>
            </a:r>
            <a:endParaRPr/>
          </a:p>
          <a:p>
            <a:pPr indent="-298450" lvl="0" marL="457200" rtl="0" algn="l">
              <a:spcBef>
                <a:spcPts val="0"/>
              </a:spcBef>
              <a:spcAft>
                <a:spcPts val="0"/>
              </a:spcAft>
              <a:buSzPts val="1100"/>
              <a:buChar char="●"/>
            </a:pPr>
            <a:r>
              <a:rPr lang="en"/>
              <a:t>Consistent with past years, HPOSS supports development of new technology to advance the sharing of SMD scientific information. </a:t>
            </a:r>
            <a:endParaRPr/>
          </a:p>
          <a:p>
            <a:pPr indent="-298450" lvl="0" marL="457200" rtl="0" algn="l">
              <a:spcBef>
                <a:spcPts val="0"/>
              </a:spcBef>
              <a:spcAft>
                <a:spcPts val="0"/>
              </a:spcAft>
              <a:buSzPts val="1100"/>
              <a:buChar char="●"/>
            </a:pPr>
            <a:r>
              <a:rPr lang="en"/>
              <a:t>New in ROSES-24, HPOSS also supports the development of capacity building materials to support the adoption of open science practices (curricula, training materials, tutorials). This effectively absorbs the scope of TOPS-T into HPOSS. </a:t>
            </a:r>
            <a:endParaRPr/>
          </a:p>
          <a:p>
            <a:pPr indent="-298450" lvl="0" marL="457200" rtl="0" algn="l">
              <a:spcBef>
                <a:spcPts val="0"/>
              </a:spcBef>
              <a:spcAft>
                <a:spcPts val="0"/>
              </a:spcAft>
              <a:buSzPts val="1100"/>
              <a:buChar char="●"/>
            </a:pPr>
            <a:r>
              <a:rPr lang="en"/>
              <a:t>Proposals may include one or both of these areas (technology and/or capacity building materials)</a:t>
            </a:r>
            <a:endParaRPr/>
          </a:p>
          <a:p>
            <a:pPr indent="-298450" lvl="0" marL="457200" rtl="0" algn="l">
              <a:spcBef>
                <a:spcPts val="0"/>
              </a:spcBef>
              <a:spcAft>
                <a:spcPts val="0"/>
              </a:spcAft>
              <a:buSzPts val="1100"/>
              <a:buChar char="●"/>
            </a:pPr>
            <a:r>
              <a:rPr lang="en"/>
              <a:t>Proposals must explain how work will support the SMD science community and identify the relevant community(-ies). This may be as narrow as a particular disciplinary area represented by SMD or as wide as all SMD science communities. </a:t>
            </a:r>
            <a:endParaRPr/>
          </a:p>
          <a:p>
            <a:pPr indent="-298450" lvl="0" marL="457200" rtl="0" algn="l">
              <a:spcBef>
                <a:spcPts val="0"/>
              </a:spcBef>
              <a:spcAft>
                <a:spcPts val="0"/>
              </a:spcAft>
              <a:buSzPts val="1100"/>
              <a:buChar char="●"/>
            </a:pPr>
            <a:r>
              <a:rPr lang="en"/>
              <a:t>Chelle and Rachel are the Program Officers and we are here to support you - please reach out.  </a:t>
            </a:r>
            <a:endParaRPr/>
          </a:p>
          <a:p>
            <a:pPr indent="0" lvl="0" marL="457200" rtl="0" algn="l">
              <a:spcBef>
                <a:spcPts val="0"/>
              </a:spcBef>
              <a:spcAft>
                <a:spcPts val="0"/>
              </a:spcAft>
              <a:buNone/>
            </a:pPr>
            <a:r>
              <a:t/>
            </a:r>
            <a:endParaRPr/>
          </a:p>
        </p:txBody>
      </p:sp>
      <p:sp>
        <p:nvSpPr>
          <p:cNvPr id="370" name="Google Shape;370;g272d3b544cc_0_8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50" name="Shape 50"/>
        <p:cNvGrpSpPr/>
        <p:nvPr/>
      </p:nvGrpSpPr>
      <p:grpSpPr>
        <a:xfrm>
          <a:off x="0" y="0"/>
          <a:ext cx="0" cy="0"/>
          <a:chOff x="0" y="0"/>
          <a:chExt cx="0" cy="0"/>
        </a:xfrm>
      </p:grpSpPr>
      <p:pic>
        <p:nvPicPr>
          <p:cNvPr descr="Cover image description: A landscape framed inside a sphere, which doubles as a solar eclipse. The scene is composed of dusky colors of golds, oranges, greens and purples. On the left, a young woman wearing a white dress basks in the rays of the eclipse. She stands under a fall tree with orange leaves, which is rooted on the side of a rocky mountain path overlooking a valley and distant mountains. A river runs through the middle, branching out the distance. The Milky Way trails across the sky, leading up to the eclipsing Sun at top right. Two hot air balloons float in the distance. Nocturnal animals, including a a fox, owl, possum, and bat, emerge to investigate the sudden onset of night.  " id="51" name="Google Shape;51;p13"/>
          <p:cNvPicPr preferRelativeResize="0"/>
          <p:nvPr/>
        </p:nvPicPr>
        <p:blipFill rotWithShape="1">
          <a:blip r:embed="rId2">
            <a:alphaModFix/>
          </a:blip>
          <a:srcRect b="0" l="0" r="0" t="0"/>
          <a:stretch/>
        </p:blipFill>
        <p:spPr>
          <a:xfrm>
            <a:off x="0" y="0"/>
            <a:ext cx="9144003" cy="5143500"/>
          </a:xfrm>
          <a:prstGeom prst="rect">
            <a:avLst/>
          </a:prstGeom>
          <a:noFill/>
          <a:ln>
            <a:noFill/>
          </a:ln>
        </p:spPr>
      </p:pic>
      <p:sp>
        <p:nvSpPr>
          <p:cNvPr id="52" name="Google Shape;52;p13"/>
          <p:cNvSpPr txBox="1"/>
          <p:nvPr>
            <p:ph idx="1" type="subTitle"/>
          </p:nvPr>
        </p:nvSpPr>
        <p:spPr>
          <a:xfrm>
            <a:off x="6241647" y="4184948"/>
            <a:ext cx="2678700" cy="273900"/>
          </a:xfrm>
          <a:prstGeom prst="rect">
            <a:avLst/>
          </a:prstGeom>
          <a:noFill/>
          <a:ln>
            <a:noFill/>
          </a:ln>
        </p:spPr>
        <p:txBody>
          <a:bodyPr anchorCtr="0" anchor="t" bIns="34275" lIns="68575" spcFirstLastPara="1" rIns="68575" wrap="square" tIns="34275">
            <a:spAutoFit/>
          </a:bodyPr>
          <a:lstStyle>
            <a:lvl1pPr lvl="0" rtl="0" algn="l">
              <a:lnSpc>
                <a:spcPct val="90000"/>
              </a:lnSpc>
              <a:spcBef>
                <a:spcPts val="800"/>
              </a:spcBef>
              <a:spcAft>
                <a:spcPts val="0"/>
              </a:spcAft>
              <a:buClr>
                <a:schemeClr val="lt1"/>
              </a:buClr>
              <a:buSzPts val="1400"/>
              <a:buNone/>
              <a:defRPr b="1" sz="1400">
                <a:solidFill>
                  <a:schemeClr val="lt1"/>
                </a:solidFill>
                <a:latin typeface="Arial"/>
                <a:ea typeface="Arial"/>
                <a:cs typeface="Arial"/>
                <a:sym typeface="Arial"/>
              </a:defRPr>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
        <p:nvSpPr>
          <p:cNvPr id="53" name="Google Shape;53;p13"/>
          <p:cNvSpPr txBox="1"/>
          <p:nvPr>
            <p:ph idx="2" type="body"/>
          </p:nvPr>
        </p:nvSpPr>
        <p:spPr>
          <a:xfrm>
            <a:off x="6241648" y="3146713"/>
            <a:ext cx="2678700" cy="958500"/>
          </a:xfrm>
          <a:prstGeom prst="rect">
            <a:avLst/>
          </a:prstGeom>
          <a:noFill/>
          <a:ln>
            <a:noFill/>
          </a:ln>
        </p:spPr>
        <p:txBody>
          <a:bodyPr anchorCtr="0" anchor="t" bIns="34275" lIns="68575" spcFirstLastPara="1" rIns="68575" wrap="square" tIns="34275">
            <a:normAutofit/>
          </a:bodyPr>
          <a:lstStyle>
            <a:lvl1pPr indent="-400050" lvl="0" marL="457200" rtl="0" algn="l">
              <a:lnSpc>
                <a:spcPct val="90000"/>
              </a:lnSpc>
              <a:spcBef>
                <a:spcPts val="800"/>
              </a:spcBef>
              <a:spcAft>
                <a:spcPts val="0"/>
              </a:spcAft>
              <a:buClr>
                <a:schemeClr val="lt1"/>
              </a:buClr>
              <a:buSzPts val="2700"/>
              <a:buChar char="●"/>
              <a:defRPr b="1" sz="2700">
                <a:solidFill>
                  <a:schemeClr val="lt1"/>
                </a:solidFill>
              </a:defRPr>
            </a:lvl1pPr>
            <a:lvl2pPr indent="-342900" lvl="1" marL="914400" rtl="0" algn="ctr">
              <a:lnSpc>
                <a:spcPct val="90000"/>
              </a:lnSpc>
              <a:spcBef>
                <a:spcPts val="1200"/>
              </a:spcBef>
              <a:spcAft>
                <a:spcPts val="0"/>
              </a:spcAft>
              <a:buClr>
                <a:schemeClr val="lt1"/>
              </a:buClr>
              <a:buSzPts val="1800"/>
              <a:buChar char="○"/>
              <a:defRPr>
                <a:solidFill>
                  <a:schemeClr val="lt1"/>
                </a:solidFill>
              </a:defRPr>
            </a:lvl2pPr>
            <a:lvl3pPr indent="-323850" lvl="2" marL="1371600" rtl="0" algn="ctr">
              <a:lnSpc>
                <a:spcPct val="90000"/>
              </a:lnSpc>
              <a:spcBef>
                <a:spcPts val="1200"/>
              </a:spcBef>
              <a:spcAft>
                <a:spcPts val="0"/>
              </a:spcAft>
              <a:buClr>
                <a:schemeClr val="lt1"/>
              </a:buClr>
              <a:buSzPts val="1500"/>
              <a:buChar char="■"/>
              <a:defRPr>
                <a:solidFill>
                  <a:schemeClr val="lt1"/>
                </a:solidFill>
              </a:defRPr>
            </a:lvl3pPr>
            <a:lvl4pPr indent="-317500" lvl="3" marL="1828800" rtl="0" algn="ctr">
              <a:lnSpc>
                <a:spcPct val="90000"/>
              </a:lnSpc>
              <a:spcBef>
                <a:spcPts val="1200"/>
              </a:spcBef>
              <a:spcAft>
                <a:spcPts val="0"/>
              </a:spcAft>
              <a:buClr>
                <a:schemeClr val="lt1"/>
              </a:buClr>
              <a:buSzPts val="1400"/>
              <a:buChar char="●"/>
              <a:defRPr>
                <a:solidFill>
                  <a:schemeClr val="lt1"/>
                </a:solidFill>
              </a:defRPr>
            </a:lvl4pPr>
            <a:lvl5pPr indent="-317500" lvl="4" marL="2286000" rtl="0" algn="ctr">
              <a:lnSpc>
                <a:spcPct val="90000"/>
              </a:lnSpc>
              <a:spcBef>
                <a:spcPts val="1200"/>
              </a:spcBef>
              <a:spcAft>
                <a:spcPts val="0"/>
              </a:spcAft>
              <a:buClr>
                <a:schemeClr val="lt1"/>
              </a:buClr>
              <a:buSzPts val="1400"/>
              <a:buChar char="○"/>
              <a:defRPr>
                <a:solidFill>
                  <a:schemeClr val="lt1"/>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620">
          <p15:clr>
            <a:srgbClr val="FBAE40"/>
          </p15:clr>
        </p15:guide>
        <p15:guide id="2" pos="3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showMasterSp="0">
  <p:cSld name="3_Blank">
    <p:bg>
      <p:bgPr>
        <a:solidFill>
          <a:schemeClr val="lt1"/>
        </a:solidFill>
      </p:bgPr>
    </p:bg>
    <p:spTree>
      <p:nvGrpSpPr>
        <p:cNvPr id="62" name="Shape 62"/>
        <p:cNvGrpSpPr/>
        <p:nvPr/>
      </p:nvGrpSpPr>
      <p:grpSpPr>
        <a:xfrm>
          <a:off x="0" y="0"/>
          <a:ext cx="0" cy="0"/>
          <a:chOff x="0" y="0"/>
          <a:chExt cx="0" cy="0"/>
        </a:xfrm>
      </p:grpSpPr>
      <p:pic>
        <p:nvPicPr>
          <p:cNvPr descr="Background image in monochromatic gold. A child sits on her father's shoulders looking up at a solar eclipse. They stand on a rocky overlook above misty mountains. Swirling clouds around the eclipse make it appear as an eye in the sky. " id="63" name="Google Shape;63;p15"/>
          <p:cNvPicPr preferRelativeResize="0"/>
          <p:nvPr/>
        </p:nvPicPr>
        <p:blipFill rotWithShape="1">
          <a:blip r:embed="rId2">
            <a:alphaModFix/>
          </a:blip>
          <a:srcRect b="0" l="0" r="0" t="0"/>
          <a:stretch/>
        </p:blipFill>
        <p:spPr>
          <a:xfrm>
            <a:off x="-7353" y="0"/>
            <a:ext cx="9158806" cy="5149455"/>
          </a:xfrm>
          <a:prstGeom prst="rect">
            <a:avLst/>
          </a:prstGeom>
          <a:noFill/>
          <a:ln>
            <a:noFill/>
          </a:ln>
        </p:spPr>
      </p:pic>
      <p:grpSp>
        <p:nvGrpSpPr>
          <p:cNvPr id="64" name="Google Shape;64;p15"/>
          <p:cNvGrpSpPr/>
          <p:nvPr/>
        </p:nvGrpSpPr>
        <p:grpSpPr>
          <a:xfrm>
            <a:off x="-7353" y="-27910"/>
            <a:ext cx="9151425" cy="386100"/>
            <a:chOff x="-9804" y="-37213"/>
            <a:chExt cx="12201900" cy="514800"/>
          </a:xfrm>
        </p:grpSpPr>
        <p:sp>
          <p:nvSpPr>
            <p:cNvPr id="65" name="Google Shape;65;p15"/>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6" name="Google Shape;66;p15"/>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67" name="Google Shape;67;p15"/>
          <p:cNvSpPr txBox="1"/>
          <p:nvPr>
            <p:ph idx="1" type="body"/>
          </p:nvPr>
        </p:nvSpPr>
        <p:spPr>
          <a:xfrm>
            <a:off x="3332633" y="4243097"/>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 name="Google Shape;68;p15"/>
          <p:cNvSpPr txBox="1"/>
          <p:nvPr>
            <p:ph idx="2" type="body"/>
          </p:nvPr>
        </p:nvSpPr>
        <p:spPr>
          <a:xfrm>
            <a:off x="3332633" y="4055936"/>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5"/>
          <p:cNvSpPr txBox="1"/>
          <p:nvPr>
            <p:ph idx="3" type="body"/>
          </p:nvPr>
        </p:nvSpPr>
        <p:spPr>
          <a:xfrm>
            <a:off x="2663004" y="3990543"/>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5"/>
          <p:cNvSpPr txBox="1"/>
          <p:nvPr>
            <p:ph idx="4" type="body"/>
          </p:nvPr>
        </p:nvSpPr>
        <p:spPr>
          <a:xfrm>
            <a:off x="3332633" y="3457327"/>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5"/>
          <p:cNvSpPr txBox="1"/>
          <p:nvPr>
            <p:ph idx="5" type="body"/>
          </p:nvPr>
        </p:nvSpPr>
        <p:spPr>
          <a:xfrm>
            <a:off x="3332633" y="3270167"/>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5"/>
          <p:cNvSpPr txBox="1"/>
          <p:nvPr>
            <p:ph idx="6" type="body"/>
          </p:nvPr>
        </p:nvSpPr>
        <p:spPr>
          <a:xfrm>
            <a:off x="2663004" y="3204773"/>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5"/>
          <p:cNvSpPr txBox="1"/>
          <p:nvPr>
            <p:ph idx="7" type="body"/>
          </p:nvPr>
        </p:nvSpPr>
        <p:spPr>
          <a:xfrm>
            <a:off x="3333663" y="2672219"/>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 name="Google Shape;74;p15"/>
          <p:cNvSpPr txBox="1"/>
          <p:nvPr>
            <p:ph idx="8" type="body"/>
          </p:nvPr>
        </p:nvSpPr>
        <p:spPr>
          <a:xfrm>
            <a:off x="3333663" y="2485059"/>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 name="Google Shape;75;p15"/>
          <p:cNvSpPr txBox="1"/>
          <p:nvPr>
            <p:ph idx="9" type="body"/>
          </p:nvPr>
        </p:nvSpPr>
        <p:spPr>
          <a:xfrm>
            <a:off x="2664034" y="2419666"/>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5"/>
          <p:cNvSpPr txBox="1"/>
          <p:nvPr>
            <p:ph idx="13" type="body"/>
          </p:nvPr>
        </p:nvSpPr>
        <p:spPr>
          <a:xfrm>
            <a:off x="1011097" y="4225190"/>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5"/>
          <p:cNvSpPr txBox="1"/>
          <p:nvPr>
            <p:ph idx="14" type="body"/>
          </p:nvPr>
        </p:nvSpPr>
        <p:spPr>
          <a:xfrm>
            <a:off x="1011097" y="4038030"/>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5"/>
          <p:cNvSpPr txBox="1"/>
          <p:nvPr>
            <p:ph idx="15" type="body"/>
          </p:nvPr>
        </p:nvSpPr>
        <p:spPr>
          <a:xfrm>
            <a:off x="341468" y="3972637"/>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5"/>
          <p:cNvSpPr txBox="1"/>
          <p:nvPr>
            <p:ph idx="16" type="body"/>
          </p:nvPr>
        </p:nvSpPr>
        <p:spPr>
          <a:xfrm>
            <a:off x="1009430" y="3457734"/>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5"/>
          <p:cNvSpPr txBox="1"/>
          <p:nvPr>
            <p:ph idx="17" type="body"/>
          </p:nvPr>
        </p:nvSpPr>
        <p:spPr>
          <a:xfrm>
            <a:off x="1009430" y="3270574"/>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5"/>
          <p:cNvSpPr txBox="1"/>
          <p:nvPr>
            <p:ph idx="18" type="body"/>
          </p:nvPr>
        </p:nvSpPr>
        <p:spPr>
          <a:xfrm>
            <a:off x="339801" y="3205181"/>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5"/>
          <p:cNvSpPr txBox="1"/>
          <p:nvPr>
            <p:ph idx="19" type="body"/>
          </p:nvPr>
        </p:nvSpPr>
        <p:spPr>
          <a:xfrm>
            <a:off x="1012364" y="2682781"/>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0"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5"/>
          <p:cNvSpPr txBox="1"/>
          <p:nvPr>
            <p:ph idx="20" type="body"/>
          </p:nvPr>
        </p:nvSpPr>
        <p:spPr>
          <a:xfrm>
            <a:off x="1012364" y="2495621"/>
            <a:ext cx="15600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b="1" sz="12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5"/>
          <p:cNvSpPr txBox="1"/>
          <p:nvPr>
            <p:ph idx="21" type="body"/>
          </p:nvPr>
        </p:nvSpPr>
        <p:spPr>
          <a:xfrm>
            <a:off x="342734" y="2430227"/>
            <a:ext cx="622500" cy="5772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dk1"/>
              </a:buClr>
              <a:buSzPts val="3300"/>
              <a:buNone/>
              <a:defRPr b="1" sz="33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5"/>
          <p:cNvSpPr txBox="1"/>
          <p:nvPr>
            <p:ph idx="22" type="body"/>
          </p:nvPr>
        </p:nvSpPr>
        <p:spPr>
          <a:xfrm>
            <a:off x="383557" y="1660035"/>
            <a:ext cx="4179600" cy="577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3300"/>
              <a:buNone/>
              <a:defRPr b="1" sz="3300">
                <a:solidFill>
                  <a:schemeClr val="dk1"/>
                </a:solidFill>
              </a:defRPr>
            </a:lvl1pPr>
            <a:lvl2pPr indent="-228600" lvl="1" marL="914400" rtl="0" algn="ctr">
              <a:lnSpc>
                <a:spcPct val="90000"/>
              </a:lnSpc>
              <a:spcBef>
                <a:spcPts val="400"/>
              </a:spcBef>
              <a:spcAft>
                <a:spcPts val="0"/>
              </a:spcAft>
              <a:buClr>
                <a:schemeClr val="lt1"/>
              </a:buClr>
              <a:buSzPts val="1400"/>
              <a:buNone/>
              <a:defRPr>
                <a:solidFill>
                  <a:schemeClr val="lt1"/>
                </a:solidFill>
              </a:defRPr>
            </a:lvl2pPr>
            <a:lvl3pPr indent="-228600" lvl="2" marL="1371600" rtl="0" algn="ctr">
              <a:lnSpc>
                <a:spcPct val="90000"/>
              </a:lnSpc>
              <a:spcBef>
                <a:spcPts val="400"/>
              </a:spcBef>
              <a:spcAft>
                <a:spcPts val="0"/>
              </a:spcAft>
              <a:buClr>
                <a:schemeClr val="lt1"/>
              </a:buClr>
              <a:buSzPts val="1400"/>
              <a:buNone/>
              <a:defRPr>
                <a:solidFill>
                  <a:schemeClr val="lt1"/>
                </a:solidFill>
              </a:defRPr>
            </a:lvl3pPr>
            <a:lvl4pPr indent="-228600" lvl="3" marL="1828800" rtl="0" algn="ctr">
              <a:lnSpc>
                <a:spcPct val="90000"/>
              </a:lnSpc>
              <a:spcBef>
                <a:spcPts val="400"/>
              </a:spcBef>
              <a:spcAft>
                <a:spcPts val="0"/>
              </a:spcAft>
              <a:buClr>
                <a:schemeClr val="lt1"/>
              </a:buClr>
              <a:buSzPts val="1400"/>
              <a:buNone/>
              <a:defRPr>
                <a:solidFill>
                  <a:schemeClr val="lt1"/>
                </a:solidFill>
              </a:defRPr>
            </a:lvl4pPr>
            <a:lvl5pPr indent="-228600" lvl="4" marL="2286000" rtl="0" algn="ctr">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5"/>
          <p:cNvSpPr txBox="1"/>
          <p:nvPr>
            <p:ph idx="23"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5"/>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u="none" cap="none" strike="noStrike">
                <a:solidFill>
                  <a:schemeClr val="lt1"/>
                </a:solidFill>
                <a:latin typeface="Arial Narrow"/>
                <a:ea typeface="Arial Narrow"/>
                <a:cs typeface="Arial Narrow"/>
                <a:sym typeface="Arial Narrow"/>
              </a:rPr>
              <a:t>‹#›</a:t>
            </a:fld>
            <a:endParaRPr b="1" i="0" sz="900" u="none" cap="none" strike="noStrike">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88" name="Shape 88"/>
        <p:cNvGrpSpPr/>
        <p:nvPr/>
      </p:nvGrpSpPr>
      <p:grpSpPr>
        <a:xfrm>
          <a:off x="0" y="0"/>
          <a:ext cx="0" cy="0"/>
          <a:chOff x="0" y="0"/>
          <a:chExt cx="0" cy="0"/>
        </a:xfrm>
      </p:grpSpPr>
      <p:pic>
        <p:nvPicPr>
          <p:cNvPr descr="A landscape composed of dusky colors of golds, oranges, greens and purples. On the left, a young woman wearing a white dress basks in the rays of the solar eclipse. She stands under a fall tree with orange leaves, which is rooted to the side of a rocky mountain trail overlooking a valley and distant mountains. A river runs through the middle, branching out the distance. The Milky Way trails across the sky, leading up to the eclipsing and glittering stars at top right. Two hot air balloons float in the distance. Nocturnal animals, including a a fox, owl, possum, and bat, emerge to investigate the sudden onset of night.  " id="89" name="Google Shape;89;p16"/>
          <p:cNvPicPr preferRelativeResize="0"/>
          <p:nvPr/>
        </p:nvPicPr>
        <p:blipFill rotWithShape="1">
          <a:blip r:embed="rId2">
            <a:alphaModFix/>
          </a:blip>
          <a:srcRect b="0" l="19" r="19" t="0"/>
          <a:stretch/>
        </p:blipFill>
        <p:spPr>
          <a:xfrm>
            <a:off x="0" y="-406"/>
            <a:ext cx="4732020" cy="5143500"/>
          </a:xfrm>
          <a:prstGeom prst="rect">
            <a:avLst/>
          </a:prstGeom>
          <a:noFill/>
          <a:ln>
            <a:noFill/>
          </a:ln>
        </p:spPr>
      </p:pic>
      <p:sp>
        <p:nvSpPr>
          <p:cNvPr id="90" name="Google Shape;90;p16"/>
          <p:cNvSpPr/>
          <p:nvPr/>
        </p:nvSpPr>
        <p:spPr>
          <a:xfrm>
            <a:off x="-316991" y="406"/>
            <a:ext cx="1553072" cy="5143095"/>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82000">
                <a:srgbClr val="E9D9B2"/>
              </a:gs>
              <a:gs pos="100000">
                <a:srgbClr val="E9D9B2"/>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highlight>
                <a:srgbClr val="D4BF88"/>
              </a:highlight>
              <a:latin typeface="Calibri"/>
              <a:ea typeface="Calibri"/>
              <a:cs typeface="Calibri"/>
              <a:sym typeface="Calibri"/>
            </a:endParaRPr>
          </a:p>
        </p:txBody>
      </p:sp>
      <p:sp>
        <p:nvSpPr>
          <p:cNvPr id="91" name="Google Shape;91;p16"/>
          <p:cNvSpPr/>
          <p:nvPr/>
        </p:nvSpPr>
        <p:spPr>
          <a:xfrm>
            <a:off x="1128795" y="2183"/>
            <a:ext cx="8025807" cy="5143094"/>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18000">
                <a:schemeClr val="lt1"/>
              </a:gs>
              <a:gs pos="62000">
                <a:schemeClr val="lt1"/>
              </a:gs>
              <a:gs pos="98000">
                <a:srgbClr val="E9D9B2"/>
              </a:gs>
              <a:gs pos="100000">
                <a:srgbClr val="E9D9B2"/>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2" name="Google Shape;92;p16"/>
          <p:cNvSpPr txBox="1"/>
          <p:nvPr>
            <p:ph idx="1" type="body"/>
          </p:nvPr>
        </p:nvSpPr>
        <p:spPr>
          <a:xfrm>
            <a:off x="3676454" y="1661033"/>
            <a:ext cx="50085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6"/>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16"/>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a:solidFill>
                  <a:schemeClr val="dk1"/>
                </a:solidFill>
                <a:latin typeface="Arial Narrow"/>
                <a:ea typeface="Arial Narrow"/>
                <a:cs typeface="Arial Narrow"/>
                <a:sym typeface="Arial Narrow"/>
              </a:rPr>
              <a:t>‹#›</a:t>
            </a:fld>
            <a:endParaRPr b="0" i="0" sz="900" u="none">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showMasterSp="0">
  <p:cSld name="16_Title and Content">
    <p:spTree>
      <p:nvGrpSpPr>
        <p:cNvPr id="95" name="Shape 95"/>
        <p:cNvGrpSpPr/>
        <p:nvPr/>
      </p:nvGrpSpPr>
      <p:grpSpPr>
        <a:xfrm>
          <a:off x="0" y="0"/>
          <a:ext cx="0" cy="0"/>
          <a:chOff x="0" y="0"/>
          <a:chExt cx="0" cy="0"/>
        </a:xfrm>
      </p:grpSpPr>
      <p:pic>
        <p:nvPicPr>
          <p:cNvPr id="96" name="Google Shape;96;p17"/>
          <p:cNvPicPr preferRelativeResize="0"/>
          <p:nvPr/>
        </p:nvPicPr>
        <p:blipFill rotWithShape="1">
          <a:blip r:embed="rId2">
            <a:alphaModFix/>
          </a:blip>
          <a:srcRect b="0" l="0" r="14879" t="0"/>
          <a:stretch/>
        </p:blipFill>
        <p:spPr>
          <a:xfrm>
            <a:off x="1339283" y="-15862"/>
            <a:ext cx="7804716" cy="5164075"/>
          </a:xfrm>
          <a:prstGeom prst="rect">
            <a:avLst/>
          </a:prstGeom>
          <a:noFill/>
          <a:ln>
            <a:noFill/>
          </a:ln>
        </p:spPr>
      </p:pic>
      <p:sp>
        <p:nvSpPr>
          <p:cNvPr id="97" name="Google Shape;97;p17"/>
          <p:cNvSpPr/>
          <p:nvPr/>
        </p:nvSpPr>
        <p:spPr>
          <a:xfrm>
            <a:off x="0" y="0"/>
            <a:ext cx="9144000" cy="5143500"/>
          </a:xfrm>
          <a:prstGeom prst="rect">
            <a:avLst/>
          </a:prstGeom>
          <a:solidFill>
            <a:schemeClr val="lt1">
              <a:alpha val="702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descr="Watermark: Background image in monochromatic gold. A child sits on her father's shoulders looking up at a solar eclipse. They stand on a rocky overlook above misty mountains. Swirling clouds around the eclipse make it appear as an eye in the sky. " id="98" name="Google Shape;98;p17"/>
          <p:cNvSpPr/>
          <p:nvPr/>
        </p:nvSpPr>
        <p:spPr>
          <a:xfrm>
            <a:off x="-7355" y="-25167"/>
            <a:ext cx="9151500" cy="5176200"/>
          </a:xfrm>
          <a:prstGeom prst="rect">
            <a:avLst/>
          </a:prstGeom>
          <a:gradFill>
            <a:gsLst>
              <a:gs pos="0">
                <a:schemeClr val="lt1"/>
              </a:gs>
              <a:gs pos="43000">
                <a:schemeClr val="lt1"/>
              </a:gs>
              <a:gs pos="75000">
                <a:srgbClr val="FFFFFF">
                  <a:alpha val="0"/>
                </a:srgbClr>
              </a:gs>
              <a:gs pos="100000">
                <a:srgbClr val="FFFFFF">
                  <a:alpha val="0"/>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99" name="Google Shape;99;p17"/>
          <p:cNvGrpSpPr/>
          <p:nvPr/>
        </p:nvGrpSpPr>
        <p:grpSpPr>
          <a:xfrm>
            <a:off x="-7353" y="-27910"/>
            <a:ext cx="9151425" cy="386100"/>
            <a:chOff x="-9804" y="-37213"/>
            <a:chExt cx="12201900" cy="514800"/>
          </a:xfrm>
        </p:grpSpPr>
        <p:sp>
          <p:nvSpPr>
            <p:cNvPr id="100" name="Google Shape;100;p17"/>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1" name="Google Shape;101;p17"/>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02" name="Google Shape;102;p17"/>
          <p:cNvSpPr txBox="1"/>
          <p:nvPr>
            <p:ph idx="1" type="body"/>
          </p:nvPr>
        </p:nvSpPr>
        <p:spPr>
          <a:xfrm>
            <a:off x="472707" y="2023862"/>
            <a:ext cx="6083400" cy="1531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100000"/>
              </a:lnSpc>
              <a:spcBef>
                <a:spcPts val="500"/>
              </a:spcBef>
              <a:spcAft>
                <a:spcPts val="0"/>
              </a:spcAft>
              <a:buClr>
                <a:schemeClr val="dk1"/>
              </a:buClr>
              <a:buSzPts val="1400"/>
              <a:buNone/>
              <a:defRPr>
                <a:solidFill>
                  <a:schemeClr val="dk1"/>
                </a:solidFill>
              </a:defRPr>
            </a:lvl2pPr>
            <a:lvl3pPr indent="-228600" lvl="2" marL="1371600" rtl="0" algn="l">
              <a:lnSpc>
                <a:spcPct val="100000"/>
              </a:lnSpc>
              <a:spcBef>
                <a:spcPts val="500"/>
              </a:spcBef>
              <a:spcAft>
                <a:spcPts val="0"/>
              </a:spcAft>
              <a:buClr>
                <a:schemeClr val="dk1"/>
              </a:buClr>
              <a:buSzPts val="1400"/>
              <a:buNone/>
              <a:defRPr>
                <a:solidFill>
                  <a:schemeClr val="dk1"/>
                </a:solidFill>
              </a:defRPr>
            </a:lvl3pPr>
            <a:lvl4pPr indent="-228600" lvl="3" marL="1828800" rtl="0" algn="l">
              <a:lnSpc>
                <a:spcPct val="100000"/>
              </a:lnSpc>
              <a:spcBef>
                <a:spcPts val="500"/>
              </a:spcBef>
              <a:spcAft>
                <a:spcPts val="0"/>
              </a:spcAft>
              <a:buClr>
                <a:schemeClr val="dk1"/>
              </a:buClr>
              <a:buSzPts val="1400"/>
              <a:buNone/>
              <a:defRPr>
                <a:solidFill>
                  <a:schemeClr val="dk1"/>
                </a:solidFill>
              </a:defRPr>
            </a:lvl4pPr>
            <a:lvl5pPr indent="-228600" lvl="4" marL="2286000" rtl="0" algn="l">
              <a:lnSpc>
                <a:spcPct val="100000"/>
              </a:lnSpc>
              <a:spcBef>
                <a:spcPts val="500"/>
              </a:spcBef>
              <a:spcAft>
                <a:spcPts val="0"/>
              </a:spcAft>
              <a:buClr>
                <a:schemeClr val="dk1"/>
              </a:buClr>
              <a:buSzPts val="1400"/>
              <a:buNone/>
              <a:defRPr>
                <a:solidFill>
                  <a:schemeClr val="dk1"/>
                </a:solidFill>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17"/>
          <p:cNvSpPr txBox="1"/>
          <p:nvPr>
            <p:ph type="title"/>
          </p:nvPr>
        </p:nvSpPr>
        <p:spPr>
          <a:xfrm>
            <a:off x="472706" y="1137486"/>
            <a:ext cx="60834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7"/>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17"/>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2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showMasterSp="0">
  <p:cSld name="20_Title and Content">
    <p:bg>
      <p:bgPr>
        <a:solidFill>
          <a:schemeClr val="lt1"/>
        </a:solidFill>
      </p:bgPr>
    </p:bg>
    <p:spTree>
      <p:nvGrpSpPr>
        <p:cNvPr id="106" name="Shape 106"/>
        <p:cNvGrpSpPr/>
        <p:nvPr/>
      </p:nvGrpSpPr>
      <p:grpSpPr>
        <a:xfrm>
          <a:off x="0" y="0"/>
          <a:ext cx="0" cy="0"/>
          <a:chOff x="0" y="0"/>
          <a:chExt cx="0" cy="0"/>
        </a:xfrm>
      </p:grpSpPr>
      <p:sp>
        <p:nvSpPr>
          <p:cNvPr id="107" name="Google Shape;107;p18"/>
          <p:cNvSpPr txBox="1"/>
          <p:nvPr>
            <p:ph idx="1" type="body"/>
          </p:nvPr>
        </p:nvSpPr>
        <p:spPr>
          <a:xfrm>
            <a:off x="-7353" y="351651"/>
            <a:ext cx="9151500" cy="2030700"/>
          </a:xfrm>
          <a:prstGeom prst="rect">
            <a:avLst/>
          </a:prstGeom>
          <a:solidFill>
            <a:srgbClr val="F2E5B5"/>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08" name="Google Shape;108;p18"/>
          <p:cNvGrpSpPr/>
          <p:nvPr/>
        </p:nvGrpSpPr>
        <p:grpSpPr>
          <a:xfrm>
            <a:off x="-7353" y="-27910"/>
            <a:ext cx="9151425" cy="386100"/>
            <a:chOff x="-9804" y="-37213"/>
            <a:chExt cx="12201900" cy="514800"/>
          </a:xfrm>
        </p:grpSpPr>
        <p:sp>
          <p:nvSpPr>
            <p:cNvPr id="109" name="Google Shape;109;p18"/>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0" name="Google Shape;110;p18"/>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11" name="Google Shape;111;p18"/>
          <p:cNvSpPr txBox="1"/>
          <p:nvPr>
            <p:ph idx="2" type="body"/>
          </p:nvPr>
        </p:nvSpPr>
        <p:spPr>
          <a:xfrm>
            <a:off x="6069876" y="3499920"/>
            <a:ext cx="2406300" cy="3231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dk1"/>
              </a:buClr>
              <a:buSzPts val="1700"/>
              <a:buNone/>
              <a:defRPr sz="1700">
                <a:solidFill>
                  <a:schemeClr val="dk1"/>
                </a:solidFill>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8"/>
          <p:cNvSpPr txBox="1"/>
          <p:nvPr>
            <p:ph idx="3" type="body"/>
          </p:nvPr>
        </p:nvSpPr>
        <p:spPr>
          <a:xfrm>
            <a:off x="6072940" y="1672309"/>
            <a:ext cx="2400300" cy="17145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18"/>
          <p:cNvSpPr txBox="1"/>
          <p:nvPr>
            <p:ph idx="4" type="body"/>
          </p:nvPr>
        </p:nvSpPr>
        <p:spPr>
          <a:xfrm>
            <a:off x="3404846" y="3499920"/>
            <a:ext cx="2400300" cy="3231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dk1"/>
              </a:buClr>
              <a:buSzPts val="1700"/>
              <a:buNone/>
              <a:defRPr sz="1700">
                <a:solidFill>
                  <a:schemeClr val="dk1"/>
                </a:solidFill>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18"/>
          <p:cNvSpPr txBox="1"/>
          <p:nvPr>
            <p:ph idx="5" type="body"/>
          </p:nvPr>
        </p:nvSpPr>
        <p:spPr>
          <a:xfrm>
            <a:off x="3404846" y="1672309"/>
            <a:ext cx="2400300" cy="17145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18"/>
          <p:cNvSpPr txBox="1"/>
          <p:nvPr>
            <p:ph idx="6" type="body"/>
          </p:nvPr>
        </p:nvSpPr>
        <p:spPr>
          <a:xfrm>
            <a:off x="724370" y="3499920"/>
            <a:ext cx="2405400" cy="3231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dk1"/>
              </a:buClr>
              <a:buSzPts val="1700"/>
              <a:buNone/>
              <a:defRPr sz="1700">
                <a:solidFill>
                  <a:schemeClr val="dk1"/>
                </a:solidFill>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18"/>
          <p:cNvSpPr txBox="1"/>
          <p:nvPr>
            <p:ph idx="7" type="body"/>
          </p:nvPr>
        </p:nvSpPr>
        <p:spPr>
          <a:xfrm>
            <a:off x="726911" y="1672309"/>
            <a:ext cx="2400300" cy="17145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7" name="Google Shape;117;p18"/>
          <p:cNvSpPr txBox="1"/>
          <p:nvPr>
            <p:ph idx="8" type="body"/>
          </p:nvPr>
        </p:nvSpPr>
        <p:spPr>
          <a:xfrm>
            <a:off x="657277" y="868251"/>
            <a:ext cx="7891500" cy="5772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dk1"/>
              </a:buClr>
              <a:buSzPts val="3300"/>
              <a:buNone/>
              <a:defRPr b="0" sz="3300">
                <a:solidFill>
                  <a:schemeClr val="dk1"/>
                </a:solidFill>
              </a:defRPr>
            </a:lvl1pPr>
            <a:lvl2pPr indent="-228600" lvl="1" marL="914400" rtl="0" algn="ctr">
              <a:lnSpc>
                <a:spcPct val="90000"/>
              </a:lnSpc>
              <a:spcBef>
                <a:spcPts val="400"/>
              </a:spcBef>
              <a:spcAft>
                <a:spcPts val="0"/>
              </a:spcAft>
              <a:buClr>
                <a:schemeClr val="lt1"/>
              </a:buClr>
              <a:buSzPts val="1400"/>
              <a:buNone/>
              <a:defRPr>
                <a:solidFill>
                  <a:schemeClr val="lt1"/>
                </a:solidFill>
              </a:defRPr>
            </a:lvl2pPr>
            <a:lvl3pPr indent="-228600" lvl="2" marL="1371600" rtl="0" algn="ctr">
              <a:lnSpc>
                <a:spcPct val="90000"/>
              </a:lnSpc>
              <a:spcBef>
                <a:spcPts val="400"/>
              </a:spcBef>
              <a:spcAft>
                <a:spcPts val="0"/>
              </a:spcAft>
              <a:buClr>
                <a:schemeClr val="lt1"/>
              </a:buClr>
              <a:buSzPts val="1400"/>
              <a:buNone/>
              <a:defRPr>
                <a:solidFill>
                  <a:schemeClr val="lt1"/>
                </a:solidFill>
              </a:defRPr>
            </a:lvl3pPr>
            <a:lvl4pPr indent="-228600" lvl="3" marL="1828800" rtl="0" algn="ctr">
              <a:lnSpc>
                <a:spcPct val="90000"/>
              </a:lnSpc>
              <a:spcBef>
                <a:spcPts val="400"/>
              </a:spcBef>
              <a:spcAft>
                <a:spcPts val="0"/>
              </a:spcAft>
              <a:buClr>
                <a:schemeClr val="lt1"/>
              </a:buClr>
              <a:buSzPts val="1400"/>
              <a:buNone/>
              <a:defRPr>
                <a:solidFill>
                  <a:schemeClr val="lt1"/>
                </a:solidFill>
              </a:defRPr>
            </a:lvl4pPr>
            <a:lvl5pPr indent="-228600" lvl="4" marL="2286000" rtl="0" algn="ctr">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p18"/>
          <p:cNvSpPr txBox="1"/>
          <p:nvPr>
            <p:ph idx="9"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18"/>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574">
          <p15:clr>
            <a:srgbClr val="FBAE40"/>
          </p15:clr>
        </p15:guide>
        <p15:guide id="2" pos="28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showMasterSp="0">
  <p:cSld name="18_Title and Content">
    <p:spTree>
      <p:nvGrpSpPr>
        <p:cNvPr id="120" name="Shape 120"/>
        <p:cNvGrpSpPr/>
        <p:nvPr/>
      </p:nvGrpSpPr>
      <p:grpSpPr>
        <a:xfrm>
          <a:off x="0" y="0"/>
          <a:ext cx="0" cy="0"/>
          <a:chOff x="0" y="0"/>
          <a:chExt cx="0" cy="0"/>
        </a:xfrm>
      </p:grpSpPr>
      <p:sp>
        <p:nvSpPr>
          <p:cNvPr id="121" name="Google Shape;121;p19"/>
          <p:cNvSpPr/>
          <p:nvPr/>
        </p:nvSpPr>
        <p:spPr>
          <a:xfrm>
            <a:off x="-6813" y="-12676"/>
            <a:ext cx="9157500" cy="5169000"/>
          </a:xfrm>
          <a:prstGeom prst="rect">
            <a:avLst/>
          </a:prstGeom>
          <a:gradFill>
            <a:gsLst>
              <a:gs pos="0">
                <a:srgbClr val="D4BF88">
                  <a:alpha val="85098"/>
                </a:srgbClr>
              </a:gs>
              <a:gs pos="60000">
                <a:schemeClr val="lt1"/>
              </a:gs>
              <a:gs pos="100000">
                <a:schemeClr val="lt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22" name="Google Shape;122;p19"/>
          <p:cNvGrpSpPr/>
          <p:nvPr/>
        </p:nvGrpSpPr>
        <p:grpSpPr>
          <a:xfrm>
            <a:off x="-7353" y="-27910"/>
            <a:ext cx="9151425" cy="386100"/>
            <a:chOff x="-9804" y="-37213"/>
            <a:chExt cx="12201900" cy="514800"/>
          </a:xfrm>
        </p:grpSpPr>
        <p:sp>
          <p:nvSpPr>
            <p:cNvPr id="123" name="Google Shape;123;p19"/>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 name="Google Shape;124;p19"/>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25" name="Google Shape;125;p19"/>
          <p:cNvSpPr txBox="1"/>
          <p:nvPr>
            <p:ph idx="1" type="body"/>
          </p:nvPr>
        </p:nvSpPr>
        <p:spPr>
          <a:xfrm>
            <a:off x="3949679" y="4671257"/>
            <a:ext cx="4826700" cy="2307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100"/>
              <a:buNone/>
              <a:defRPr b="0" sz="1100">
                <a:solidFill>
                  <a:schemeClr val="dk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6" name="Google Shape;126;p19"/>
          <p:cNvSpPr txBox="1"/>
          <p:nvPr>
            <p:ph idx="2" type="body"/>
          </p:nvPr>
        </p:nvSpPr>
        <p:spPr>
          <a:xfrm>
            <a:off x="3949679" y="1416899"/>
            <a:ext cx="4826700" cy="1300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100000"/>
              </a:lnSpc>
              <a:spcBef>
                <a:spcPts val="400"/>
              </a:spcBef>
              <a:spcAft>
                <a:spcPts val="0"/>
              </a:spcAft>
              <a:buClr>
                <a:schemeClr val="dk1"/>
              </a:buClr>
              <a:buSzPts val="1400"/>
              <a:buNone/>
              <a:defRPr>
                <a:solidFill>
                  <a:schemeClr val="dk1"/>
                </a:solidFill>
              </a:defRPr>
            </a:lvl2pPr>
            <a:lvl3pPr indent="-228600" lvl="2" marL="1371600" rtl="0" algn="l">
              <a:lnSpc>
                <a:spcPct val="100000"/>
              </a:lnSpc>
              <a:spcBef>
                <a:spcPts val="400"/>
              </a:spcBef>
              <a:spcAft>
                <a:spcPts val="0"/>
              </a:spcAft>
              <a:buClr>
                <a:schemeClr val="dk1"/>
              </a:buClr>
              <a:buSzPts val="1400"/>
              <a:buNone/>
              <a:defRPr>
                <a:solidFill>
                  <a:schemeClr val="dk1"/>
                </a:solidFill>
              </a:defRPr>
            </a:lvl3pPr>
            <a:lvl4pPr indent="-228600" lvl="3" marL="1828800" rtl="0" algn="l">
              <a:lnSpc>
                <a:spcPct val="100000"/>
              </a:lnSpc>
              <a:spcBef>
                <a:spcPts val="400"/>
              </a:spcBef>
              <a:spcAft>
                <a:spcPts val="0"/>
              </a:spcAft>
              <a:buClr>
                <a:schemeClr val="dk1"/>
              </a:buClr>
              <a:buSzPts val="1400"/>
              <a:buNone/>
              <a:defRPr>
                <a:solidFill>
                  <a:schemeClr val="dk1"/>
                </a:solidFill>
              </a:defRPr>
            </a:lvl4pPr>
            <a:lvl5pPr indent="-228600" lvl="4" marL="2286000" rtl="0" algn="l">
              <a:lnSpc>
                <a:spcPct val="10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19"/>
          <p:cNvSpPr txBox="1"/>
          <p:nvPr>
            <p:ph type="title"/>
          </p:nvPr>
        </p:nvSpPr>
        <p:spPr>
          <a:xfrm>
            <a:off x="3915388" y="782654"/>
            <a:ext cx="48612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19"/>
          <p:cNvSpPr txBox="1"/>
          <p:nvPr>
            <p:ph idx="3" type="body"/>
          </p:nvPr>
        </p:nvSpPr>
        <p:spPr>
          <a:xfrm>
            <a:off x="313840" y="698443"/>
            <a:ext cx="3086100" cy="41148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19"/>
          <p:cNvSpPr txBox="1"/>
          <p:nvPr>
            <p:ph idx="4"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 name="Google Shape;130;p19"/>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showMasterSp="0">
  <p:cSld name="17_Title and Content">
    <p:spTree>
      <p:nvGrpSpPr>
        <p:cNvPr id="131" name="Shape 131"/>
        <p:cNvGrpSpPr/>
        <p:nvPr/>
      </p:nvGrpSpPr>
      <p:grpSpPr>
        <a:xfrm>
          <a:off x="0" y="0"/>
          <a:ext cx="0" cy="0"/>
          <a:chOff x="0" y="0"/>
          <a:chExt cx="0" cy="0"/>
        </a:xfrm>
      </p:grpSpPr>
      <p:sp>
        <p:nvSpPr>
          <p:cNvPr id="132" name="Google Shape;132;p20"/>
          <p:cNvSpPr/>
          <p:nvPr/>
        </p:nvSpPr>
        <p:spPr>
          <a:xfrm>
            <a:off x="-6813" y="-12676"/>
            <a:ext cx="9157500" cy="5169000"/>
          </a:xfrm>
          <a:prstGeom prst="rect">
            <a:avLst/>
          </a:prstGeom>
          <a:gradFill>
            <a:gsLst>
              <a:gs pos="0">
                <a:srgbClr val="D4BF88">
                  <a:alpha val="85098"/>
                </a:srgbClr>
              </a:gs>
              <a:gs pos="60000">
                <a:schemeClr val="lt1"/>
              </a:gs>
              <a:gs pos="100000">
                <a:schemeClr val="lt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33" name="Google Shape;133;p20"/>
          <p:cNvGrpSpPr/>
          <p:nvPr/>
        </p:nvGrpSpPr>
        <p:grpSpPr>
          <a:xfrm>
            <a:off x="-7353" y="-27910"/>
            <a:ext cx="9151425" cy="386100"/>
            <a:chOff x="-9804" y="-37213"/>
            <a:chExt cx="12201900" cy="514800"/>
          </a:xfrm>
        </p:grpSpPr>
        <p:sp>
          <p:nvSpPr>
            <p:cNvPr id="134" name="Google Shape;134;p20"/>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5" name="Google Shape;135;p20"/>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36" name="Google Shape;136;p20"/>
          <p:cNvSpPr txBox="1"/>
          <p:nvPr>
            <p:ph idx="1" type="body"/>
          </p:nvPr>
        </p:nvSpPr>
        <p:spPr>
          <a:xfrm>
            <a:off x="876375" y="3802977"/>
            <a:ext cx="7272600" cy="625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sz="1200">
                <a:solidFill>
                  <a:schemeClr val="dk1"/>
                </a:solidFill>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0"/>
          <p:cNvSpPr txBox="1"/>
          <p:nvPr>
            <p:ph idx="2" type="body"/>
          </p:nvPr>
        </p:nvSpPr>
        <p:spPr>
          <a:xfrm>
            <a:off x="4572000" y="3306629"/>
            <a:ext cx="3433800" cy="346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0"/>
          <p:cNvSpPr txBox="1"/>
          <p:nvPr>
            <p:ph idx="3" type="body"/>
          </p:nvPr>
        </p:nvSpPr>
        <p:spPr>
          <a:xfrm>
            <a:off x="4642247" y="1384020"/>
            <a:ext cx="3336600" cy="18693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0"/>
          <p:cNvSpPr txBox="1"/>
          <p:nvPr>
            <p:ph idx="4" type="body"/>
          </p:nvPr>
        </p:nvSpPr>
        <p:spPr>
          <a:xfrm>
            <a:off x="857466" y="3306629"/>
            <a:ext cx="3433800" cy="346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20"/>
          <p:cNvSpPr txBox="1"/>
          <p:nvPr>
            <p:ph idx="5" type="body"/>
          </p:nvPr>
        </p:nvSpPr>
        <p:spPr>
          <a:xfrm>
            <a:off x="954477" y="1384020"/>
            <a:ext cx="3336600" cy="18693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1" name="Google Shape;141;p20"/>
          <p:cNvSpPr txBox="1"/>
          <p:nvPr>
            <p:ph type="title"/>
          </p:nvPr>
        </p:nvSpPr>
        <p:spPr>
          <a:xfrm>
            <a:off x="877289" y="790864"/>
            <a:ext cx="48612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0"/>
          <p:cNvSpPr txBox="1"/>
          <p:nvPr>
            <p:ph idx="6"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0"/>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showMasterSp="0">
  <p:cSld name="23_Title and Content">
    <p:bg>
      <p:bgPr>
        <a:solidFill>
          <a:schemeClr val="lt1"/>
        </a:solidFill>
      </p:bgPr>
    </p:bg>
    <p:spTree>
      <p:nvGrpSpPr>
        <p:cNvPr id="144" name="Shape 144"/>
        <p:cNvGrpSpPr/>
        <p:nvPr/>
      </p:nvGrpSpPr>
      <p:grpSpPr>
        <a:xfrm>
          <a:off x="0" y="0"/>
          <a:ext cx="0" cy="0"/>
          <a:chOff x="0" y="0"/>
          <a:chExt cx="0" cy="0"/>
        </a:xfrm>
      </p:grpSpPr>
      <p:sp>
        <p:nvSpPr>
          <p:cNvPr id="145" name="Google Shape;145;p21"/>
          <p:cNvSpPr/>
          <p:nvPr/>
        </p:nvSpPr>
        <p:spPr>
          <a:xfrm>
            <a:off x="-6813" y="-12676"/>
            <a:ext cx="9157500" cy="5169000"/>
          </a:xfrm>
          <a:prstGeom prst="rect">
            <a:avLst/>
          </a:prstGeom>
          <a:gradFill>
            <a:gsLst>
              <a:gs pos="0">
                <a:srgbClr val="D4BF88">
                  <a:alpha val="85098"/>
                </a:srgbClr>
              </a:gs>
              <a:gs pos="60000">
                <a:schemeClr val="lt1"/>
              </a:gs>
              <a:gs pos="100000">
                <a:schemeClr val="lt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46" name="Google Shape;146;p21"/>
          <p:cNvGrpSpPr/>
          <p:nvPr/>
        </p:nvGrpSpPr>
        <p:grpSpPr>
          <a:xfrm>
            <a:off x="-7353" y="-27910"/>
            <a:ext cx="9151425" cy="386100"/>
            <a:chOff x="-9804" y="-37213"/>
            <a:chExt cx="12201900" cy="514800"/>
          </a:xfrm>
        </p:grpSpPr>
        <p:sp>
          <p:nvSpPr>
            <p:cNvPr id="147" name="Google Shape;147;p21"/>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8" name="Google Shape;148;p21"/>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49" name="Google Shape;149;p21"/>
          <p:cNvSpPr txBox="1"/>
          <p:nvPr>
            <p:ph idx="1" type="body"/>
          </p:nvPr>
        </p:nvSpPr>
        <p:spPr>
          <a:xfrm>
            <a:off x="3988799" y="3445605"/>
            <a:ext cx="4882500" cy="11079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 name="Google Shape;150;p21"/>
          <p:cNvSpPr txBox="1"/>
          <p:nvPr>
            <p:ph idx="2" type="body"/>
          </p:nvPr>
        </p:nvSpPr>
        <p:spPr>
          <a:xfrm>
            <a:off x="6558379" y="1466336"/>
            <a:ext cx="2313000" cy="18273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 name="Google Shape;151;p21"/>
          <p:cNvSpPr txBox="1"/>
          <p:nvPr>
            <p:ph idx="3" type="body"/>
          </p:nvPr>
        </p:nvSpPr>
        <p:spPr>
          <a:xfrm>
            <a:off x="4074851" y="1515014"/>
            <a:ext cx="2313000" cy="1714200"/>
          </a:xfrm>
          <a:prstGeom prst="rect">
            <a:avLst/>
          </a:prstGeom>
          <a:solidFill>
            <a:srgbClr val="D4BF88"/>
          </a:solid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21"/>
          <p:cNvSpPr txBox="1"/>
          <p:nvPr>
            <p:ph type="title"/>
          </p:nvPr>
        </p:nvSpPr>
        <p:spPr>
          <a:xfrm>
            <a:off x="3987387" y="872328"/>
            <a:ext cx="48612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1"/>
          <p:cNvSpPr txBox="1"/>
          <p:nvPr>
            <p:ph idx="4"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21"/>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showMasterSp="0">
  <p:cSld name="22_Title and Content">
    <p:spTree>
      <p:nvGrpSpPr>
        <p:cNvPr id="155" name="Shape 155"/>
        <p:cNvGrpSpPr/>
        <p:nvPr/>
      </p:nvGrpSpPr>
      <p:grpSpPr>
        <a:xfrm>
          <a:off x="0" y="0"/>
          <a:ext cx="0" cy="0"/>
          <a:chOff x="0" y="0"/>
          <a:chExt cx="0" cy="0"/>
        </a:xfrm>
      </p:grpSpPr>
      <p:sp>
        <p:nvSpPr>
          <p:cNvPr id="156" name="Google Shape;156;p22"/>
          <p:cNvSpPr/>
          <p:nvPr/>
        </p:nvSpPr>
        <p:spPr>
          <a:xfrm>
            <a:off x="-6813" y="-12676"/>
            <a:ext cx="9157500" cy="5169000"/>
          </a:xfrm>
          <a:prstGeom prst="rect">
            <a:avLst/>
          </a:prstGeom>
          <a:gradFill>
            <a:gsLst>
              <a:gs pos="0">
                <a:srgbClr val="D4BF88">
                  <a:alpha val="85098"/>
                </a:srgbClr>
              </a:gs>
              <a:gs pos="60000">
                <a:schemeClr val="lt1"/>
              </a:gs>
              <a:gs pos="100000">
                <a:schemeClr val="lt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57" name="Google Shape;157;p22"/>
          <p:cNvGrpSpPr/>
          <p:nvPr/>
        </p:nvGrpSpPr>
        <p:grpSpPr>
          <a:xfrm>
            <a:off x="-7353" y="-27910"/>
            <a:ext cx="9151425" cy="386100"/>
            <a:chOff x="-9804" y="-37213"/>
            <a:chExt cx="12201900" cy="514800"/>
          </a:xfrm>
        </p:grpSpPr>
        <p:sp>
          <p:nvSpPr>
            <p:cNvPr id="158" name="Google Shape;158;p22"/>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9" name="Google Shape;159;p22"/>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60" name="Google Shape;160;p22"/>
          <p:cNvSpPr txBox="1"/>
          <p:nvPr>
            <p:ph idx="1" type="body"/>
          </p:nvPr>
        </p:nvSpPr>
        <p:spPr>
          <a:xfrm>
            <a:off x="487972" y="1416899"/>
            <a:ext cx="7965000" cy="1300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100000"/>
              </a:lnSpc>
              <a:spcBef>
                <a:spcPts val="400"/>
              </a:spcBef>
              <a:spcAft>
                <a:spcPts val="0"/>
              </a:spcAft>
              <a:buClr>
                <a:schemeClr val="dk1"/>
              </a:buClr>
              <a:buSzPts val="1400"/>
              <a:buNone/>
              <a:defRPr>
                <a:solidFill>
                  <a:schemeClr val="dk1"/>
                </a:solidFill>
              </a:defRPr>
            </a:lvl2pPr>
            <a:lvl3pPr indent="-228600" lvl="2" marL="1371600" rtl="0" algn="l">
              <a:lnSpc>
                <a:spcPct val="100000"/>
              </a:lnSpc>
              <a:spcBef>
                <a:spcPts val="400"/>
              </a:spcBef>
              <a:spcAft>
                <a:spcPts val="0"/>
              </a:spcAft>
              <a:buClr>
                <a:schemeClr val="dk1"/>
              </a:buClr>
              <a:buSzPts val="1400"/>
              <a:buNone/>
              <a:defRPr>
                <a:solidFill>
                  <a:schemeClr val="dk1"/>
                </a:solidFill>
              </a:defRPr>
            </a:lvl3pPr>
            <a:lvl4pPr indent="-228600" lvl="3" marL="1828800" rtl="0" algn="l">
              <a:lnSpc>
                <a:spcPct val="100000"/>
              </a:lnSpc>
              <a:spcBef>
                <a:spcPts val="400"/>
              </a:spcBef>
              <a:spcAft>
                <a:spcPts val="0"/>
              </a:spcAft>
              <a:buClr>
                <a:schemeClr val="dk1"/>
              </a:buClr>
              <a:buSzPts val="1400"/>
              <a:buNone/>
              <a:defRPr>
                <a:solidFill>
                  <a:schemeClr val="dk1"/>
                </a:solidFill>
              </a:defRPr>
            </a:lvl4pPr>
            <a:lvl5pPr indent="-228600" lvl="4" marL="2286000" rtl="0" algn="l">
              <a:lnSpc>
                <a:spcPct val="10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1" name="Google Shape;161;p22"/>
          <p:cNvSpPr txBox="1"/>
          <p:nvPr>
            <p:ph type="title"/>
          </p:nvPr>
        </p:nvSpPr>
        <p:spPr>
          <a:xfrm>
            <a:off x="453682" y="782654"/>
            <a:ext cx="77952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2"/>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22"/>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showMasterSp="0">
  <p:cSld name="19_Title and Content">
    <p:spTree>
      <p:nvGrpSpPr>
        <p:cNvPr id="164" name="Shape 164"/>
        <p:cNvGrpSpPr/>
        <p:nvPr/>
      </p:nvGrpSpPr>
      <p:grpSpPr>
        <a:xfrm>
          <a:off x="0" y="0"/>
          <a:ext cx="0" cy="0"/>
          <a:chOff x="0" y="0"/>
          <a:chExt cx="0" cy="0"/>
        </a:xfrm>
      </p:grpSpPr>
      <p:grpSp>
        <p:nvGrpSpPr>
          <p:cNvPr id="165" name="Google Shape;165;p23"/>
          <p:cNvGrpSpPr/>
          <p:nvPr/>
        </p:nvGrpSpPr>
        <p:grpSpPr>
          <a:xfrm>
            <a:off x="-7353" y="-27910"/>
            <a:ext cx="9151425" cy="386100"/>
            <a:chOff x="-9804" y="-37213"/>
            <a:chExt cx="12201900" cy="514800"/>
          </a:xfrm>
        </p:grpSpPr>
        <p:sp>
          <p:nvSpPr>
            <p:cNvPr id="166" name="Google Shape;166;p23"/>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7" name="Google Shape;167;p23"/>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68" name="Google Shape;168;p23"/>
          <p:cNvSpPr txBox="1"/>
          <p:nvPr>
            <p:ph type="title"/>
          </p:nvPr>
        </p:nvSpPr>
        <p:spPr>
          <a:xfrm>
            <a:off x="472706" y="1137486"/>
            <a:ext cx="60834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9" name="Google Shape;169;p23"/>
          <p:cNvSpPr txBox="1"/>
          <p:nvPr>
            <p:ph idx="1" type="body"/>
          </p:nvPr>
        </p:nvSpPr>
        <p:spPr>
          <a:xfrm>
            <a:off x="472707" y="2023862"/>
            <a:ext cx="6083400" cy="1531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100000"/>
              </a:lnSpc>
              <a:spcBef>
                <a:spcPts val="500"/>
              </a:spcBef>
              <a:spcAft>
                <a:spcPts val="0"/>
              </a:spcAft>
              <a:buClr>
                <a:schemeClr val="dk1"/>
              </a:buClr>
              <a:buSzPts val="1400"/>
              <a:buNone/>
              <a:defRPr>
                <a:solidFill>
                  <a:schemeClr val="dk1"/>
                </a:solidFill>
              </a:defRPr>
            </a:lvl2pPr>
            <a:lvl3pPr indent="-228600" lvl="2" marL="1371600" rtl="0" algn="l">
              <a:lnSpc>
                <a:spcPct val="100000"/>
              </a:lnSpc>
              <a:spcBef>
                <a:spcPts val="500"/>
              </a:spcBef>
              <a:spcAft>
                <a:spcPts val="0"/>
              </a:spcAft>
              <a:buClr>
                <a:schemeClr val="dk1"/>
              </a:buClr>
              <a:buSzPts val="1400"/>
              <a:buNone/>
              <a:defRPr>
                <a:solidFill>
                  <a:schemeClr val="dk1"/>
                </a:solidFill>
              </a:defRPr>
            </a:lvl3pPr>
            <a:lvl4pPr indent="-228600" lvl="3" marL="1828800" rtl="0" algn="l">
              <a:lnSpc>
                <a:spcPct val="100000"/>
              </a:lnSpc>
              <a:spcBef>
                <a:spcPts val="500"/>
              </a:spcBef>
              <a:spcAft>
                <a:spcPts val="0"/>
              </a:spcAft>
              <a:buClr>
                <a:schemeClr val="dk1"/>
              </a:buClr>
              <a:buSzPts val="1400"/>
              <a:buNone/>
              <a:defRPr>
                <a:solidFill>
                  <a:schemeClr val="dk1"/>
                </a:solidFill>
              </a:defRPr>
            </a:lvl4pPr>
            <a:lvl5pPr indent="-228600" lvl="4" marL="2286000" rtl="0" algn="l">
              <a:lnSpc>
                <a:spcPct val="100000"/>
              </a:lnSpc>
              <a:spcBef>
                <a:spcPts val="500"/>
              </a:spcBef>
              <a:spcAft>
                <a:spcPts val="0"/>
              </a:spcAft>
              <a:buClr>
                <a:schemeClr val="dk1"/>
              </a:buClr>
              <a:buSzPts val="1400"/>
              <a:buNone/>
              <a:defRPr>
                <a:solidFill>
                  <a:schemeClr val="dk1"/>
                </a:solidFill>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 name="Google Shape;170;p23"/>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
        <p:nvSpPr>
          <p:cNvPr id="171" name="Google Shape;171;p23"/>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2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and Content" showMasterSp="0">
  <p:cSld name="21_Title and Content">
    <p:spTree>
      <p:nvGrpSpPr>
        <p:cNvPr id="172" name="Shape 172"/>
        <p:cNvGrpSpPr/>
        <p:nvPr/>
      </p:nvGrpSpPr>
      <p:grpSpPr>
        <a:xfrm>
          <a:off x="0" y="0"/>
          <a:ext cx="0" cy="0"/>
          <a:chOff x="0" y="0"/>
          <a:chExt cx="0" cy="0"/>
        </a:xfrm>
      </p:grpSpPr>
      <p:sp>
        <p:nvSpPr>
          <p:cNvPr id="173" name="Google Shape;173;p24"/>
          <p:cNvSpPr/>
          <p:nvPr/>
        </p:nvSpPr>
        <p:spPr>
          <a:xfrm>
            <a:off x="-6813" y="-12676"/>
            <a:ext cx="9157500" cy="5169000"/>
          </a:xfrm>
          <a:prstGeom prst="rect">
            <a:avLst/>
          </a:prstGeom>
          <a:gradFill>
            <a:gsLst>
              <a:gs pos="0">
                <a:srgbClr val="D4BF88">
                  <a:alpha val="85098"/>
                </a:srgbClr>
              </a:gs>
              <a:gs pos="60000">
                <a:schemeClr val="lt1"/>
              </a:gs>
              <a:gs pos="100000">
                <a:schemeClr val="lt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74" name="Google Shape;174;p24"/>
          <p:cNvGrpSpPr/>
          <p:nvPr/>
        </p:nvGrpSpPr>
        <p:grpSpPr>
          <a:xfrm>
            <a:off x="-7353" y="-27910"/>
            <a:ext cx="9151425" cy="386100"/>
            <a:chOff x="-9804" y="-37213"/>
            <a:chExt cx="12201900" cy="514800"/>
          </a:xfrm>
        </p:grpSpPr>
        <p:sp>
          <p:nvSpPr>
            <p:cNvPr id="175" name="Google Shape;175;p24"/>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6" name="Google Shape;176;p24"/>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77" name="Google Shape;177;p24"/>
          <p:cNvSpPr txBox="1"/>
          <p:nvPr>
            <p:ph idx="1" type="body"/>
          </p:nvPr>
        </p:nvSpPr>
        <p:spPr>
          <a:xfrm>
            <a:off x="4071936" y="1725327"/>
            <a:ext cx="4604400" cy="1300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100000"/>
              </a:lnSpc>
              <a:spcBef>
                <a:spcPts val="400"/>
              </a:spcBef>
              <a:spcAft>
                <a:spcPts val="0"/>
              </a:spcAft>
              <a:buClr>
                <a:schemeClr val="dk1"/>
              </a:buClr>
              <a:buSzPts val="1400"/>
              <a:buNone/>
              <a:defRPr>
                <a:solidFill>
                  <a:schemeClr val="dk1"/>
                </a:solidFill>
              </a:defRPr>
            </a:lvl2pPr>
            <a:lvl3pPr indent="-228600" lvl="2" marL="1371600" rtl="0" algn="l">
              <a:lnSpc>
                <a:spcPct val="100000"/>
              </a:lnSpc>
              <a:spcBef>
                <a:spcPts val="400"/>
              </a:spcBef>
              <a:spcAft>
                <a:spcPts val="0"/>
              </a:spcAft>
              <a:buClr>
                <a:schemeClr val="dk1"/>
              </a:buClr>
              <a:buSzPts val="1400"/>
              <a:buNone/>
              <a:defRPr>
                <a:solidFill>
                  <a:schemeClr val="dk1"/>
                </a:solidFill>
              </a:defRPr>
            </a:lvl3pPr>
            <a:lvl4pPr indent="-228600" lvl="3" marL="1828800" rtl="0" algn="l">
              <a:lnSpc>
                <a:spcPct val="100000"/>
              </a:lnSpc>
              <a:spcBef>
                <a:spcPts val="400"/>
              </a:spcBef>
              <a:spcAft>
                <a:spcPts val="0"/>
              </a:spcAft>
              <a:buClr>
                <a:schemeClr val="dk1"/>
              </a:buClr>
              <a:buSzPts val="1400"/>
              <a:buNone/>
              <a:defRPr>
                <a:solidFill>
                  <a:schemeClr val="dk1"/>
                </a:solidFill>
              </a:defRPr>
            </a:lvl4pPr>
            <a:lvl5pPr indent="-228600" lvl="4" marL="2286000" rtl="0" algn="l">
              <a:lnSpc>
                <a:spcPct val="10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 name="Google Shape;178;p24"/>
          <p:cNvSpPr txBox="1"/>
          <p:nvPr>
            <p:ph type="title"/>
          </p:nvPr>
        </p:nvSpPr>
        <p:spPr>
          <a:xfrm>
            <a:off x="4071935" y="848883"/>
            <a:ext cx="46044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dk1"/>
              </a:buClr>
              <a:buSzPts val="2700"/>
              <a:buFont typeface="Arial"/>
              <a:buNone/>
              <a:defRPr>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24"/>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 name="Google Shape;180;p24"/>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a:solidFill>
                  <a:schemeClr val="lt1"/>
                </a:solidFill>
                <a:latin typeface="Arial Narrow"/>
                <a:ea typeface="Arial Narrow"/>
                <a:cs typeface="Arial Narrow"/>
                <a:sym typeface="Arial Narrow"/>
              </a:rPr>
              <a:t>‹#›</a:t>
            </a:fld>
            <a:endParaRPr b="1" i="0" sz="9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181" name="Shape 181"/>
        <p:cNvGrpSpPr/>
        <p:nvPr/>
      </p:nvGrpSpPr>
      <p:grpSpPr>
        <a:xfrm>
          <a:off x="0" y="0"/>
          <a:ext cx="0" cy="0"/>
          <a:chOff x="0" y="0"/>
          <a:chExt cx="0" cy="0"/>
        </a:xfrm>
      </p:grpSpPr>
      <p:sp>
        <p:nvSpPr>
          <p:cNvPr id="182" name="Google Shape;182;p25"/>
          <p:cNvSpPr txBox="1"/>
          <p:nvPr>
            <p:ph type="title"/>
          </p:nvPr>
        </p:nvSpPr>
        <p:spPr>
          <a:xfrm>
            <a:off x="4058239" y="848884"/>
            <a:ext cx="46269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4B345B"/>
              </a:buClr>
              <a:buSzPts val="2700"/>
              <a:buFont typeface="Arial"/>
              <a:buNone/>
              <a:defRPr>
                <a:solidFill>
                  <a:srgbClr val="4B345B"/>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25"/>
          <p:cNvSpPr txBox="1"/>
          <p:nvPr>
            <p:ph idx="1" type="body"/>
          </p:nvPr>
        </p:nvSpPr>
        <p:spPr>
          <a:xfrm>
            <a:off x="4058240" y="1730813"/>
            <a:ext cx="46269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4" name="Google Shape;184;p25"/>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85" name="Shape 185"/>
        <p:cNvGrpSpPr/>
        <p:nvPr/>
      </p:nvGrpSpPr>
      <p:grpSpPr>
        <a:xfrm>
          <a:off x="0" y="0"/>
          <a:ext cx="0" cy="0"/>
          <a:chOff x="0" y="0"/>
          <a:chExt cx="0" cy="0"/>
        </a:xfrm>
      </p:grpSpPr>
      <p:sp>
        <p:nvSpPr>
          <p:cNvPr id="186" name="Google Shape;186;p26"/>
          <p:cNvSpPr txBox="1"/>
          <p:nvPr>
            <p:ph type="title"/>
          </p:nvPr>
        </p:nvSpPr>
        <p:spPr>
          <a:xfrm>
            <a:off x="629841" y="549331"/>
            <a:ext cx="78867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4B345B"/>
              </a:buClr>
              <a:buSzPts val="2700"/>
              <a:buFont typeface="Arial"/>
              <a:buNone/>
              <a:defRPr>
                <a:solidFill>
                  <a:srgbClr val="4B345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7" name="Google Shape;187;p2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8" name="Google Shape;188;p26"/>
          <p:cNvSpPr txBox="1"/>
          <p:nvPr>
            <p:ph idx="2" type="body"/>
          </p:nvPr>
        </p:nvSpPr>
        <p:spPr>
          <a:xfrm>
            <a:off x="629841" y="1878806"/>
            <a:ext cx="38682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 name="Google Shape;189;p2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0" name="Google Shape;190;p26"/>
          <p:cNvSpPr txBox="1"/>
          <p:nvPr>
            <p:ph idx="4" type="body"/>
          </p:nvPr>
        </p:nvSpPr>
        <p:spPr>
          <a:xfrm>
            <a:off x="4629150" y="1878806"/>
            <a:ext cx="38874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26"/>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92" name="Shape 192"/>
        <p:cNvGrpSpPr/>
        <p:nvPr/>
      </p:nvGrpSpPr>
      <p:grpSpPr>
        <a:xfrm>
          <a:off x="0" y="0"/>
          <a:ext cx="0" cy="0"/>
          <a:chOff x="0" y="0"/>
          <a:chExt cx="0" cy="0"/>
        </a:xfrm>
      </p:grpSpPr>
      <p:sp>
        <p:nvSpPr>
          <p:cNvPr id="193" name="Google Shape;193;p27"/>
          <p:cNvSpPr txBox="1"/>
          <p:nvPr>
            <p:ph type="title"/>
          </p:nvPr>
        </p:nvSpPr>
        <p:spPr>
          <a:xfrm>
            <a:off x="629841" y="809003"/>
            <a:ext cx="2949300" cy="734100"/>
          </a:xfrm>
          <a:prstGeom prst="rect">
            <a:avLst/>
          </a:prstGeom>
          <a:noFill/>
          <a:ln>
            <a:noFill/>
          </a:ln>
        </p:spPr>
        <p:txBody>
          <a:bodyPr anchorCtr="0" anchor="b" bIns="34275" lIns="68575" spcFirstLastPara="1" rIns="68575" wrap="square" tIns="34275">
            <a:spAutoFit/>
          </a:bodyPr>
          <a:lstStyle>
            <a:lvl1pPr lvl="0" rtl="0" algn="l">
              <a:lnSpc>
                <a:spcPct val="90000"/>
              </a:lnSpc>
              <a:spcBef>
                <a:spcPts val="0"/>
              </a:spcBef>
              <a:spcAft>
                <a:spcPts val="0"/>
              </a:spcAft>
              <a:buClr>
                <a:srgbClr val="4B345B"/>
              </a:buClr>
              <a:buSzPts val="2400"/>
              <a:buFont typeface="Arial"/>
              <a:buNone/>
              <a:defRPr sz="2400">
                <a:solidFill>
                  <a:srgbClr val="4B345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4" name="Google Shape;194;p27"/>
          <p:cNvSpPr txBox="1"/>
          <p:nvPr>
            <p:ph idx="1" type="body"/>
          </p:nvPr>
        </p:nvSpPr>
        <p:spPr>
          <a:xfrm>
            <a:off x="3887391" y="740569"/>
            <a:ext cx="4629300" cy="15867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4B345B"/>
              </a:buClr>
              <a:buSzPts val="2400"/>
              <a:buNone/>
              <a:defRPr sz="2400">
                <a:solidFill>
                  <a:srgbClr val="4B345B"/>
                </a:solidFill>
              </a:defRPr>
            </a:lvl1pPr>
            <a:lvl2pPr indent="-228600" lvl="1" marL="914400" rtl="0" algn="l">
              <a:lnSpc>
                <a:spcPct val="90000"/>
              </a:lnSpc>
              <a:spcBef>
                <a:spcPts val="400"/>
              </a:spcBef>
              <a:spcAft>
                <a:spcPts val="0"/>
              </a:spcAft>
              <a:buClr>
                <a:schemeClr val="dk1"/>
              </a:buClr>
              <a:buSzPts val="2100"/>
              <a:buNone/>
              <a:defRPr sz="2100"/>
            </a:lvl2pPr>
            <a:lvl3pPr indent="-228600" lvl="2" marL="1371600" rtl="0" algn="l">
              <a:lnSpc>
                <a:spcPct val="90000"/>
              </a:lnSpc>
              <a:spcBef>
                <a:spcPts val="400"/>
              </a:spcBef>
              <a:spcAft>
                <a:spcPts val="0"/>
              </a:spcAft>
              <a:buClr>
                <a:schemeClr val="dk1"/>
              </a:buClr>
              <a:buSzPts val="1800"/>
              <a:buNone/>
              <a:defRPr sz="1800"/>
            </a:lvl3pPr>
            <a:lvl4pPr indent="-228600" lvl="3" marL="1828800" rtl="0" algn="l">
              <a:lnSpc>
                <a:spcPct val="90000"/>
              </a:lnSpc>
              <a:spcBef>
                <a:spcPts val="400"/>
              </a:spcBef>
              <a:spcAft>
                <a:spcPts val="0"/>
              </a:spcAft>
              <a:buClr>
                <a:schemeClr val="dk1"/>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95" name="Google Shape;195;p27"/>
          <p:cNvSpPr txBox="1"/>
          <p:nvPr>
            <p:ph idx="2" type="body"/>
          </p:nvPr>
        </p:nvSpPr>
        <p:spPr>
          <a:xfrm>
            <a:off x="629841" y="1543050"/>
            <a:ext cx="29493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sz="1200">
                <a:solidFill>
                  <a:schemeClr val="dk1"/>
                </a:solidFill>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96" name="Google Shape;196;p27"/>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7" name="Shape 197"/>
        <p:cNvGrpSpPr/>
        <p:nvPr/>
      </p:nvGrpSpPr>
      <p:grpSpPr>
        <a:xfrm>
          <a:off x="0" y="0"/>
          <a:ext cx="0" cy="0"/>
          <a:chOff x="0" y="0"/>
          <a:chExt cx="0" cy="0"/>
        </a:xfrm>
      </p:grpSpPr>
      <p:sp>
        <p:nvSpPr>
          <p:cNvPr id="198" name="Google Shape;198;p28"/>
          <p:cNvSpPr txBox="1"/>
          <p:nvPr>
            <p:ph type="title"/>
          </p:nvPr>
        </p:nvSpPr>
        <p:spPr>
          <a:xfrm>
            <a:off x="629841" y="809003"/>
            <a:ext cx="2949300" cy="734100"/>
          </a:xfrm>
          <a:prstGeom prst="rect">
            <a:avLst/>
          </a:prstGeom>
          <a:noFill/>
          <a:ln>
            <a:noFill/>
          </a:ln>
        </p:spPr>
        <p:txBody>
          <a:bodyPr anchorCtr="0" anchor="b" bIns="34275" lIns="68575" spcFirstLastPara="1" rIns="68575" wrap="square" tIns="34275">
            <a:spAutoFit/>
          </a:bodyPr>
          <a:lstStyle>
            <a:lvl1pPr lvl="0" rtl="0" algn="l">
              <a:lnSpc>
                <a:spcPct val="90000"/>
              </a:lnSpc>
              <a:spcBef>
                <a:spcPts val="0"/>
              </a:spcBef>
              <a:spcAft>
                <a:spcPts val="0"/>
              </a:spcAft>
              <a:buClr>
                <a:srgbClr val="4B345B"/>
              </a:buClr>
              <a:buSzPts val="2400"/>
              <a:buFont typeface="Arial"/>
              <a:buNone/>
              <a:defRPr sz="2400">
                <a:solidFill>
                  <a:srgbClr val="4B345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9" name="Google Shape;199;p28"/>
          <p:cNvSpPr/>
          <p:nvPr>
            <p:ph idx="2" type="pic"/>
          </p:nvPr>
        </p:nvSpPr>
        <p:spPr>
          <a:xfrm>
            <a:off x="3887391" y="740569"/>
            <a:ext cx="4629300" cy="438600"/>
          </a:xfrm>
          <a:prstGeom prst="rect">
            <a:avLst/>
          </a:prstGeom>
          <a:noFill/>
          <a:ln>
            <a:noFill/>
          </a:ln>
        </p:spPr>
      </p:sp>
      <p:sp>
        <p:nvSpPr>
          <p:cNvPr id="200" name="Google Shape;200;p28"/>
          <p:cNvSpPr txBox="1"/>
          <p:nvPr>
            <p:ph idx="1" type="body"/>
          </p:nvPr>
        </p:nvSpPr>
        <p:spPr>
          <a:xfrm>
            <a:off x="629841" y="1543050"/>
            <a:ext cx="29493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200"/>
              <a:buNone/>
              <a:defRPr sz="1200">
                <a:solidFill>
                  <a:schemeClr val="dk1"/>
                </a:solidFill>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01" name="Google Shape;201;p28"/>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02" name="Shape 202"/>
        <p:cNvGrpSpPr/>
        <p:nvPr/>
      </p:nvGrpSpPr>
      <p:grpSpPr>
        <a:xfrm>
          <a:off x="0" y="0"/>
          <a:ext cx="0" cy="0"/>
          <a:chOff x="0" y="0"/>
          <a:chExt cx="0" cy="0"/>
        </a:xfrm>
      </p:grpSpPr>
      <p:sp>
        <p:nvSpPr>
          <p:cNvPr id="203" name="Google Shape;203;p29"/>
          <p:cNvSpPr txBox="1"/>
          <p:nvPr>
            <p:ph type="title"/>
          </p:nvPr>
        </p:nvSpPr>
        <p:spPr>
          <a:xfrm>
            <a:off x="472706" y="1141051"/>
            <a:ext cx="51126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4B345B"/>
              </a:buClr>
              <a:buSzPts val="2700"/>
              <a:buFont typeface="Arial"/>
              <a:buNone/>
              <a:defRPr>
                <a:solidFill>
                  <a:srgbClr val="4B345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4" name="Google Shape;204;p29"/>
          <p:cNvSpPr txBox="1"/>
          <p:nvPr>
            <p:ph idx="1" type="body"/>
          </p:nvPr>
        </p:nvSpPr>
        <p:spPr>
          <a:xfrm rot="5400000">
            <a:off x="209535" y="-2986786"/>
            <a:ext cx="276900" cy="102666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 name="Google Shape;205;p29"/>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06" name="Shape 206"/>
        <p:cNvGrpSpPr/>
        <p:nvPr/>
      </p:nvGrpSpPr>
      <p:grpSpPr>
        <a:xfrm>
          <a:off x="0" y="0"/>
          <a:ext cx="0" cy="0"/>
          <a:chOff x="0" y="0"/>
          <a:chExt cx="0" cy="0"/>
        </a:xfrm>
      </p:grpSpPr>
      <p:sp>
        <p:nvSpPr>
          <p:cNvPr id="207" name="Google Shape;207;p30"/>
          <p:cNvSpPr txBox="1"/>
          <p:nvPr>
            <p:ph type="title"/>
          </p:nvPr>
        </p:nvSpPr>
        <p:spPr>
          <a:xfrm rot="5400000">
            <a:off x="5350055" y="2004994"/>
            <a:ext cx="4359000" cy="8967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4B345B"/>
              </a:buClr>
              <a:buSzPts val="2700"/>
              <a:buFont typeface="Arial"/>
              <a:buNone/>
              <a:defRPr>
                <a:solidFill>
                  <a:srgbClr val="4B345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8" name="Google Shape;208;p3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9" name="Google Shape;209;p30"/>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a:solidFill>
                  <a:schemeClr val="dk1"/>
                </a:solidFill>
                <a:latin typeface="Arial Narrow"/>
                <a:ea typeface="Arial Narrow"/>
                <a:cs typeface="Arial Narrow"/>
                <a:sym typeface="Arial Narrow"/>
              </a:rPr>
              <a:t>‹#›</a:t>
            </a:fld>
            <a:endParaRPr b="0" i="0" sz="9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0" name="Shape 210"/>
        <p:cNvGrpSpPr/>
        <p:nvPr/>
      </p:nvGrpSpPr>
      <p:grpSpPr>
        <a:xfrm>
          <a:off x="0" y="0"/>
          <a:ext cx="0" cy="0"/>
          <a:chOff x="0" y="0"/>
          <a:chExt cx="0" cy="0"/>
        </a:xfrm>
      </p:grpSpPr>
      <p:sp>
        <p:nvSpPr>
          <p:cNvPr id="211" name="Google Shape;211;p31"/>
          <p:cNvSpPr txBox="1"/>
          <p:nvPr>
            <p:ph type="ctrTitle"/>
          </p:nvPr>
        </p:nvSpPr>
        <p:spPr>
          <a:xfrm>
            <a:off x="311708" y="744575"/>
            <a:ext cx="8520600" cy="2052600"/>
          </a:xfrm>
          <a:prstGeom prst="rect">
            <a:avLst/>
          </a:prstGeom>
        </p:spPr>
        <p:txBody>
          <a:bodyPr anchorCtr="0" anchor="b" bIns="34275" lIns="68575" spcFirstLastPara="1" rIns="68575" wrap="square" tIns="34275">
            <a:sp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2" name="Google Shape;212;p31"/>
          <p:cNvSpPr txBox="1"/>
          <p:nvPr>
            <p:ph idx="1" type="subTitle"/>
          </p:nvPr>
        </p:nvSpPr>
        <p:spPr>
          <a:xfrm>
            <a:off x="311700" y="2834125"/>
            <a:ext cx="8520600" cy="792600"/>
          </a:xfrm>
          <a:prstGeom prst="rect">
            <a:avLst/>
          </a:prstGeom>
        </p:spPr>
        <p:txBody>
          <a:bodyPr anchorCtr="0" anchor="t" bIns="34275" lIns="68575" spcFirstLastPara="1" rIns="68575" wrap="square" tIns="34275">
            <a:sp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13" name="Google Shape;213;p3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showMasterSp="0" type="obj">
  <p:cSld name="OBJECT">
    <p:spTree>
      <p:nvGrpSpPr>
        <p:cNvPr id="214" name="Shape 214"/>
        <p:cNvGrpSpPr/>
        <p:nvPr/>
      </p:nvGrpSpPr>
      <p:grpSpPr>
        <a:xfrm>
          <a:off x="0" y="0"/>
          <a:ext cx="0" cy="0"/>
          <a:chOff x="0" y="0"/>
          <a:chExt cx="0" cy="0"/>
        </a:xfrm>
      </p:grpSpPr>
      <p:pic>
        <p:nvPicPr>
          <p:cNvPr id="215" name="Google Shape;215;p32"/>
          <p:cNvPicPr preferRelativeResize="0"/>
          <p:nvPr/>
        </p:nvPicPr>
        <p:blipFill rotWithShape="1">
          <a:blip r:embed="rId2">
            <a:alphaModFix/>
          </a:blip>
          <a:srcRect b="0" l="8320" r="-8319" t="0"/>
          <a:stretch/>
        </p:blipFill>
        <p:spPr>
          <a:xfrm>
            <a:off x="0" y="0"/>
            <a:ext cx="4943475" cy="5143500"/>
          </a:xfrm>
          <a:prstGeom prst="rect">
            <a:avLst/>
          </a:prstGeom>
          <a:noFill/>
          <a:ln>
            <a:noFill/>
          </a:ln>
        </p:spPr>
      </p:pic>
      <p:sp>
        <p:nvSpPr>
          <p:cNvPr id="216" name="Google Shape;216;p32"/>
          <p:cNvSpPr/>
          <p:nvPr/>
        </p:nvSpPr>
        <p:spPr>
          <a:xfrm>
            <a:off x="-27194" y="-28280"/>
            <a:ext cx="9229103" cy="5189585"/>
          </a:xfrm>
          <a:custGeom>
            <a:rect b="b" l="l" r="r" t="t"/>
            <a:pathLst>
              <a:path extrusionOk="0" h="10034" w="11435">
                <a:moveTo>
                  <a:pt x="2575" y="34"/>
                </a:moveTo>
                <a:cubicBezTo>
                  <a:pt x="-402" y="4217"/>
                  <a:pt x="1266" y="8979"/>
                  <a:pt x="1266" y="8979"/>
                </a:cubicBezTo>
                <a:cubicBezTo>
                  <a:pt x="-256" y="5305"/>
                  <a:pt x="52" y="2181"/>
                  <a:pt x="690" y="39"/>
                </a:cubicBezTo>
                <a:cubicBezTo>
                  <a:pt x="693" y="34"/>
                  <a:pt x="420" y="39"/>
                  <a:pt x="420" y="39"/>
                </a:cubicBezTo>
                <a:cubicBezTo>
                  <a:pt x="-826" y="4953"/>
                  <a:pt x="1103" y="8840"/>
                  <a:pt x="1103" y="8840"/>
                </a:cubicBezTo>
                <a:cubicBezTo>
                  <a:pt x="1337" y="9289"/>
                  <a:pt x="1572" y="9682"/>
                  <a:pt x="1809" y="10034"/>
                </a:cubicBezTo>
                <a:lnTo>
                  <a:pt x="11424" y="10034"/>
                </a:lnTo>
                <a:cubicBezTo>
                  <a:pt x="11424" y="34"/>
                  <a:pt x="11435" y="0"/>
                  <a:pt x="11435" y="0"/>
                </a:cubicBezTo>
                <a:lnTo>
                  <a:pt x="2575" y="34"/>
                </a:lnTo>
                <a:close/>
              </a:path>
            </a:pathLst>
          </a:custGeom>
          <a:gradFill>
            <a:gsLst>
              <a:gs pos="0">
                <a:srgbClr val="003B75"/>
              </a:gs>
              <a:gs pos="50000">
                <a:srgbClr val="002139"/>
              </a:gs>
              <a:gs pos="100000">
                <a:srgbClr val="002139"/>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7" name="Google Shape;217;p32"/>
          <p:cNvSpPr txBox="1"/>
          <p:nvPr>
            <p:ph type="title"/>
          </p:nvPr>
        </p:nvSpPr>
        <p:spPr>
          <a:xfrm>
            <a:off x="1746317" y="828108"/>
            <a:ext cx="67689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70FABF"/>
              </a:buClr>
              <a:buSzPts val="3000"/>
              <a:buFont typeface="Arial"/>
              <a:buNone/>
              <a:defRPr>
                <a:solidFill>
                  <a:srgbClr val="70FABF"/>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8" name="Google Shape;218;p32"/>
          <p:cNvSpPr txBox="1"/>
          <p:nvPr>
            <p:ph idx="1" type="body"/>
          </p:nvPr>
        </p:nvSpPr>
        <p:spPr>
          <a:xfrm>
            <a:off x="1746317" y="1661033"/>
            <a:ext cx="69387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lt1"/>
              </a:buClr>
              <a:buSzPts val="1400"/>
              <a:buNone/>
              <a:defRPr>
                <a:solidFill>
                  <a:schemeClr val="lt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32"/>
          <p:cNvSpPr txBox="1"/>
          <p:nvPr>
            <p:ph idx="10" type="dt"/>
          </p:nvPr>
        </p:nvSpPr>
        <p:spPr>
          <a:xfrm>
            <a:off x="70111" y="4816754"/>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solidFill>
                  <a:srgbClr val="8B8CA3"/>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2"/>
          <p:cNvSpPr txBox="1"/>
          <p:nvPr>
            <p:ph idx="11" type="ftr"/>
          </p:nvPr>
        </p:nvSpPr>
        <p:spPr>
          <a:xfrm>
            <a:off x="3028950" y="481675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solidFill>
                  <a:srgbClr val="5FFAC9"/>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1" name="Google Shape;221;p32"/>
          <p:cNvSpPr txBox="1"/>
          <p:nvPr>
            <p:ph idx="12" type="sldNum"/>
          </p:nvPr>
        </p:nvSpPr>
        <p:spPr>
          <a:xfrm>
            <a:off x="6973625" y="4816754"/>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5FFAC9"/>
                </a:solidFill>
                <a:latin typeface="Arial"/>
                <a:ea typeface="Arial"/>
                <a:cs typeface="Arial"/>
                <a:sym typeface="Arial"/>
              </a:defRPr>
            </a:lvl1pPr>
            <a:lvl2pPr indent="0" lvl="1" marL="0" rtl="0" algn="r">
              <a:spcBef>
                <a:spcPts val="0"/>
              </a:spcBef>
              <a:buNone/>
              <a:defRPr sz="900">
                <a:solidFill>
                  <a:srgbClr val="5FFAC9"/>
                </a:solidFill>
                <a:latin typeface="Arial"/>
                <a:ea typeface="Arial"/>
                <a:cs typeface="Arial"/>
                <a:sym typeface="Arial"/>
              </a:defRPr>
            </a:lvl2pPr>
            <a:lvl3pPr indent="0" lvl="2" marL="0" rtl="0" algn="r">
              <a:spcBef>
                <a:spcPts val="0"/>
              </a:spcBef>
              <a:buNone/>
              <a:defRPr sz="900">
                <a:solidFill>
                  <a:srgbClr val="5FFAC9"/>
                </a:solidFill>
                <a:latin typeface="Arial"/>
                <a:ea typeface="Arial"/>
                <a:cs typeface="Arial"/>
                <a:sym typeface="Arial"/>
              </a:defRPr>
            </a:lvl3pPr>
            <a:lvl4pPr indent="0" lvl="3" marL="0" rtl="0" algn="r">
              <a:spcBef>
                <a:spcPts val="0"/>
              </a:spcBef>
              <a:buNone/>
              <a:defRPr sz="900">
                <a:solidFill>
                  <a:srgbClr val="5FFAC9"/>
                </a:solidFill>
                <a:latin typeface="Arial"/>
                <a:ea typeface="Arial"/>
                <a:cs typeface="Arial"/>
                <a:sym typeface="Arial"/>
              </a:defRPr>
            </a:lvl4pPr>
            <a:lvl5pPr indent="0" lvl="4" marL="0" rtl="0" algn="r">
              <a:spcBef>
                <a:spcPts val="0"/>
              </a:spcBef>
              <a:buNone/>
              <a:defRPr sz="900">
                <a:solidFill>
                  <a:srgbClr val="5FFAC9"/>
                </a:solidFill>
                <a:latin typeface="Arial"/>
                <a:ea typeface="Arial"/>
                <a:cs typeface="Arial"/>
                <a:sym typeface="Arial"/>
              </a:defRPr>
            </a:lvl5pPr>
            <a:lvl6pPr indent="0" lvl="5" marL="0" rtl="0" algn="r">
              <a:spcBef>
                <a:spcPts val="0"/>
              </a:spcBef>
              <a:buNone/>
              <a:defRPr sz="900">
                <a:solidFill>
                  <a:srgbClr val="5FFAC9"/>
                </a:solidFill>
                <a:latin typeface="Arial"/>
                <a:ea typeface="Arial"/>
                <a:cs typeface="Arial"/>
                <a:sym typeface="Arial"/>
              </a:defRPr>
            </a:lvl6pPr>
            <a:lvl7pPr indent="0" lvl="6" marL="0" rtl="0" algn="r">
              <a:spcBef>
                <a:spcPts val="0"/>
              </a:spcBef>
              <a:buNone/>
              <a:defRPr sz="900">
                <a:solidFill>
                  <a:srgbClr val="5FFAC9"/>
                </a:solidFill>
                <a:latin typeface="Arial"/>
                <a:ea typeface="Arial"/>
                <a:cs typeface="Arial"/>
                <a:sym typeface="Arial"/>
              </a:defRPr>
            </a:lvl7pPr>
            <a:lvl8pPr indent="0" lvl="7" marL="0" rtl="0" algn="r">
              <a:spcBef>
                <a:spcPts val="0"/>
              </a:spcBef>
              <a:buNone/>
              <a:defRPr sz="900">
                <a:solidFill>
                  <a:srgbClr val="5FFAC9"/>
                </a:solidFill>
                <a:latin typeface="Arial"/>
                <a:ea typeface="Arial"/>
                <a:cs typeface="Arial"/>
                <a:sym typeface="Arial"/>
              </a:defRPr>
            </a:lvl8pPr>
            <a:lvl9pPr indent="0" lvl="8" marL="0" rtl="0" algn="r">
              <a:spcBef>
                <a:spcPts val="0"/>
              </a:spcBef>
              <a:buNone/>
              <a:defRPr sz="900">
                <a:solidFill>
                  <a:srgbClr val="5FFAC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22" name="Google Shape;222;p32"/>
          <p:cNvPicPr preferRelativeResize="0"/>
          <p:nvPr/>
        </p:nvPicPr>
        <p:blipFill>
          <a:blip r:embed="rId3">
            <a:alphaModFix/>
          </a:blip>
          <a:stretch>
            <a:fillRect/>
          </a:stretch>
        </p:blipFill>
        <p:spPr>
          <a:xfrm>
            <a:off x="-4" y="4999296"/>
            <a:ext cx="412075" cy="144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1" showMasterSp="0">
  <p:cSld name="9_Title and Content_1">
    <p:spTree>
      <p:nvGrpSpPr>
        <p:cNvPr id="223" name="Shape 223"/>
        <p:cNvGrpSpPr/>
        <p:nvPr/>
      </p:nvGrpSpPr>
      <p:grpSpPr>
        <a:xfrm>
          <a:off x="0" y="0"/>
          <a:ext cx="0" cy="0"/>
          <a:chOff x="0" y="0"/>
          <a:chExt cx="0" cy="0"/>
        </a:xfrm>
      </p:grpSpPr>
      <p:sp>
        <p:nvSpPr>
          <p:cNvPr id="224" name="Google Shape;224;p33"/>
          <p:cNvSpPr/>
          <p:nvPr/>
        </p:nvSpPr>
        <p:spPr>
          <a:xfrm>
            <a:off x="-7363" y="-17647"/>
            <a:ext cx="9157500" cy="5169000"/>
          </a:xfrm>
          <a:prstGeom prst="rect">
            <a:avLst/>
          </a:prstGeom>
          <a:gradFill>
            <a:gsLst>
              <a:gs pos="0">
                <a:srgbClr val="351F40"/>
              </a:gs>
              <a:gs pos="60000">
                <a:schemeClr val="dk1"/>
              </a:gs>
              <a:gs pos="100000">
                <a:schemeClr val="dk1"/>
              </a:gs>
            </a:gsLst>
            <a:lin ang="8100019"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5" name="Google Shape;225;p33"/>
          <p:cNvSpPr txBox="1"/>
          <p:nvPr>
            <p:ph type="title"/>
          </p:nvPr>
        </p:nvSpPr>
        <p:spPr>
          <a:xfrm>
            <a:off x="453682" y="782654"/>
            <a:ext cx="77952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lt1"/>
              </a:buClr>
              <a:buSzPts val="2700"/>
              <a:buFont typeface="Arial"/>
              <a:buNone/>
              <a:defRPr>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33"/>
          <p:cNvSpPr txBox="1"/>
          <p:nvPr>
            <p:ph idx="1" type="body"/>
          </p:nvPr>
        </p:nvSpPr>
        <p:spPr>
          <a:xfrm>
            <a:off x="487972" y="1416899"/>
            <a:ext cx="79650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lt1"/>
              </a:buClr>
              <a:buSzPts val="1400"/>
              <a:buNone/>
              <a:defRPr>
                <a:solidFill>
                  <a:schemeClr val="lt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 name="Google Shape;227;p33"/>
          <p:cNvSpPr/>
          <p:nvPr/>
        </p:nvSpPr>
        <p:spPr>
          <a:xfrm>
            <a:off x="0" y="-27910"/>
            <a:ext cx="9144000" cy="371700"/>
          </a:xfrm>
          <a:prstGeom prst="rect">
            <a:avLst/>
          </a:prstGeom>
          <a:solidFill>
            <a:srgbClr val="4C345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8" name="Google Shape;228;p33"/>
          <p:cNvSpPr/>
          <p:nvPr/>
        </p:nvSpPr>
        <p:spPr>
          <a:xfrm>
            <a:off x="8445198" y="-27910"/>
            <a:ext cx="698802" cy="37182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9" name="Google Shape;229;p33"/>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lt1"/>
              </a:buClr>
              <a:buSzPts val="1200"/>
              <a:buNone/>
              <a:defRPr b="1" i="0" sz="1200">
                <a:solidFill>
                  <a:schemeClr val="lt1"/>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Circle with NASA in the middle&#10;" id="230" name="Google Shape;230;p33" title="NASA logo"/>
          <p:cNvPicPr preferRelativeResize="0"/>
          <p:nvPr/>
        </p:nvPicPr>
        <p:blipFill rotWithShape="1">
          <a:blip r:embed="rId2">
            <a:alphaModFix/>
          </a:blip>
          <a:srcRect b="0" l="61576" r="0" t="0"/>
          <a:stretch/>
        </p:blipFill>
        <p:spPr>
          <a:xfrm>
            <a:off x="0" y="4234350"/>
            <a:ext cx="832076" cy="827602"/>
          </a:xfrm>
          <a:prstGeom prst="rect">
            <a:avLst/>
          </a:prstGeom>
          <a:noFill/>
          <a:ln>
            <a:noFill/>
          </a:ln>
        </p:spPr>
      </p:pic>
      <p:pic>
        <p:nvPicPr>
          <p:cNvPr id="231" name="Google Shape;231;p33"/>
          <p:cNvPicPr preferRelativeResize="0"/>
          <p:nvPr/>
        </p:nvPicPr>
        <p:blipFill>
          <a:blip r:embed="rId3">
            <a:alphaModFix/>
          </a:blip>
          <a:stretch>
            <a:fillRect/>
          </a:stretch>
        </p:blipFill>
        <p:spPr>
          <a:xfrm>
            <a:off x="-4" y="4999296"/>
            <a:ext cx="412075" cy="144200"/>
          </a:xfrm>
          <a:prstGeom prst="rect">
            <a:avLst/>
          </a:prstGeom>
          <a:noFill/>
          <a:ln>
            <a:noFill/>
          </a:ln>
        </p:spPr>
      </p:pic>
      <p:pic>
        <p:nvPicPr>
          <p:cNvPr id="232" name="Google Shape;232;p33"/>
          <p:cNvPicPr preferRelativeResize="0"/>
          <p:nvPr/>
        </p:nvPicPr>
        <p:blipFill rotWithShape="1">
          <a:blip r:embed="rId4">
            <a:alphaModFix/>
          </a:blip>
          <a:srcRect b="19591" l="26309" r="26209" t="14510"/>
          <a:stretch/>
        </p:blipFill>
        <p:spPr>
          <a:xfrm>
            <a:off x="8529963" y="48300"/>
            <a:ext cx="582870" cy="747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9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35" name="Google Shape;23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6" name="Shape 236"/>
        <p:cNvGrpSpPr/>
        <p:nvPr/>
      </p:nvGrpSpPr>
      <p:grpSpPr>
        <a:xfrm>
          <a:off x="0" y="0"/>
          <a:ext cx="0" cy="0"/>
          <a:chOff x="0" y="0"/>
          <a:chExt cx="0" cy="0"/>
        </a:xfrm>
      </p:grpSpPr>
      <p:sp>
        <p:nvSpPr>
          <p:cNvPr id="237" name="Google Shape;237;p35"/>
          <p:cNvSpPr txBox="1"/>
          <p:nvPr>
            <p:ph type="title"/>
          </p:nvPr>
        </p:nvSpPr>
        <p:spPr>
          <a:xfrm>
            <a:off x="311700" y="445025"/>
            <a:ext cx="8520600" cy="572700"/>
          </a:xfrm>
          <a:prstGeom prst="rect">
            <a:avLst/>
          </a:prstGeom>
        </p:spPr>
        <p:txBody>
          <a:bodyPr anchorCtr="0" anchor="ctr" bIns="34275" lIns="68575" spcFirstLastPara="1" rIns="68575" wrap="square" tIns="34275">
            <a:sp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8" name="Google Shape;238;p35"/>
          <p:cNvSpPr txBox="1"/>
          <p:nvPr>
            <p:ph idx="1" type="body"/>
          </p:nvPr>
        </p:nvSpPr>
        <p:spPr>
          <a:xfrm>
            <a:off x="311700" y="1152475"/>
            <a:ext cx="8520600" cy="3416400"/>
          </a:xfrm>
          <a:prstGeom prst="rect">
            <a:avLst/>
          </a:prstGeom>
        </p:spPr>
        <p:txBody>
          <a:bodyPr anchorCtr="0" anchor="t" bIns="34275" lIns="68575" spcFirstLastPara="1" rIns="68575" wrap="square" tIns="34275">
            <a:spAutoFit/>
          </a:bodyPr>
          <a:lstStyle>
            <a:lvl1pPr indent="-228600" lvl="0" marL="457200" rtl="0">
              <a:spcBef>
                <a:spcPts val="800"/>
              </a:spcBef>
              <a:spcAft>
                <a:spcPts val="0"/>
              </a:spcAft>
              <a:buSzPts val="1400"/>
              <a:buNone/>
              <a:defRPr/>
            </a:lvl1pPr>
            <a:lvl2pPr indent="-228600" lvl="1" marL="914400" rtl="0">
              <a:spcBef>
                <a:spcPts val="400"/>
              </a:spcBef>
              <a:spcAft>
                <a:spcPts val="0"/>
              </a:spcAft>
              <a:buSzPts val="1400"/>
              <a:buNone/>
              <a:defRPr/>
            </a:lvl2pPr>
            <a:lvl3pPr indent="-228600" lvl="2" marL="1371600" rtl="0">
              <a:spcBef>
                <a:spcPts val="40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39" name="Google Shape;239;p3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showMasterSp="0">
  <p:cSld name="14_Title and Content">
    <p:bg>
      <p:bgPr>
        <a:solidFill>
          <a:schemeClr val="dk1"/>
        </a:solidFill>
      </p:bgPr>
    </p:bg>
    <p:spTree>
      <p:nvGrpSpPr>
        <p:cNvPr id="240" name="Shape 240"/>
        <p:cNvGrpSpPr/>
        <p:nvPr/>
      </p:nvGrpSpPr>
      <p:grpSpPr>
        <a:xfrm>
          <a:off x="0" y="0"/>
          <a:ext cx="0" cy="0"/>
          <a:chOff x="0" y="0"/>
          <a:chExt cx="0" cy="0"/>
        </a:xfrm>
      </p:grpSpPr>
      <p:pic>
        <p:nvPicPr>
          <p:cNvPr id="241" name="Google Shape;241;p36"/>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242" name="Google Shape;242;p36"/>
          <p:cNvGrpSpPr/>
          <p:nvPr/>
        </p:nvGrpSpPr>
        <p:grpSpPr>
          <a:xfrm>
            <a:off x="-7353" y="-27910"/>
            <a:ext cx="9151425" cy="386100"/>
            <a:chOff x="-9804" y="-37213"/>
            <a:chExt cx="12201900" cy="514800"/>
          </a:xfrm>
        </p:grpSpPr>
        <p:sp>
          <p:nvSpPr>
            <p:cNvPr id="243" name="Google Shape;243;p36"/>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4" name="Google Shape;244;p36"/>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245" name="Google Shape;245;p36"/>
          <p:cNvSpPr txBox="1"/>
          <p:nvPr>
            <p:ph idx="1" type="body"/>
          </p:nvPr>
        </p:nvSpPr>
        <p:spPr>
          <a:xfrm>
            <a:off x="472707" y="2023862"/>
            <a:ext cx="6010500" cy="15312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lt1"/>
              </a:buClr>
              <a:buSzPts val="2100"/>
              <a:buNone/>
              <a:defRPr>
                <a:solidFill>
                  <a:schemeClr val="lt1"/>
                </a:solidFill>
              </a:defRPr>
            </a:lvl1pPr>
            <a:lvl2pPr indent="-228600" lvl="1" marL="914400" rtl="0" algn="l">
              <a:lnSpc>
                <a:spcPct val="100000"/>
              </a:lnSpc>
              <a:spcBef>
                <a:spcPts val="500"/>
              </a:spcBef>
              <a:spcAft>
                <a:spcPts val="0"/>
              </a:spcAft>
              <a:buClr>
                <a:schemeClr val="lt1"/>
              </a:buClr>
              <a:buSzPts val="1800"/>
              <a:buNone/>
              <a:defRPr>
                <a:solidFill>
                  <a:schemeClr val="lt1"/>
                </a:solidFill>
              </a:defRPr>
            </a:lvl2pPr>
            <a:lvl3pPr indent="-228600" lvl="2" marL="1371600" rtl="0" algn="l">
              <a:lnSpc>
                <a:spcPct val="100000"/>
              </a:lnSpc>
              <a:spcBef>
                <a:spcPts val="500"/>
              </a:spcBef>
              <a:spcAft>
                <a:spcPts val="0"/>
              </a:spcAft>
              <a:buClr>
                <a:schemeClr val="lt1"/>
              </a:buClr>
              <a:buSzPts val="1500"/>
              <a:buNone/>
              <a:defRPr>
                <a:solidFill>
                  <a:schemeClr val="lt1"/>
                </a:solidFill>
              </a:defRPr>
            </a:lvl3pPr>
            <a:lvl4pPr indent="-228600" lvl="3" marL="1828800" rtl="0" algn="l">
              <a:lnSpc>
                <a:spcPct val="100000"/>
              </a:lnSpc>
              <a:spcBef>
                <a:spcPts val="500"/>
              </a:spcBef>
              <a:spcAft>
                <a:spcPts val="0"/>
              </a:spcAft>
              <a:buClr>
                <a:schemeClr val="lt1"/>
              </a:buClr>
              <a:buSzPts val="1400"/>
              <a:buNone/>
              <a:defRPr>
                <a:solidFill>
                  <a:schemeClr val="lt1"/>
                </a:solidFill>
              </a:defRPr>
            </a:lvl4pPr>
            <a:lvl5pPr indent="-228600" lvl="4" marL="2286000" rtl="0" algn="l">
              <a:lnSpc>
                <a:spcPct val="100000"/>
              </a:lnSpc>
              <a:spcBef>
                <a:spcPts val="500"/>
              </a:spcBef>
              <a:spcAft>
                <a:spcPts val="0"/>
              </a:spcAft>
              <a:buClr>
                <a:schemeClr val="lt1"/>
              </a:buClr>
              <a:buSzPts val="1400"/>
              <a:buNone/>
              <a:defRPr>
                <a:solidFill>
                  <a:schemeClr val="lt1"/>
                </a:solidFill>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6" name="Google Shape;246;p36"/>
          <p:cNvSpPr txBox="1"/>
          <p:nvPr>
            <p:ph type="title"/>
          </p:nvPr>
        </p:nvSpPr>
        <p:spPr>
          <a:xfrm>
            <a:off x="472706" y="1137486"/>
            <a:ext cx="6010500" cy="4431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7" name="Google Shape;247;p36"/>
          <p:cNvSpPr txBox="1"/>
          <p:nvPr>
            <p:ph idx="2" type="body"/>
          </p:nvPr>
        </p:nvSpPr>
        <p:spPr>
          <a:xfrm>
            <a:off x="472706" y="57964"/>
            <a:ext cx="2405400" cy="25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EBB458"/>
              </a:buClr>
              <a:buSzPts val="1200"/>
              <a:buNone/>
              <a:defRPr b="1" i="0" sz="1200">
                <a:solidFill>
                  <a:srgbClr val="EBB458"/>
                </a:solidFill>
                <a:latin typeface="Arial Narrow"/>
                <a:ea typeface="Arial Narrow"/>
                <a:cs typeface="Arial Narrow"/>
                <a:sym typeface="Arial Narrow"/>
              </a:defRPr>
            </a:lvl1pPr>
            <a:lvl2pPr indent="-228600" lvl="1" marL="914400" rtl="0" algn="l">
              <a:lnSpc>
                <a:spcPct val="90000"/>
              </a:lnSpc>
              <a:spcBef>
                <a:spcPts val="400"/>
              </a:spcBef>
              <a:spcAft>
                <a:spcPts val="0"/>
              </a:spcAft>
              <a:buClr>
                <a:schemeClr val="lt1"/>
              </a:buClr>
              <a:buSzPts val="1800"/>
              <a:buNone/>
              <a:defRPr sz="1800">
                <a:solidFill>
                  <a:schemeClr val="lt1"/>
                </a:solidFill>
              </a:defRPr>
            </a:lvl2pPr>
            <a:lvl3pPr indent="-228600" lvl="2" marL="1371600" rtl="0" algn="l">
              <a:lnSpc>
                <a:spcPct val="90000"/>
              </a:lnSpc>
              <a:spcBef>
                <a:spcPts val="400"/>
              </a:spcBef>
              <a:spcAft>
                <a:spcPts val="0"/>
              </a:spcAft>
              <a:buClr>
                <a:schemeClr val="lt1"/>
              </a:buClr>
              <a:buSzPts val="1800"/>
              <a:buNone/>
              <a:defRPr sz="1800">
                <a:solidFill>
                  <a:schemeClr val="lt1"/>
                </a:solidFill>
              </a:defRPr>
            </a:lvl3pPr>
            <a:lvl4pPr indent="-228600" lvl="3" marL="1828800" rtl="0" algn="l">
              <a:lnSpc>
                <a:spcPct val="90000"/>
              </a:lnSpc>
              <a:spcBef>
                <a:spcPts val="400"/>
              </a:spcBef>
              <a:spcAft>
                <a:spcPts val="0"/>
              </a:spcAft>
              <a:buClr>
                <a:schemeClr val="lt1"/>
              </a:buClr>
              <a:buSzPts val="1800"/>
              <a:buNone/>
              <a:defRPr sz="1800">
                <a:solidFill>
                  <a:schemeClr val="lt1"/>
                </a:solidFill>
              </a:defRPr>
            </a:lvl4pPr>
            <a:lvl5pPr indent="-228600" lvl="4" marL="2286000" rtl="0" algn="l">
              <a:lnSpc>
                <a:spcPct val="90000"/>
              </a:lnSpc>
              <a:spcBef>
                <a:spcPts val="400"/>
              </a:spcBef>
              <a:spcAft>
                <a:spcPts val="0"/>
              </a:spcAft>
              <a:buClr>
                <a:schemeClr val="lt1"/>
              </a:buClr>
              <a:buSzPts val="1800"/>
              <a:buNone/>
              <a:defRPr sz="1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8" name="Google Shape;248;p36"/>
          <p:cNvSpPr txBox="1"/>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u="none" cap="none" strike="noStrike">
                <a:solidFill>
                  <a:schemeClr val="lt1"/>
                </a:solidFill>
                <a:latin typeface="Arial Narrow"/>
                <a:ea typeface="Arial Narrow"/>
                <a:cs typeface="Arial Narrow"/>
                <a:sym typeface="Arial Narrow"/>
              </a:rPr>
              <a:t>‹#›</a:t>
            </a:fld>
            <a:endParaRPr b="1" i="0" sz="900" u="none" cap="none" strike="noStrike">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2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 showMasterSp="0">
  <p:cSld name="BLANK_1">
    <p:bg>
      <p:bgPr>
        <a:solidFill>
          <a:srgbClr val="664878"/>
        </a:solidFill>
      </p:bgPr>
    </p:bg>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2">
            <a:alphaModFix/>
          </a:blip>
          <a:srcRect b="0" l="0" r="0" t="7166"/>
          <a:stretch/>
        </p:blipFill>
        <p:spPr>
          <a:xfrm>
            <a:off x="0" y="368400"/>
            <a:ext cx="9144000" cy="4775099"/>
          </a:xfrm>
          <a:prstGeom prst="rect">
            <a:avLst/>
          </a:prstGeom>
          <a:noFill/>
          <a:ln>
            <a:noFill/>
          </a:ln>
        </p:spPr>
      </p:pic>
      <p:sp>
        <p:nvSpPr>
          <p:cNvPr id="251" name="Google Shape;251;p37"/>
          <p:cNvSpPr txBox="1"/>
          <p:nvPr/>
        </p:nvSpPr>
        <p:spPr>
          <a:xfrm>
            <a:off x="86751" y="22989"/>
            <a:ext cx="247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rPr>
              <a:t>NASA Open-Source Science Initiative</a:t>
            </a:r>
            <a:endParaRPr b="1" sz="1000">
              <a:solidFill>
                <a:schemeClr val="lt1"/>
              </a:solidFill>
            </a:endParaRPr>
          </a:p>
        </p:txBody>
      </p:sp>
      <p:pic>
        <p:nvPicPr>
          <p:cNvPr descr="Circle with NASA in the middle&#10;" id="252" name="Google Shape;252;p37" title="NASA logo"/>
          <p:cNvPicPr preferRelativeResize="0"/>
          <p:nvPr/>
        </p:nvPicPr>
        <p:blipFill rotWithShape="1">
          <a:blip r:embed="rId3">
            <a:alphaModFix/>
          </a:blip>
          <a:srcRect b="0" l="61576" r="0" t="0"/>
          <a:stretch/>
        </p:blipFill>
        <p:spPr>
          <a:xfrm>
            <a:off x="0" y="4234350"/>
            <a:ext cx="832076" cy="827602"/>
          </a:xfrm>
          <a:prstGeom prst="rect">
            <a:avLst/>
          </a:prstGeom>
          <a:noFill/>
          <a:ln>
            <a:noFill/>
          </a:ln>
        </p:spPr>
      </p:pic>
      <p:pic>
        <p:nvPicPr>
          <p:cNvPr id="253" name="Google Shape;253;p37"/>
          <p:cNvPicPr preferRelativeResize="0"/>
          <p:nvPr/>
        </p:nvPicPr>
        <p:blipFill>
          <a:blip r:embed="rId4">
            <a:alphaModFix/>
          </a:blip>
          <a:stretch>
            <a:fillRect/>
          </a:stretch>
        </p:blipFill>
        <p:spPr>
          <a:xfrm>
            <a:off x="-4" y="4999296"/>
            <a:ext cx="412075" cy="144200"/>
          </a:xfrm>
          <a:prstGeom prst="rect">
            <a:avLst/>
          </a:prstGeom>
          <a:noFill/>
          <a:ln>
            <a:noFill/>
          </a:ln>
        </p:spPr>
      </p:pic>
      <p:sp>
        <p:nvSpPr>
          <p:cNvPr id="254" name="Google Shape;254;p3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out Page">
  <p:cSld name="BLANK_2">
    <p:spTree>
      <p:nvGrpSpPr>
        <p:cNvPr id="255" name="Shape 255"/>
        <p:cNvGrpSpPr/>
        <p:nvPr/>
      </p:nvGrpSpPr>
      <p:grpSpPr>
        <a:xfrm>
          <a:off x="0" y="0"/>
          <a:ext cx="0" cy="0"/>
          <a:chOff x="0" y="0"/>
          <a:chExt cx="0" cy="0"/>
        </a:xfrm>
      </p:grpSpPr>
      <p:sp>
        <p:nvSpPr>
          <p:cNvPr id="256" name="Google Shape;256;p38"/>
          <p:cNvSpPr txBox="1"/>
          <p:nvPr/>
        </p:nvSpPr>
        <p:spPr>
          <a:xfrm>
            <a:off x="2845758" y="2974308"/>
            <a:ext cx="34524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30516C"/>
                </a:solidFill>
                <a:latin typeface="Calibri"/>
                <a:ea typeface="Calibri"/>
                <a:cs typeface="Calibri"/>
                <a:sym typeface="Calibri"/>
              </a:rPr>
              <a:t>National Aeronautics and Space Administration</a:t>
            </a:r>
            <a:endParaRPr sz="1100"/>
          </a:p>
        </p:txBody>
      </p:sp>
      <p:sp>
        <p:nvSpPr>
          <p:cNvPr id="257" name="Google Shape;257;p38"/>
          <p:cNvSpPr txBox="1"/>
          <p:nvPr/>
        </p:nvSpPr>
        <p:spPr>
          <a:xfrm>
            <a:off x="3183878" y="3215763"/>
            <a:ext cx="2776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500">
                <a:solidFill>
                  <a:srgbClr val="73B6C0"/>
                </a:solidFill>
                <a:latin typeface="Arial"/>
                <a:ea typeface="Arial"/>
                <a:cs typeface="Arial"/>
                <a:sym typeface="Arial"/>
              </a:rPr>
              <a:t>Marshall Space Flight Center</a:t>
            </a:r>
            <a:endParaRPr sz="1100"/>
          </a:p>
        </p:txBody>
      </p:sp>
      <p:pic>
        <p:nvPicPr>
          <p:cNvPr descr="A picture containing night sky&#10;&#10;Description automatically generated" id="258" name="Google Shape;258;p38"/>
          <p:cNvPicPr preferRelativeResize="0"/>
          <p:nvPr/>
        </p:nvPicPr>
        <p:blipFill rotWithShape="1">
          <a:blip r:embed="rId2">
            <a:alphaModFix/>
          </a:blip>
          <a:srcRect b="0" l="0" r="0" t="0"/>
          <a:stretch/>
        </p:blipFill>
        <p:spPr>
          <a:xfrm>
            <a:off x="0" y="3525931"/>
            <a:ext cx="9144005" cy="1647825"/>
          </a:xfrm>
          <a:prstGeom prst="rect">
            <a:avLst/>
          </a:prstGeom>
          <a:noFill/>
          <a:ln>
            <a:noFill/>
          </a:ln>
        </p:spPr>
      </p:pic>
      <p:pic>
        <p:nvPicPr>
          <p:cNvPr descr="Icon&#10;&#10;Description automatically generated" id="259" name="Google Shape;259;p38"/>
          <p:cNvPicPr preferRelativeResize="0"/>
          <p:nvPr/>
        </p:nvPicPr>
        <p:blipFill rotWithShape="1">
          <a:blip r:embed="rId3">
            <a:alphaModFix/>
          </a:blip>
          <a:srcRect b="0" l="0" r="0" t="0"/>
          <a:stretch/>
        </p:blipFill>
        <p:spPr>
          <a:xfrm>
            <a:off x="3298590" y="596976"/>
            <a:ext cx="2546817" cy="21127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5"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53" y="-27910"/>
            <a:ext cx="9151425" cy="386100"/>
            <a:chOff x="-9804" y="-37213"/>
            <a:chExt cx="12201900" cy="514800"/>
          </a:xfrm>
        </p:grpSpPr>
        <p:sp>
          <p:nvSpPr>
            <p:cNvPr id="56" name="Google Shape;56;p14"/>
            <p:cNvSpPr/>
            <p:nvPr/>
          </p:nvSpPr>
          <p:spPr>
            <a:xfrm>
              <a:off x="-9804" y="-37213"/>
              <a:ext cx="12201900" cy="514800"/>
            </a:xfrm>
            <a:prstGeom prst="rect">
              <a:avLst/>
            </a:prstGeom>
            <a:solidFill>
              <a:srgbClr val="90672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 name="Google Shape;57;p14"/>
            <p:cNvSpPr/>
            <p:nvPr/>
          </p:nvSpPr>
          <p:spPr>
            <a:xfrm>
              <a:off x="8873902" y="-33075"/>
              <a:ext cx="3318097" cy="510629"/>
            </a:xfrm>
            <a:custGeom>
              <a:rect b="b" l="l" r="r" t="t"/>
              <a:pathLst>
                <a:path extrusionOk="0" h="510629" w="3318097">
                  <a:moveTo>
                    <a:pt x="0" y="0"/>
                  </a:moveTo>
                  <a:lnTo>
                    <a:pt x="3318097" y="7434"/>
                  </a:lnTo>
                  <a:lnTo>
                    <a:pt x="3318097" y="503194"/>
                  </a:lnTo>
                  <a:lnTo>
                    <a:pt x="730189" y="510629"/>
                  </a:lnTo>
                  <a:cubicBezTo>
                    <a:pt x="486793" y="340419"/>
                    <a:pt x="399513" y="222249"/>
                    <a:pt x="0" y="0"/>
                  </a:cubicBezTo>
                  <a:close/>
                </a:path>
              </a:pathLst>
            </a:custGeom>
            <a:solidFill>
              <a:srgbClr val="A77B3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58" name="Google Shape;58;p14"/>
          <p:cNvSpPr txBox="1"/>
          <p:nvPr>
            <p:ph idx="1" type="body"/>
          </p:nvPr>
        </p:nvSpPr>
        <p:spPr>
          <a:xfrm>
            <a:off x="472707" y="2008064"/>
            <a:ext cx="5008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type="title"/>
          </p:nvPr>
        </p:nvSpPr>
        <p:spPr>
          <a:xfrm>
            <a:off x="472706" y="1141051"/>
            <a:ext cx="5112600" cy="443100"/>
          </a:xfrm>
          <a:prstGeom prst="rect">
            <a:avLst/>
          </a:prstGeom>
          <a:noFill/>
          <a:ln>
            <a:noFill/>
          </a:ln>
        </p:spPr>
        <p:txBody>
          <a:bodyPr anchorCtr="0" anchor="ctr" bIns="34275" lIns="68575" spcFirstLastPara="1" rIns="68575" wrap="square" tIns="34275">
            <a:spAutoFit/>
          </a:bodyPr>
          <a:lstStyle>
            <a:lvl1pPr lvl="0" marR="0" rtl="0" algn="l">
              <a:lnSpc>
                <a:spcPct val="90000"/>
              </a:lnSpc>
              <a:spcBef>
                <a:spcPts val="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0" name="Google Shape;60;p14"/>
          <p:cNvSpPr txBox="1"/>
          <p:nvPr/>
        </p:nvSpPr>
        <p:spPr>
          <a:xfrm>
            <a:off x="472706" y="57964"/>
            <a:ext cx="2405400" cy="253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EBB458"/>
              </a:buClr>
              <a:buSzPts val="1200"/>
              <a:buFont typeface="Arial"/>
              <a:buNone/>
            </a:pPr>
            <a:r>
              <a:rPr b="1" i="0" lang="en" sz="1200" u="none" cap="none" strike="noStrike">
                <a:solidFill>
                  <a:srgbClr val="EBB458"/>
                </a:solidFill>
                <a:latin typeface="Arial Narrow"/>
                <a:ea typeface="Arial Narrow"/>
                <a:cs typeface="Arial Narrow"/>
                <a:sym typeface="Arial Narrow"/>
              </a:rPr>
              <a:t>SCIENCE MISSION DIRECTORATE</a:t>
            </a:r>
            <a:endParaRPr sz="1100"/>
          </a:p>
        </p:txBody>
      </p:sp>
      <p:sp>
        <p:nvSpPr>
          <p:cNvPr id="61" name="Google Shape;61;p14"/>
          <p:cNvSpPr txBox="1"/>
          <p:nvPr>
            <p:ph idx="12" type="sldNum"/>
          </p:nvPr>
        </p:nvSpPr>
        <p:spPr>
          <a:xfrm>
            <a:off x="7037024" y="32680"/>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1" i="0" sz="9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1" i="0" sz="9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1" i="0" sz="9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1" i="0" sz="9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1" i="0" sz="9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1" i="0" sz="9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1" i="0" sz="9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1" i="0" sz="9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1" i="0" sz="9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260">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hyperlink" Target="https://nasa.github.io/Transform-to-Open-Science/" TargetMode="External"/><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nspires.nasaprs.com/" TargetMode="External"/><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https://nspires.nasaprs.com/external/solicitations/summary!init.do?solId=%7B910CC61E-4616-9958-C26F-F8D9BC5AB8D9%7D&amp;path=open" TargetMode="External"/><Relationship Id="rId4" Type="http://schemas.openxmlformats.org/officeDocument/2006/relationships/hyperlink" Target="https://science.nasa.gov/researchers/open-science/nasa-open-science-funding-opportunit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s://nspires.nasaprs.com/external/solicitations/summary!init.do?solId=%7BC1EE705E-34F3-1143-637F-3D4581EB5AF5%7D&amp;path=open" TargetMode="External"/><Relationship Id="rId4" Type="http://schemas.openxmlformats.org/officeDocument/2006/relationships/hyperlink" Target="https://science.nasa.gov/researchers/open-science/nasa-open-science-funding-opportunit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nspires.nasaprs.com/external/solicitations/summary.do?solId=%7BF00E69A7-D2FB-8C27-6842-61D3C3C475D1%7D&amp;path=&amp;method=init" TargetMode="External"/><Relationship Id="rId4" Type="http://schemas.openxmlformats.org/officeDocument/2006/relationships/hyperlink" Target="https://science.nasa.gov/researchers/open-science/nasa-open-science-funding-opportunit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idx="1" type="subTitle"/>
          </p:nvPr>
        </p:nvSpPr>
        <p:spPr>
          <a:xfrm>
            <a:off x="6602675" y="3980275"/>
            <a:ext cx="1917900" cy="4539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Clr>
                <a:schemeClr val="lt1"/>
              </a:buClr>
              <a:buSzPts val="1400"/>
              <a:buNone/>
            </a:pPr>
            <a:r>
              <a:rPr lang="en"/>
              <a:t>Steve Crawford</a:t>
            </a:r>
            <a:endParaRPr/>
          </a:p>
          <a:p>
            <a:pPr indent="0" lvl="0" marL="0" rtl="0" algn="l">
              <a:lnSpc>
                <a:spcPct val="90000"/>
              </a:lnSpc>
              <a:spcBef>
                <a:spcPts val="300"/>
              </a:spcBef>
              <a:spcAft>
                <a:spcPts val="0"/>
              </a:spcAft>
              <a:buClr>
                <a:schemeClr val="lt1"/>
              </a:buClr>
              <a:buSzPts val="1100"/>
              <a:buNone/>
            </a:pPr>
            <a:r>
              <a:rPr b="0" lang="en" sz="1100"/>
              <a:t>Science Data Officer</a:t>
            </a:r>
            <a:endParaRPr/>
          </a:p>
        </p:txBody>
      </p:sp>
      <p:sp>
        <p:nvSpPr>
          <p:cNvPr id="266" name="Google Shape;266;p39"/>
          <p:cNvSpPr txBox="1"/>
          <p:nvPr>
            <p:ph idx="4294967295" type="title"/>
          </p:nvPr>
        </p:nvSpPr>
        <p:spPr>
          <a:xfrm>
            <a:off x="6602675" y="1739450"/>
            <a:ext cx="2573400" cy="136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Arial"/>
              <a:buNone/>
            </a:pPr>
            <a:r>
              <a:rPr lang="en" sz="2800">
                <a:solidFill>
                  <a:srgbClr val="EBB458"/>
                </a:solidFill>
                <a:latin typeface="Arial"/>
                <a:ea typeface="Arial"/>
                <a:cs typeface="Arial"/>
                <a:sym typeface="Arial"/>
              </a:rPr>
              <a:t>Open Science Opportunities  </a:t>
            </a:r>
            <a:r>
              <a:rPr lang="en"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00"/>
              <a:buFont typeface="Arial"/>
              <a:buNone/>
            </a:pPr>
            <a:r>
              <a:rPr lang="en" sz="2800">
                <a:solidFill>
                  <a:schemeClr val="lt1"/>
                </a:solidFill>
                <a:latin typeface="Arial"/>
                <a:ea typeface="Arial"/>
                <a:cs typeface="Arial"/>
                <a:sym typeface="Arial"/>
              </a:rPr>
              <a:t>at NASA </a:t>
            </a:r>
            <a:endParaRPr sz="4300"/>
          </a:p>
        </p:txBody>
      </p:sp>
      <p:pic>
        <p:nvPicPr>
          <p:cNvPr descr="NASA Insignia and agency name." id="267" name="Google Shape;267;p39"/>
          <p:cNvPicPr preferRelativeResize="0"/>
          <p:nvPr/>
        </p:nvPicPr>
        <p:blipFill rotWithShape="1">
          <a:blip r:embed="rId3">
            <a:alphaModFix/>
          </a:blip>
          <a:srcRect b="0" l="0" r="0" t="0"/>
          <a:stretch/>
        </p:blipFill>
        <p:spPr>
          <a:xfrm>
            <a:off x="6930423" y="212905"/>
            <a:ext cx="2005082" cy="7426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nvSpPr>
        <p:spPr>
          <a:xfrm>
            <a:off x="-2" y="0"/>
            <a:ext cx="31401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800"/>
              </a:spcBef>
              <a:spcAft>
                <a:spcPts val="0"/>
              </a:spcAft>
              <a:buClr>
                <a:srgbClr val="000000"/>
              </a:buClr>
              <a:buSzPts val="1400"/>
              <a:buFont typeface="Arial"/>
              <a:buNone/>
            </a:pPr>
            <a:r>
              <a:rPr b="1" i="0" lang="en" sz="1400" u="none" cap="none" strike="noStrike">
                <a:solidFill>
                  <a:srgbClr val="FFFFFF"/>
                </a:solidFill>
                <a:latin typeface="Arial Narrow"/>
                <a:ea typeface="Arial Narrow"/>
                <a:cs typeface="Arial Narrow"/>
                <a:sym typeface="Arial Narrow"/>
              </a:rPr>
              <a:t>NASA’s Open-Source Science Initiative</a:t>
            </a:r>
            <a:endParaRPr b="1" i="0" sz="1400" u="none" cap="none" strike="noStrike">
              <a:solidFill>
                <a:srgbClr val="FFFFFF"/>
              </a:solidFill>
              <a:latin typeface="Arial Narrow"/>
              <a:ea typeface="Arial Narrow"/>
              <a:cs typeface="Arial Narrow"/>
              <a:sym typeface="Arial Narrow"/>
            </a:endParaRPr>
          </a:p>
        </p:txBody>
      </p:sp>
      <p:pic>
        <p:nvPicPr>
          <p:cNvPr id="274" name="Google Shape;274;p40"/>
          <p:cNvPicPr preferRelativeResize="0"/>
          <p:nvPr/>
        </p:nvPicPr>
        <p:blipFill rotWithShape="1">
          <a:blip r:embed="rId3">
            <a:alphaModFix/>
          </a:blip>
          <a:srcRect b="19591" l="26310" r="26206" t="14510"/>
          <a:stretch/>
        </p:blipFill>
        <p:spPr>
          <a:xfrm>
            <a:off x="7222021" y="1205013"/>
            <a:ext cx="1800806" cy="2328823"/>
          </a:xfrm>
          <a:prstGeom prst="rect">
            <a:avLst/>
          </a:prstGeom>
          <a:noFill/>
          <a:ln>
            <a:noFill/>
          </a:ln>
        </p:spPr>
      </p:pic>
      <p:sp>
        <p:nvSpPr>
          <p:cNvPr id="275" name="Google Shape;275;p40"/>
          <p:cNvSpPr txBox="1"/>
          <p:nvPr/>
        </p:nvSpPr>
        <p:spPr>
          <a:xfrm>
            <a:off x="0" y="360900"/>
            <a:ext cx="8028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1" i="0" lang="en" sz="2800" u="none" cap="none" strike="noStrike">
                <a:solidFill>
                  <a:srgbClr val="EBB458"/>
                </a:solidFill>
                <a:latin typeface="Open Sans"/>
                <a:ea typeface="Open Sans"/>
                <a:cs typeface="Open Sans"/>
                <a:sym typeface="Open Sans"/>
              </a:rPr>
              <a:t>NASA's Transform to Open Science (TOPS)</a:t>
            </a:r>
            <a:endParaRPr b="1" i="0" sz="2800" u="none" cap="none" strike="noStrike">
              <a:solidFill>
                <a:srgbClr val="EBB458"/>
              </a:solidFill>
              <a:latin typeface="Open Sans"/>
              <a:ea typeface="Open Sans"/>
              <a:cs typeface="Open Sans"/>
              <a:sym typeface="Open Sans"/>
            </a:endParaRPr>
          </a:p>
        </p:txBody>
      </p:sp>
      <p:sp>
        <p:nvSpPr>
          <p:cNvPr id="276" name="Google Shape;276;p40"/>
          <p:cNvSpPr txBox="1"/>
          <p:nvPr/>
        </p:nvSpPr>
        <p:spPr>
          <a:xfrm>
            <a:off x="14050" y="837225"/>
            <a:ext cx="8161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lang="en" sz="2200">
                <a:solidFill>
                  <a:srgbClr val="FFFFFF"/>
                </a:solidFill>
              </a:rPr>
              <a:t>A </a:t>
            </a:r>
            <a:r>
              <a:rPr b="0" i="0" lang="en" sz="2200" u="none" cap="none" strike="noStrike">
                <a:solidFill>
                  <a:srgbClr val="FFFFFF"/>
                </a:solidFill>
                <a:latin typeface="Arial"/>
                <a:ea typeface="Arial"/>
                <a:cs typeface="Arial"/>
                <a:sym typeface="Arial"/>
              </a:rPr>
              <a:t>5-year mission to accelerate adoption of open science</a:t>
            </a:r>
            <a:endParaRPr b="0" i="0" sz="2200" u="none" cap="none" strike="noStrike">
              <a:solidFill>
                <a:srgbClr val="FFFFFF"/>
              </a:solidFill>
              <a:latin typeface="Arial"/>
              <a:ea typeface="Arial"/>
              <a:cs typeface="Arial"/>
              <a:sym typeface="Arial"/>
            </a:endParaRPr>
          </a:p>
        </p:txBody>
      </p:sp>
      <p:sp>
        <p:nvSpPr>
          <p:cNvPr id="277" name="Google Shape;277;p40"/>
          <p:cNvSpPr txBox="1"/>
          <p:nvPr/>
        </p:nvSpPr>
        <p:spPr>
          <a:xfrm>
            <a:off x="3140100" y="1314225"/>
            <a:ext cx="4081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400"/>
              <a:buFont typeface="Arial"/>
              <a:buNone/>
            </a:pPr>
            <a:r>
              <a:rPr b="1" i="0" lang="en" sz="1800" u="none" cap="none" strike="noStrike">
                <a:solidFill>
                  <a:srgbClr val="FFFFFF"/>
                </a:solidFill>
                <a:latin typeface="Arial"/>
                <a:ea typeface="Arial"/>
                <a:cs typeface="Arial"/>
                <a:sym typeface="Arial"/>
              </a:rPr>
              <a:t>Goals: </a:t>
            </a:r>
            <a:endParaRPr b="1"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0" i="0" lang="en" sz="1800" u="none" cap="none" strike="noStrike">
                <a:solidFill>
                  <a:schemeClr val="lt1"/>
                </a:solidFill>
                <a:latin typeface="Arial"/>
                <a:ea typeface="Arial"/>
                <a:cs typeface="Arial"/>
                <a:sym typeface="Arial"/>
              </a:rPr>
              <a:t>Increase understanding and adoption of open science principles and techniques</a:t>
            </a:r>
            <a:endParaRPr b="0"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0" i="0" lang="en" sz="1800" u="none" cap="none" strike="noStrike">
                <a:solidFill>
                  <a:schemeClr val="lt1"/>
                </a:solidFill>
                <a:latin typeface="Arial"/>
                <a:ea typeface="Arial"/>
                <a:cs typeface="Arial"/>
                <a:sym typeface="Arial"/>
              </a:rPr>
              <a:t>Broaden participation by historically excluded communities</a:t>
            </a:r>
            <a:endParaRPr b="0" i="0" sz="1800" u="none" cap="none" strike="noStrike">
              <a:solidFill>
                <a:schemeClr val="lt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Char char="-"/>
            </a:pPr>
            <a:r>
              <a:rPr lang="en" sz="1800">
                <a:solidFill>
                  <a:schemeClr val="lt1"/>
                </a:solidFill>
              </a:rPr>
              <a:t>Accelerate scientific discovery</a:t>
            </a:r>
            <a:endParaRPr sz="1800">
              <a:solidFill>
                <a:schemeClr val="lt1"/>
              </a:solidFill>
            </a:endParaRPr>
          </a:p>
        </p:txBody>
      </p:sp>
      <p:sp>
        <p:nvSpPr>
          <p:cNvPr id="278" name="Google Shape;278;p40"/>
          <p:cNvSpPr txBox="1"/>
          <p:nvPr/>
        </p:nvSpPr>
        <p:spPr>
          <a:xfrm>
            <a:off x="247475" y="4607250"/>
            <a:ext cx="41880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rial"/>
                <a:ea typeface="Arial"/>
                <a:cs typeface="Arial"/>
                <a:sym typeface="Arial"/>
              </a:rPr>
              <a:t> </a:t>
            </a:r>
            <a:r>
              <a:rPr b="0" i="0" lang="en" sz="1400" u="sng" cap="none" strike="noStrike">
                <a:solidFill>
                  <a:srgbClr val="FFFFFF"/>
                </a:solidFill>
                <a:latin typeface="Arial"/>
                <a:ea typeface="Arial"/>
                <a:cs typeface="Arial"/>
                <a:sym typeface="Arial"/>
                <a:hlinkClick r:id="rId4">
                  <a:extLst>
                    <a:ext uri="{A12FA001-AC4F-418D-AE19-62706E023703}">
                      <ahyp:hlinkClr val="tx"/>
                    </a:ext>
                  </a:extLst>
                </a:hlinkClick>
              </a:rPr>
              <a:t>https://nasa.github.io/Transform-to-Open-Science/</a:t>
            </a:r>
            <a:endParaRPr b="0" i="0" sz="1400" u="none" cap="none" strike="noStrike">
              <a:solidFill>
                <a:srgbClr val="FFFFFF"/>
              </a:solidFill>
              <a:latin typeface="Arial"/>
              <a:ea typeface="Arial"/>
              <a:cs typeface="Arial"/>
              <a:sym typeface="Arial"/>
            </a:endParaRPr>
          </a:p>
        </p:txBody>
      </p:sp>
      <p:sp>
        <p:nvSpPr>
          <p:cNvPr id="279" name="Google Shape;279;p40"/>
          <p:cNvSpPr txBox="1"/>
          <p:nvPr/>
        </p:nvSpPr>
        <p:spPr>
          <a:xfrm>
            <a:off x="3140100" y="3509750"/>
            <a:ext cx="4283400" cy="976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800"/>
              </a:spcBef>
              <a:spcAft>
                <a:spcPts val="0"/>
              </a:spcAft>
              <a:buNone/>
            </a:pPr>
            <a:r>
              <a:rPr b="1" lang="en" sz="2000">
                <a:solidFill>
                  <a:schemeClr val="lt1"/>
                </a:solidFill>
              </a:rPr>
              <a:t>Open Science 101</a:t>
            </a:r>
            <a:endParaRPr b="1" sz="2000">
              <a:solidFill>
                <a:schemeClr val="lt1"/>
              </a:solidFill>
            </a:endParaRPr>
          </a:p>
          <a:p>
            <a:pPr indent="0" lvl="0" marL="0" rtl="0" algn="l">
              <a:lnSpc>
                <a:spcPct val="80000"/>
              </a:lnSpc>
              <a:spcBef>
                <a:spcPts val="800"/>
              </a:spcBef>
              <a:spcAft>
                <a:spcPts val="0"/>
              </a:spcAft>
              <a:buNone/>
            </a:pPr>
            <a:r>
              <a:rPr lang="en" sz="1800">
                <a:solidFill>
                  <a:schemeClr val="lt1"/>
                </a:solidFill>
              </a:rPr>
              <a:t>A community-developed introduction to </a:t>
            </a:r>
            <a:r>
              <a:rPr b="1" lang="en" sz="1800">
                <a:solidFill>
                  <a:schemeClr val="lt1"/>
                </a:solidFill>
              </a:rPr>
              <a:t>core open science skills </a:t>
            </a:r>
            <a:endParaRPr b="1" sz="1800">
              <a:solidFill>
                <a:schemeClr val="lt1"/>
              </a:solidFill>
            </a:endParaRPr>
          </a:p>
        </p:txBody>
      </p:sp>
      <p:pic>
        <p:nvPicPr>
          <p:cNvPr id="280" name="Google Shape;280;p40"/>
          <p:cNvPicPr preferRelativeResize="0"/>
          <p:nvPr/>
        </p:nvPicPr>
        <p:blipFill rotWithShape="1">
          <a:blip r:embed="rId5">
            <a:alphaModFix/>
          </a:blip>
          <a:srcRect b="0" l="219" r="219" t="0"/>
          <a:stretch/>
        </p:blipFill>
        <p:spPr>
          <a:xfrm>
            <a:off x="152400" y="1512825"/>
            <a:ext cx="2835300" cy="28493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nvSpPr>
        <p:spPr>
          <a:xfrm>
            <a:off x="1725900" y="386819"/>
            <a:ext cx="59517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chemeClr val="dk1"/>
                </a:solidFill>
                <a:latin typeface="Arial"/>
                <a:ea typeface="Arial"/>
                <a:cs typeface="Arial"/>
                <a:sym typeface="Arial"/>
              </a:rPr>
              <a:t>What Open Science Will NASA Fund?</a:t>
            </a:r>
            <a:endParaRPr b="0" i="0" sz="2500" u="none" cap="none" strike="noStrike">
              <a:solidFill>
                <a:schemeClr val="dk1"/>
              </a:solidFill>
              <a:latin typeface="Arial"/>
              <a:ea typeface="Arial"/>
              <a:cs typeface="Arial"/>
              <a:sym typeface="Arial"/>
            </a:endParaRPr>
          </a:p>
        </p:txBody>
      </p:sp>
      <p:sp>
        <p:nvSpPr>
          <p:cNvPr id="286" name="Google Shape;286;p41"/>
          <p:cNvSpPr txBox="1"/>
          <p:nvPr/>
        </p:nvSpPr>
        <p:spPr>
          <a:xfrm>
            <a:off x="320250" y="1572563"/>
            <a:ext cx="1319700" cy="615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workshops,</a:t>
            </a:r>
            <a:endParaRPr b="0" i="0" sz="1400" u="none" cap="none" strike="noStrike">
              <a:solidFill>
                <a:srgbClr val="783F0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conferences</a:t>
            </a:r>
            <a:endParaRPr b="0" i="0" sz="1400" u="none" cap="none" strike="noStrike">
              <a:solidFill>
                <a:srgbClr val="783F04"/>
              </a:solidFill>
              <a:latin typeface="Arial"/>
              <a:ea typeface="Arial"/>
              <a:cs typeface="Arial"/>
              <a:sym typeface="Arial"/>
            </a:endParaRPr>
          </a:p>
        </p:txBody>
      </p:sp>
      <p:cxnSp>
        <p:nvCxnSpPr>
          <p:cNvPr id="287" name="Google Shape;287;p41"/>
          <p:cNvCxnSpPr>
            <a:stCxn id="286" idx="2"/>
            <a:endCxn id="288" idx="0"/>
          </p:cNvCxnSpPr>
          <p:nvPr/>
        </p:nvCxnSpPr>
        <p:spPr>
          <a:xfrm flipH="1">
            <a:off x="658800" y="2188163"/>
            <a:ext cx="321300" cy="282000"/>
          </a:xfrm>
          <a:prstGeom prst="straightConnector1">
            <a:avLst/>
          </a:prstGeom>
          <a:noFill/>
          <a:ln cap="flat" cmpd="sng" w="19050">
            <a:solidFill>
              <a:schemeClr val="dk1"/>
            </a:solidFill>
            <a:prstDash val="solid"/>
            <a:round/>
            <a:headEnd len="sm" w="sm" type="none"/>
            <a:tailEnd len="med" w="med" type="triangle"/>
          </a:ln>
        </p:spPr>
      </p:cxnSp>
      <p:sp>
        <p:nvSpPr>
          <p:cNvPr id="288" name="Google Shape;288;p41"/>
          <p:cNvSpPr txBox="1"/>
          <p:nvPr/>
        </p:nvSpPr>
        <p:spPr>
          <a:xfrm>
            <a:off x="126400" y="2470075"/>
            <a:ext cx="10647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Topical Workshops, Symposia, and Conferences</a:t>
            </a:r>
            <a:endParaRPr b="1" i="0" sz="1000" u="none" cap="none" strike="noStrike">
              <a:solidFill>
                <a:schemeClr val="dk1"/>
              </a:solidFill>
              <a:latin typeface="Arial"/>
              <a:ea typeface="Arial"/>
              <a:cs typeface="Arial"/>
              <a:sym typeface="Arial"/>
            </a:endParaRPr>
          </a:p>
        </p:txBody>
      </p:sp>
      <p:sp>
        <p:nvSpPr>
          <p:cNvPr id="289" name="Google Shape;289;p41"/>
          <p:cNvSpPr txBox="1"/>
          <p:nvPr/>
        </p:nvSpPr>
        <p:spPr>
          <a:xfrm>
            <a:off x="3539100" y="813325"/>
            <a:ext cx="20658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NSPIRES  </a:t>
            </a:r>
            <a:r>
              <a:rPr b="0" i="0" lang="en" sz="1100" u="sng" cap="none" strike="noStrike">
                <a:solidFill>
                  <a:schemeClr val="dk1"/>
                </a:solidFill>
                <a:latin typeface="Arial"/>
                <a:ea typeface="Arial"/>
                <a:cs typeface="Arial"/>
                <a:sym typeface="Arial"/>
                <a:hlinkClick r:id="rId3">
                  <a:extLst>
                    <a:ext uri="{A12FA001-AC4F-418D-AE19-62706E023703}">
                      <ahyp:hlinkClr val="tx"/>
                    </a:ext>
                  </a:extLst>
                </a:hlinkClick>
              </a:rPr>
              <a:t>https://nspires.nasaprs.com/</a:t>
            </a:r>
            <a:endParaRPr b="0" i="0" sz="1600" u="none" cap="none" strike="noStrike">
              <a:solidFill>
                <a:schemeClr val="dk1"/>
              </a:solidFill>
              <a:latin typeface="Arial"/>
              <a:ea typeface="Arial"/>
              <a:cs typeface="Arial"/>
              <a:sym typeface="Arial"/>
            </a:endParaRPr>
          </a:p>
        </p:txBody>
      </p:sp>
      <p:sp>
        <p:nvSpPr>
          <p:cNvPr id="290" name="Google Shape;290;p41"/>
          <p:cNvSpPr txBox="1"/>
          <p:nvPr/>
        </p:nvSpPr>
        <p:spPr>
          <a:xfrm>
            <a:off x="1939359" y="2411375"/>
            <a:ext cx="783900" cy="831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open source</a:t>
            </a:r>
            <a:endParaRPr b="0" i="0" sz="1400" u="none" cap="none" strike="noStrike">
              <a:solidFill>
                <a:srgbClr val="783F0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tools</a:t>
            </a:r>
            <a:endParaRPr b="0" i="0" sz="1400" u="none" cap="none" strike="noStrike">
              <a:solidFill>
                <a:srgbClr val="783F04"/>
              </a:solidFill>
              <a:latin typeface="Arial"/>
              <a:ea typeface="Arial"/>
              <a:cs typeface="Arial"/>
              <a:sym typeface="Arial"/>
            </a:endParaRPr>
          </a:p>
        </p:txBody>
      </p:sp>
      <p:cxnSp>
        <p:nvCxnSpPr>
          <p:cNvPr id="291" name="Google Shape;291;p41"/>
          <p:cNvCxnSpPr>
            <a:stCxn id="290" idx="2"/>
            <a:endCxn id="292" idx="0"/>
          </p:cNvCxnSpPr>
          <p:nvPr/>
        </p:nvCxnSpPr>
        <p:spPr>
          <a:xfrm flipH="1">
            <a:off x="2172309" y="3242675"/>
            <a:ext cx="159000" cy="307800"/>
          </a:xfrm>
          <a:prstGeom prst="straightConnector1">
            <a:avLst/>
          </a:prstGeom>
          <a:noFill/>
          <a:ln cap="flat" cmpd="sng" w="19050">
            <a:solidFill>
              <a:schemeClr val="dk1"/>
            </a:solidFill>
            <a:prstDash val="solid"/>
            <a:round/>
            <a:headEnd len="sm" w="sm" type="none"/>
            <a:tailEnd len="med" w="med" type="triangle"/>
          </a:ln>
        </p:spPr>
      </p:cxnSp>
      <p:sp>
        <p:nvSpPr>
          <p:cNvPr id="292" name="Google Shape;292;p41"/>
          <p:cNvSpPr txBox="1"/>
          <p:nvPr/>
        </p:nvSpPr>
        <p:spPr>
          <a:xfrm>
            <a:off x="1639938" y="3550413"/>
            <a:ext cx="10647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F.7 Support for Open-Source Tools, Frameworks, and Libraries</a:t>
            </a:r>
            <a:endParaRPr b="0" i="0" sz="1000" u="none" cap="none" strike="noStrike">
              <a:solidFill>
                <a:schemeClr val="dk1"/>
              </a:solidFill>
              <a:latin typeface="Arial"/>
              <a:ea typeface="Arial"/>
              <a:cs typeface="Arial"/>
              <a:sym typeface="Arial"/>
            </a:endParaRPr>
          </a:p>
        </p:txBody>
      </p:sp>
      <p:cxnSp>
        <p:nvCxnSpPr>
          <p:cNvPr id="293" name="Google Shape;293;p41"/>
          <p:cNvCxnSpPr>
            <a:stCxn id="289" idx="2"/>
          </p:cNvCxnSpPr>
          <p:nvPr/>
        </p:nvCxnSpPr>
        <p:spPr>
          <a:xfrm flipH="1">
            <a:off x="1725900" y="1382725"/>
            <a:ext cx="2846100" cy="449700"/>
          </a:xfrm>
          <a:prstGeom prst="straightConnector1">
            <a:avLst/>
          </a:prstGeom>
          <a:noFill/>
          <a:ln cap="flat" cmpd="sng" w="19050">
            <a:solidFill>
              <a:schemeClr val="dk1"/>
            </a:solidFill>
            <a:prstDash val="solid"/>
            <a:round/>
            <a:headEnd len="sm" w="sm" type="none"/>
            <a:tailEnd len="med" w="med" type="triangle"/>
          </a:ln>
        </p:spPr>
      </p:cxnSp>
      <p:cxnSp>
        <p:nvCxnSpPr>
          <p:cNvPr id="294" name="Google Shape;294;p41"/>
          <p:cNvCxnSpPr>
            <a:stCxn id="289" idx="2"/>
          </p:cNvCxnSpPr>
          <p:nvPr/>
        </p:nvCxnSpPr>
        <p:spPr>
          <a:xfrm flipH="1">
            <a:off x="2515800" y="1382725"/>
            <a:ext cx="2056200" cy="647100"/>
          </a:xfrm>
          <a:prstGeom prst="straightConnector1">
            <a:avLst/>
          </a:prstGeom>
          <a:noFill/>
          <a:ln cap="flat" cmpd="sng" w="19050">
            <a:solidFill>
              <a:schemeClr val="dk1"/>
            </a:solidFill>
            <a:prstDash val="solid"/>
            <a:round/>
            <a:headEnd len="sm" w="sm" type="none"/>
            <a:tailEnd len="med" w="med" type="triangle"/>
          </a:ln>
        </p:spPr>
      </p:cxnSp>
      <p:sp>
        <p:nvSpPr>
          <p:cNvPr id="295" name="Google Shape;295;p41"/>
          <p:cNvSpPr txBox="1"/>
          <p:nvPr/>
        </p:nvSpPr>
        <p:spPr>
          <a:xfrm>
            <a:off x="6309239" y="2764000"/>
            <a:ext cx="1511100" cy="10467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783F04"/>
                </a:solidFill>
              </a:rPr>
              <a:t> Supplement for open science and cloud computing</a:t>
            </a:r>
            <a:endParaRPr i="0" sz="1400" u="none" cap="none" strike="noStrike">
              <a:solidFill>
                <a:srgbClr val="783F04"/>
              </a:solidFill>
            </a:endParaRPr>
          </a:p>
        </p:txBody>
      </p:sp>
      <p:sp>
        <p:nvSpPr>
          <p:cNvPr id="296" name="Google Shape;296;p41"/>
          <p:cNvSpPr txBox="1"/>
          <p:nvPr/>
        </p:nvSpPr>
        <p:spPr>
          <a:xfrm>
            <a:off x="6851900" y="4018385"/>
            <a:ext cx="1223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F.8 Supplemental Open-Source Science Awards*</a:t>
            </a:r>
            <a:endParaRPr b="1" i="0" sz="1000" u="none" cap="none" strike="noStrike">
              <a:solidFill>
                <a:schemeClr val="dk1"/>
              </a:solidFill>
              <a:latin typeface="Arial"/>
              <a:ea typeface="Arial"/>
              <a:cs typeface="Arial"/>
              <a:sym typeface="Arial"/>
            </a:endParaRPr>
          </a:p>
        </p:txBody>
      </p:sp>
      <p:cxnSp>
        <p:nvCxnSpPr>
          <p:cNvPr id="297" name="Google Shape;297;p41"/>
          <p:cNvCxnSpPr>
            <a:stCxn id="295" idx="2"/>
            <a:endCxn id="296" idx="0"/>
          </p:cNvCxnSpPr>
          <p:nvPr/>
        </p:nvCxnSpPr>
        <p:spPr>
          <a:xfrm>
            <a:off x="7064789" y="3810700"/>
            <a:ext cx="398700" cy="207600"/>
          </a:xfrm>
          <a:prstGeom prst="straightConnector1">
            <a:avLst/>
          </a:prstGeom>
          <a:noFill/>
          <a:ln cap="flat" cmpd="sng" w="19050">
            <a:solidFill>
              <a:schemeClr val="dk1"/>
            </a:solidFill>
            <a:prstDash val="solid"/>
            <a:round/>
            <a:headEnd len="sm" w="sm" type="none"/>
            <a:tailEnd len="med" w="med" type="triangle"/>
          </a:ln>
        </p:spPr>
      </p:cxnSp>
      <p:cxnSp>
        <p:nvCxnSpPr>
          <p:cNvPr id="298" name="Google Shape;298;p41"/>
          <p:cNvCxnSpPr>
            <a:stCxn id="289" idx="2"/>
          </p:cNvCxnSpPr>
          <p:nvPr/>
        </p:nvCxnSpPr>
        <p:spPr>
          <a:xfrm>
            <a:off x="4572000" y="1382725"/>
            <a:ext cx="1936200" cy="900300"/>
          </a:xfrm>
          <a:prstGeom prst="straightConnector1">
            <a:avLst/>
          </a:prstGeom>
          <a:noFill/>
          <a:ln cap="flat" cmpd="sng" w="19050">
            <a:solidFill>
              <a:schemeClr val="dk1"/>
            </a:solidFill>
            <a:prstDash val="solid"/>
            <a:round/>
            <a:headEnd len="sm" w="sm" type="none"/>
            <a:tailEnd len="med" w="med" type="triangle"/>
          </a:ln>
        </p:spPr>
      </p:cxnSp>
      <p:sp>
        <p:nvSpPr>
          <p:cNvPr id="299" name="Google Shape;299;p41"/>
          <p:cNvSpPr txBox="1"/>
          <p:nvPr/>
        </p:nvSpPr>
        <p:spPr>
          <a:xfrm>
            <a:off x="4763652" y="4193913"/>
            <a:ext cx="1695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F.9 Citizen Science Seed Funding Program</a:t>
            </a:r>
            <a:endParaRPr b="0" i="0" sz="1000" u="none" cap="none" strike="noStrike">
              <a:solidFill>
                <a:schemeClr val="dk1"/>
              </a:solidFill>
              <a:latin typeface="Arial"/>
              <a:ea typeface="Arial"/>
              <a:cs typeface="Arial"/>
              <a:sym typeface="Arial"/>
            </a:endParaRPr>
          </a:p>
        </p:txBody>
      </p:sp>
      <p:cxnSp>
        <p:nvCxnSpPr>
          <p:cNvPr id="300" name="Google Shape;300;p41"/>
          <p:cNvCxnSpPr/>
          <p:nvPr/>
        </p:nvCxnSpPr>
        <p:spPr>
          <a:xfrm>
            <a:off x="4559834" y="1385180"/>
            <a:ext cx="520200" cy="1002300"/>
          </a:xfrm>
          <a:prstGeom prst="straightConnector1">
            <a:avLst/>
          </a:prstGeom>
          <a:noFill/>
          <a:ln cap="flat" cmpd="sng" w="19050">
            <a:solidFill>
              <a:schemeClr val="dk1"/>
            </a:solidFill>
            <a:prstDash val="solid"/>
            <a:round/>
            <a:headEnd len="sm" w="sm" type="none"/>
            <a:tailEnd len="med" w="med" type="triangle"/>
          </a:ln>
        </p:spPr>
      </p:cxnSp>
      <p:sp>
        <p:nvSpPr>
          <p:cNvPr id="301" name="Google Shape;301;p41"/>
          <p:cNvSpPr txBox="1"/>
          <p:nvPr/>
        </p:nvSpPr>
        <p:spPr>
          <a:xfrm>
            <a:off x="7119877" y="1308148"/>
            <a:ext cx="1512300" cy="831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innovative, new ways to support Open Science</a:t>
            </a:r>
            <a:endParaRPr b="0" i="0" sz="1400" u="none" cap="none" strike="noStrike">
              <a:solidFill>
                <a:srgbClr val="783F04"/>
              </a:solidFill>
              <a:latin typeface="Arial"/>
              <a:ea typeface="Arial"/>
              <a:cs typeface="Arial"/>
              <a:sym typeface="Arial"/>
            </a:endParaRPr>
          </a:p>
        </p:txBody>
      </p:sp>
      <p:cxnSp>
        <p:nvCxnSpPr>
          <p:cNvPr id="302" name="Google Shape;302;p41"/>
          <p:cNvCxnSpPr>
            <a:stCxn id="289" idx="2"/>
            <a:endCxn id="301" idx="1"/>
          </p:cNvCxnSpPr>
          <p:nvPr/>
        </p:nvCxnSpPr>
        <p:spPr>
          <a:xfrm>
            <a:off x="4572000" y="1382725"/>
            <a:ext cx="2547900" cy="341100"/>
          </a:xfrm>
          <a:prstGeom prst="straightConnector1">
            <a:avLst/>
          </a:prstGeom>
          <a:noFill/>
          <a:ln cap="flat" cmpd="sng" w="19050">
            <a:solidFill>
              <a:schemeClr val="dk1"/>
            </a:solidFill>
            <a:prstDash val="solid"/>
            <a:round/>
            <a:headEnd len="sm" w="sm" type="none"/>
            <a:tailEnd len="med" w="med" type="triangle"/>
          </a:ln>
        </p:spPr>
      </p:cxnSp>
      <p:sp>
        <p:nvSpPr>
          <p:cNvPr id="303" name="Google Shape;303;p41"/>
          <p:cNvSpPr txBox="1"/>
          <p:nvPr/>
        </p:nvSpPr>
        <p:spPr>
          <a:xfrm>
            <a:off x="7876027" y="2642024"/>
            <a:ext cx="12234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F.1</a:t>
            </a:r>
            <a:r>
              <a:rPr b="1" lang="en" sz="1000">
                <a:solidFill>
                  <a:schemeClr val="dk1"/>
                </a:solidFill>
              </a:rPr>
              <a:t>4</a:t>
            </a:r>
            <a:r>
              <a:rPr b="1" i="0" lang="en" sz="1000" u="none" cap="none" strike="noStrike">
                <a:solidFill>
                  <a:schemeClr val="dk1"/>
                </a:solidFill>
                <a:latin typeface="Arial"/>
                <a:ea typeface="Arial"/>
                <a:cs typeface="Arial"/>
                <a:sym typeface="Arial"/>
              </a:rPr>
              <a:t> High Priority Open-Source Science (HPOSS)</a:t>
            </a:r>
            <a:endParaRPr b="1" i="0" sz="1000" u="none" cap="none" strike="noStrike">
              <a:solidFill>
                <a:schemeClr val="dk1"/>
              </a:solidFill>
              <a:latin typeface="Arial"/>
              <a:ea typeface="Arial"/>
              <a:cs typeface="Arial"/>
              <a:sym typeface="Arial"/>
            </a:endParaRPr>
          </a:p>
        </p:txBody>
      </p:sp>
      <p:cxnSp>
        <p:nvCxnSpPr>
          <p:cNvPr id="304" name="Google Shape;304;p41"/>
          <p:cNvCxnSpPr>
            <a:stCxn id="301" idx="2"/>
            <a:endCxn id="303" idx="0"/>
          </p:cNvCxnSpPr>
          <p:nvPr/>
        </p:nvCxnSpPr>
        <p:spPr>
          <a:xfrm>
            <a:off x="7876027" y="2139448"/>
            <a:ext cx="611700" cy="502500"/>
          </a:xfrm>
          <a:prstGeom prst="straightConnector1">
            <a:avLst/>
          </a:prstGeom>
          <a:noFill/>
          <a:ln cap="flat" cmpd="sng" w="19050">
            <a:solidFill>
              <a:schemeClr val="dk1"/>
            </a:solidFill>
            <a:prstDash val="solid"/>
            <a:round/>
            <a:headEnd len="sm" w="sm" type="none"/>
            <a:tailEnd len="med" w="med" type="triangle"/>
          </a:ln>
        </p:spPr>
      </p:cxnSp>
      <p:sp>
        <p:nvSpPr>
          <p:cNvPr id="305" name="Google Shape;305;p41"/>
          <p:cNvSpPr txBox="1"/>
          <p:nvPr/>
        </p:nvSpPr>
        <p:spPr>
          <a:xfrm>
            <a:off x="2814261" y="2698255"/>
            <a:ext cx="1654500" cy="615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machine learning </a:t>
            </a:r>
            <a:r>
              <a:rPr lang="en">
                <a:solidFill>
                  <a:srgbClr val="783F04"/>
                </a:solidFill>
              </a:rPr>
              <a:t>opportunities</a:t>
            </a:r>
            <a:endParaRPr b="0" i="0" sz="1400" u="none" cap="none" strike="noStrike">
              <a:solidFill>
                <a:srgbClr val="783F04"/>
              </a:solidFill>
              <a:latin typeface="Arial"/>
              <a:ea typeface="Arial"/>
              <a:cs typeface="Arial"/>
              <a:sym typeface="Arial"/>
            </a:endParaRPr>
          </a:p>
        </p:txBody>
      </p:sp>
      <p:cxnSp>
        <p:nvCxnSpPr>
          <p:cNvPr id="306" name="Google Shape;306;p41"/>
          <p:cNvCxnSpPr>
            <a:stCxn id="305" idx="2"/>
            <a:endCxn id="307" idx="0"/>
          </p:cNvCxnSpPr>
          <p:nvPr/>
        </p:nvCxnSpPr>
        <p:spPr>
          <a:xfrm>
            <a:off x="3641511" y="3313855"/>
            <a:ext cx="0" cy="753000"/>
          </a:xfrm>
          <a:prstGeom prst="straightConnector1">
            <a:avLst/>
          </a:prstGeom>
          <a:noFill/>
          <a:ln cap="flat" cmpd="sng" w="19050">
            <a:solidFill>
              <a:schemeClr val="dk1"/>
            </a:solidFill>
            <a:prstDash val="solid"/>
            <a:round/>
            <a:headEnd len="sm" w="sm" type="none"/>
            <a:tailEnd len="med" w="med" type="triangle"/>
          </a:ln>
        </p:spPr>
      </p:cxnSp>
      <p:sp>
        <p:nvSpPr>
          <p:cNvPr id="307" name="Google Shape;307;p41"/>
          <p:cNvSpPr txBox="1"/>
          <p:nvPr/>
        </p:nvSpPr>
        <p:spPr>
          <a:xfrm>
            <a:off x="3029789" y="4066763"/>
            <a:ext cx="1223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F.19 Multidomain Reusable Artificial Intelligence Tools</a:t>
            </a:r>
            <a:endParaRPr b="0" i="0" sz="1000" u="none" cap="none" strike="noStrike">
              <a:solidFill>
                <a:schemeClr val="dk1"/>
              </a:solidFill>
              <a:latin typeface="Arial"/>
              <a:ea typeface="Arial"/>
              <a:cs typeface="Arial"/>
              <a:sym typeface="Arial"/>
            </a:endParaRPr>
          </a:p>
        </p:txBody>
      </p:sp>
      <p:sp>
        <p:nvSpPr>
          <p:cNvPr id="308" name="Google Shape;308;p41"/>
          <p:cNvSpPr txBox="1"/>
          <p:nvPr/>
        </p:nvSpPr>
        <p:spPr>
          <a:xfrm>
            <a:off x="1680400" y="4763325"/>
            <a:ext cx="28299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 Requires an existing NASA grant or facility.</a:t>
            </a:r>
            <a:endParaRPr b="0" i="0" sz="900" u="none" cap="none" strike="noStrike">
              <a:solidFill>
                <a:schemeClr val="dk1"/>
              </a:solidFill>
              <a:latin typeface="Arial"/>
              <a:ea typeface="Arial"/>
              <a:cs typeface="Arial"/>
              <a:sym typeface="Arial"/>
            </a:endParaRPr>
          </a:p>
        </p:txBody>
      </p:sp>
      <p:cxnSp>
        <p:nvCxnSpPr>
          <p:cNvPr id="309" name="Google Shape;309;p41"/>
          <p:cNvCxnSpPr>
            <a:stCxn id="289" idx="2"/>
          </p:cNvCxnSpPr>
          <p:nvPr/>
        </p:nvCxnSpPr>
        <p:spPr>
          <a:xfrm flipH="1">
            <a:off x="3773100" y="1382725"/>
            <a:ext cx="798900" cy="837900"/>
          </a:xfrm>
          <a:prstGeom prst="straightConnector1">
            <a:avLst/>
          </a:prstGeom>
          <a:noFill/>
          <a:ln cap="flat" cmpd="sng" w="19050">
            <a:solidFill>
              <a:schemeClr val="dk1"/>
            </a:solidFill>
            <a:prstDash val="solid"/>
            <a:round/>
            <a:headEnd len="sm" w="sm" type="none"/>
            <a:tailEnd len="med" w="med" type="triangle"/>
          </a:ln>
        </p:spPr>
      </p:cxnSp>
      <p:sp>
        <p:nvSpPr>
          <p:cNvPr id="310" name="Google Shape;310;p41"/>
          <p:cNvSpPr txBox="1"/>
          <p:nvPr/>
        </p:nvSpPr>
        <p:spPr>
          <a:xfrm>
            <a:off x="4546800" y="4734725"/>
            <a:ext cx="28299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Bold:  No Due Dat</a:t>
            </a:r>
            <a:r>
              <a:rPr b="1" lang="en" sz="900">
                <a:solidFill>
                  <a:schemeClr val="dk1"/>
                </a:solidFill>
              </a:rPr>
              <a:t>e </a:t>
            </a:r>
            <a:r>
              <a:rPr b="1" i="0" lang="en" sz="900" u="none" cap="none" strike="noStrike">
                <a:solidFill>
                  <a:schemeClr val="dk1"/>
                </a:solidFill>
                <a:latin typeface="Arial"/>
                <a:ea typeface="Arial"/>
                <a:cs typeface="Arial"/>
                <a:sym typeface="Arial"/>
              </a:rPr>
              <a:t>programs - always open</a:t>
            </a:r>
            <a:endParaRPr b="1" i="0" sz="900" u="none" cap="none" strike="noStrike">
              <a:solidFill>
                <a:schemeClr val="dk1"/>
              </a:solidFill>
              <a:latin typeface="Arial"/>
              <a:ea typeface="Arial"/>
              <a:cs typeface="Arial"/>
              <a:sym typeface="Arial"/>
            </a:endParaRPr>
          </a:p>
        </p:txBody>
      </p:sp>
      <p:sp>
        <p:nvSpPr>
          <p:cNvPr id="311" name="Google Shape;311;p41"/>
          <p:cNvSpPr txBox="1"/>
          <p:nvPr/>
        </p:nvSpPr>
        <p:spPr>
          <a:xfrm>
            <a:off x="4535084" y="2937380"/>
            <a:ext cx="1666500" cy="6156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783F04"/>
                </a:solidFill>
                <a:latin typeface="Arial"/>
                <a:ea typeface="Arial"/>
                <a:cs typeface="Arial"/>
                <a:sym typeface="Arial"/>
              </a:rPr>
              <a:t> develop citizen science projects</a:t>
            </a:r>
            <a:endParaRPr b="0" i="0" sz="1400" u="none" cap="none" strike="noStrike">
              <a:solidFill>
                <a:srgbClr val="783F04"/>
              </a:solidFill>
              <a:latin typeface="Arial"/>
              <a:ea typeface="Arial"/>
              <a:cs typeface="Arial"/>
              <a:sym typeface="Arial"/>
            </a:endParaRPr>
          </a:p>
        </p:txBody>
      </p:sp>
      <p:pic>
        <p:nvPicPr>
          <p:cNvPr descr="Meeting with solid fill" id="312" name="Google Shape;312;p41"/>
          <p:cNvPicPr preferRelativeResize="0"/>
          <p:nvPr/>
        </p:nvPicPr>
        <p:blipFill rotWithShape="1">
          <a:blip r:embed="rId4">
            <a:alphaModFix/>
          </a:blip>
          <a:srcRect b="0" l="0" r="0" t="0"/>
          <a:stretch/>
        </p:blipFill>
        <p:spPr>
          <a:xfrm>
            <a:off x="738309" y="1055324"/>
            <a:ext cx="569400" cy="569400"/>
          </a:xfrm>
          <a:prstGeom prst="rect">
            <a:avLst/>
          </a:prstGeom>
          <a:noFill/>
          <a:ln>
            <a:noFill/>
          </a:ln>
        </p:spPr>
      </p:pic>
      <p:pic>
        <p:nvPicPr>
          <p:cNvPr descr="Programmer male with solid fill" id="313" name="Google Shape;313;p41"/>
          <p:cNvPicPr preferRelativeResize="0"/>
          <p:nvPr/>
        </p:nvPicPr>
        <p:blipFill rotWithShape="1">
          <a:blip r:embed="rId5">
            <a:alphaModFix/>
          </a:blip>
          <a:srcRect b="0" l="0" r="0" t="0"/>
          <a:stretch/>
        </p:blipFill>
        <p:spPr>
          <a:xfrm>
            <a:off x="2096220" y="1850598"/>
            <a:ext cx="497701" cy="497701"/>
          </a:xfrm>
          <a:prstGeom prst="rect">
            <a:avLst/>
          </a:prstGeom>
          <a:noFill/>
          <a:ln>
            <a:noFill/>
          </a:ln>
        </p:spPr>
      </p:pic>
      <p:pic>
        <p:nvPicPr>
          <p:cNvPr descr="Artificial Intelligence outline" id="314" name="Google Shape;314;p41"/>
          <p:cNvPicPr preferRelativeResize="0"/>
          <p:nvPr/>
        </p:nvPicPr>
        <p:blipFill rotWithShape="1">
          <a:blip r:embed="rId6">
            <a:alphaModFix/>
          </a:blip>
          <a:srcRect b="0" l="0" r="0" t="0"/>
          <a:stretch/>
        </p:blipFill>
        <p:spPr>
          <a:xfrm>
            <a:off x="3488534" y="2216433"/>
            <a:ext cx="437642" cy="437642"/>
          </a:xfrm>
          <a:prstGeom prst="rect">
            <a:avLst/>
          </a:prstGeom>
          <a:noFill/>
          <a:ln>
            <a:noFill/>
          </a:ln>
        </p:spPr>
      </p:pic>
      <p:cxnSp>
        <p:nvCxnSpPr>
          <p:cNvPr id="315" name="Google Shape;315;p41"/>
          <p:cNvCxnSpPr/>
          <p:nvPr/>
        </p:nvCxnSpPr>
        <p:spPr>
          <a:xfrm>
            <a:off x="5447607" y="3583188"/>
            <a:ext cx="131700" cy="562500"/>
          </a:xfrm>
          <a:prstGeom prst="straightConnector1">
            <a:avLst/>
          </a:prstGeom>
          <a:noFill/>
          <a:ln cap="flat" cmpd="sng" w="19050">
            <a:solidFill>
              <a:schemeClr val="dk1"/>
            </a:solidFill>
            <a:prstDash val="solid"/>
            <a:round/>
            <a:headEnd len="sm" w="sm" type="none"/>
            <a:tailEnd len="med" w="med" type="triangle"/>
          </a:ln>
        </p:spPr>
      </p:cxnSp>
      <p:pic>
        <p:nvPicPr>
          <p:cNvPr descr="Scientist female with solid fill" id="316" name="Google Shape;316;p41"/>
          <p:cNvPicPr preferRelativeResize="0"/>
          <p:nvPr/>
        </p:nvPicPr>
        <p:blipFill rotWithShape="1">
          <a:blip r:embed="rId7">
            <a:alphaModFix/>
          </a:blip>
          <a:srcRect b="0" l="0" r="0" t="0"/>
          <a:stretch/>
        </p:blipFill>
        <p:spPr>
          <a:xfrm>
            <a:off x="4965363" y="2395838"/>
            <a:ext cx="532660" cy="532660"/>
          </a:xfrm>
          <a:prstGeom prst="rect">
            <a:avLst/>
          </a:prstGeom>
          <a:noFill/>
          <a:ln>
            <a:noFill/>
          </a:ln>
        </p:spPr>
      </p:pic>
      <p:pic>
        <p:nvPicPr>
          <p:cNvPr descr="Cloud Computing with solid fill" id="317" name="Google Shape;317;p41"/>
          <p:cNvPicPr preferRelativeResize="0"/>
          <p:nvPr/>
        </p:nvPicPr>
        <p:blipFill rotWithShape="1">
          <a:blip r:embed="rId8">
            <a:alphaModFix/>
          </a:blip>
          <a:srcRect b="0" l="0" r="0" t="0"/>
          <a:stretch/>
        </p:blipFill>
        <p:spPr>
          <a:xfrm>
            <a:off x="6557052" y="2173386"/>
            <a:ext cx="623439" cy="540423"/>
          </a:xfrm>
          <a:prstGeom prst="rect">
            <a:avLst/>
          </a:prstGeom>
          <a:noFill/>
          <a:ln>
            <a:noFill/>
          </a:ln>
        </p:spPr>
      </p:pic>
      <p:pic>
        <p:nvPicPr>
          <p:cNvPr descr="Remote learning science outline" id="318" name="Google Shape;318;p41"/>
          <p:cNvPicPr preferRelativeResize="0"/>
          <p:nvPr/>
        </p:nvPicPr>
        <p:blipFill rotWithShape="1">
          <a:blip r:embed="rId9">
            <a:alphaModFix/>
          </a:blip>
          <a:srcRect b="0" l="0" r="0" t="0"/>
          <a:stretch/>
        </p:blipFill>
        <p:spPr>
          <a:xfrm>
            <a:off x="7490450" y="668275"/>
            <a:ext cx="659778" cy="6597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p:nvPr/>
        </p:nvSpPr>
        <p:spPr>
          <a:xfrm>
            <a:off x="-8752" y="0"/>
            <a:ext cx="9152700" cy="5143500"/>
          </a:xfrm>
          <a:prstGeom prst="rect">
            <a:avLst/>
          </a:prstGeom>
          <a:solidFill>
            <a:srgbClr val="0704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24" name="Google Shape;324;p42"/>
          <p:cNvPicPr preferRelativeResize="0"/>
          <p:nvPr/>
        </p:nvPicPr>
        <p:blipFill rotWithShape="1">
          <a:blip r:embed="rId3">
            <a:alphaModFix/>
          </a:blip>
          <a:srcRect b="5877" l="0" r="0" t="5877"/>
          <a:stretch/>
        </p:blipFill>
        <p:spPr>
          <a:xfrm>
            <a:off x="4560825" y="-1875"/>
            <a:ext cx="4572001" cy="5138688"/>
          </a:xfrm>
          <a:prstGeom prst="rect">
            <a:avLst/>
          </a:prstGeom>
          <a:noFill/>
          <a:ln>
            <a:noFill/>
          </a:ln>
        </p:spPr>
      </p:pic>
      <p:sp>
        <p:nvSpPr>
          <p:cNvPr id="325" name="Google Shape;325;p42"/>
          <p:cNvSpPr/>
          <p:nvPr/>
        </p:nvSpPr>
        <p:spPr>
          <a:xfrm flipH="1" rot="10799774">
            <a:off x="106" y="-29854"/>
            <a:ext cx="4555500" cy="5173200"/>
          </a:xfrm>
          <a:prstGeom prst="rect">
            <a:avLst/>
          </a:prstGeom>
          <a:gradFill>
            <a:gsLst>
              <a:gs pos="0">
                <a:srgbClr val="906725"/>
              </a:gs>
              <a:gs pos="100000">
                <a:srgbClr val="000000">
                  <a:alpha val="0"/>
                </a:srgbClr>
              </a:gs>
            </a:gsLst>
            <a:path path="circle">
              <a:fillToRect b="100%" r="100%"/>
            </a:path>
            <a:tileRect l="-100%" t="-10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6" name="Google Shape;326;p42"/>
          <p:cNvSpPr txBox="1"/>
          <p:nvPr/>
        </p:nvSpPr>
        <p:spPr>
          <a:xfrm>
            <a:off x="206033" y="577548"/>
            <a:ext cx="4986600" cy="81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600"/>
              <a:buFont typeface="Arial"/>
              <a:buNone/>
            </a:pPr>
            <a:r>
              <a:rPr b="0" i="0" lang="en" sz="4700" u="none" cap="none" strike="noStrike">
                <a:solidFill>
                  <a:srgbClr val="D4BF88"/>
                </a:solidFill>
                <a:latin typeface="Open Sans SemiBold"/>
                <a:ea typeface="Open Sans SemiBold"/>
                <a:cs typeface="Open Sans SemiBold"/>
                <a:sym typeface="Open Sans SemiBold"/>
              </a:rPr>
              <a:t>Open Science</a:t>
            </a:r>
            <a:endParaRPr b="0" i="0" sz="4700" u="none" cap="none" strike="noStrike">
              <a:solidFill>
                <a:srgbClr val="D4BF88"/>
              </a:solidFill>
              <a:latin typeface="Open Sans SemiBold"/>
              <a:ea typeface="Open Sans SemiBold"/>
              <a:cs typeface="Open Sans SemiBold"/>
              <a:sym typeface="Open Sans SemiBold"/>
            </a:endParaRPr>
          </a:p>
        </p:txBody>
      </p:sp>
      <p:sp>
        <p:nvSpPr>
          <p:cNvPr id="327" name="Google Shape;327;p42"/>
          <p:cNvSpPr txBox="1"/>
          <p:nvPr/>
        </p:nvSpPr>
        <p:spPr>
          <a:xfrm>
            <a:off x="229077" y="1610885"/>
            <a:ext cx="4413900" cy="235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100" u="none" cap="none" strike="noStrike">
                <a:solidFill>
                  <a:srgbClr val="FFFFFF"/>
                </a:solidFill>
                <a:latin typeface="Arial"/>
                <a:ea typeface="Arial"/>
                <a:cs typeface="Arial"/>
                <a:sym typeface="Arial"/>
              </a:rPr>
              <a:t>is the principle and practice of making research products and processes available to all, while respecting diverse cultures, maintaining security and privacy, and fostering collaborations, reproducibility and equity.</a:t>
            </a:r>
            <a:endParaRPr b="0" i="0" sz="2100" u="none" cap="none" strike="noStrike">
              <a:solidFill>
                <a:srgbClr val="FFFFFF"/>
              </a:solidFill>
              <a:latin typeface="Arial"/>
              <a:ea typeface="Arial"/>
              <a:cs typeface="Arial"/>
              <a:sym typeface="Arial"/>
            </a:endParaRPr>
          </a:p>
        </p:txBody>
      </p:sp>
      <p:pic>
        <p:nvPicPr>
          <p:cNvPr id="328" name="Google Shape;328;p42"/>
          <p:cNvPicPr preferRelativeResize="0"/>
          <p:nvPr/>
        </p:nvPicPr>
        <p:blipFill rotWithShape="1">
          <a:blip r:embed="rId4">
            <a:alphaModFix/>
          </a:blip>
          <a:srcRect b="0" l="0" r="0" t="0"/>
          <a:stretch/>
        </p:blipFill>
        <p:spPr>
          <a:xfrm>
            <a:off x="-4" y="4999296"/>
            <a:ext cx="412075" cy="144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idx="2" type="body"/>
          </p:nvPr>
        </p:nvSpPr>
        <p:spPr>
          <a:xfrm>
            <a:off x="457197" y="1416900"/>
            <a:ext cx="8319300" cy="36096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 sz="2100"/>
              <a:t>CCMC is an Open Science Success Story: It is a great example how to make projects more accessible, reproducible, and reusable!</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rPr lang="en" sz="2100"/>
              <a:t>With the new policy development, we do have questions:</a:t>
            </a:r>
            <a:endParaRPr sz="2100"/>
          </a:p>
          <a:p>
            <a:pPr indent="-361950" lvl="0" marL="457200" rtl="0" algn="l">
              <a:spcBef>
                <a:spcPts val="800"/>
              </a:spcBef>
              <a:spcAft>
                <a:spcPts val="0"/>
              </a:spcAft>
              <a:buSzPts val="2100"/>
              <a:buChar char="●"/>
            </a:pPr>
            <a:r>
              <a:rPr lang="en" sz="2100"/>
              <a:t>What data of models and simulations are scientifically useful to share and archive? </a:t>
            </a:r>
            <a:endParaRPr sz="2100"/>
          </a:p>
          <a:p>
            <a:pPr indent="-361950" lvl="0" marL="457200" rtl="0" algn="l">
              <a:spcBef>
                <a:spcPts val="0"/>
              </a:spcBef>
              <a:spcAft>
                <a:spcPts val="0"/>
              </a:spcAft>
              <a:buSzPts val="2100"/>
              <a:buChar char="●"/>
            </a:pPr>
            <a:r>
              <a:rPr lang="en" sz="2100"/>
              <a:t>How does the community adopt open science practices to make their science more accessible, inclusive, and reproducible? </a:t>
            </a:r>
            <a:endParaRPr sz="2100"/>
          </a:p>
          <a:p>
            <a:pPr indent="-361950" lvl="0" marL="457200" rtl="0" algn="l">
              <a:spcBef>
                <a:spcPts val="0"/>
              </a:spcBef>
              <a:spcAft>
                <a:spcPts val="0"/>
              </a:spcAft>
              <a:buSzPts val="2100"/>
              <a:buChar char="●"/>
            </a:pPr>
            <a:r>
              <a:rPr lang="en" sz="2100"/>
              <a:t>What are the impacts on your community and what do you need to help with adoption of the new policy requirements? </a:t>
            </a:r>
            <a:endParaRPr sz="2100"/>
          </a:p>
        </p:txBody>
      </p:sp>
      <p:sp>
        <p:nvSpPr>
          <p:cNvPr id="334" name="Google Shape;334;p43"/>
          <p:cNvSpPr txBox="1"/>
          <p:nvPr>
            <p:ph type="title"/>
          </p:nvPr>
        </p:nvSpPr>
        <p:spPr>
          <a:xfrm>
            <a:off x="289409" y="782650"/>
            <a:ext cx="8487300" cy="443400"/>
          </a:xfrm>
          <a:prstGeom prst="rect">
            <a:avLst/>
          </a:prstGeom>
        </p:spPr>
        <p:txBody>
          <a:bodyPr anchorCtr="0" anchor="ctr" bIns="34275" lIns="68575" spcFirstLastPara="1" rIns="68575" wrap="square" tIns="34275">
            <a:spAutoFit/>
          </a:bodyPr>
          <a:lstStyle/>
          <a:p>
            <a:pPr indent="0" lvl="0" marL="0" rtl="0" algn="l">
              <a:spcBef>
                <a:spcPts val="0"/>
              </a:spcBef>
              <a:spcAft>
                <a:spcPts val="0"/>
              </a:spcAft>
              <a:buNone/>
            </a:pPr>
            <a:r>
              <a:rPr lang="en"/>
              <a:t>Open Science </a:t>
            </a:r>
            <a:r>
              <a:rPr lang="en"/>
              <a:t>and</a:t>
            </a:r>
            <a:r>
              <a:rPr lang="en"/>
              <a:t> CCMC</a:t>
            </a:r>
            <a:endParaRPr/>
          </a:p>
        </p:txBody>
      </p:sp>
      <p:sp>
        <p:nvSpPr>
          <p:cNvPr id="335" name="Google Shape;335;p43"/>
          <p:cNvSpPr txBox="1"/>
          <p:nvPr>
            <p:ph idx="4" type="body"/>
          </p:nvPr>
        </p:nvSpPr>
        <p:spPr>
          <a:xfrm>
            <a:off x="472706" y="57964"/>
            <a:ext cx="2405400" cy="2538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idx="22" type="body"/>
          </p:nvPr>
        </p:nvSpPr>
        <p:spPr>
          <a:xfrm>
            <a:off x="383557" y="1660035"/>
            <a:ext cx="4179600" cy="5772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
              <a:t>Backup</a:t>
            </a:r>
            <a:endParaRPr/>
          </a:p>
        </p:txBody>
      </p:sp>
      <p:sp>
        <p:nvSpPr>
          <p:cNvPr id="341" name="Google Shape;341;p44"/>
          <p:cNvSpPr txBox="1"/>
          <p:nvPr>
            <p:ph idx="23" type="body"/>
          </p:nvPr>
        </p:nvSpPr>
        <p:spPr>
          <a:xfrm>
            <a:off x="472706" y="57964"/>
            <a:ext cx="2405400" cy="2538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idx="4"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EBB458"/>
              </a:buClr>
              <a:buSzPts val="1200"/>
              <a:buNone/>
            </a:pPr>
            <a:r>
              <a:rPr lang="en"/>
              <a:t>SCIENCE MISSION DIRECTORATE</a:t>
            </a:r>
            <a:endParaRPr/>
          </a:p>
        </p:txBody>
      </p:sp>
      <p:sp>
        <p:nvSpPr>
          <p:cNvPr id="347" name="Google Shape;347;p45"/>
          <p:cNvSpPr txBox="1"/>
          <p:nvPr/>
        </p:nvSpPr>
        <p:spPr>
          <a:xfrm>
            <a:off x="184450" y="504650"/>
            <a:ext cx="8796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Open Sans"/>
                <a:ea typeface="Open Sans"/>
                <a:cs typeface="Open Sans"/>
                <a:sym typeface="Open Sans"/>
              </a:rPr>
              <a:t>ROSES F.7 Open Source Tools, Frameworks, &amp; Libraries</a:t>
            </a:r>
            <a:endParaRPr b="1" sz="2500">
              <a:solidFill>
                <a:schemeClr val="dk1"/>
              </a:solidFill>
              <a:latin typeface="Open Sans"/>
              <a:ea typeface="Open Sans"/>
              <a:cs typeface="Open Sans"/>
              <a:sym typeface="Open Sans"/>
            </a:endParaRPr>
          </a:p>
        </p:txBody>
      </p:sp>
      <p:sp>
        <p:nvSpPr>
          <p:cNvPr id="348" name="Google Shape;348;p45"/>
          <p:cNvSpPr txBox="1"/>
          <p:nvPr/>
        </p:nvSpPr>
        <p:spPr>
          <a:xfrm>
            <a:off x="208925" y="997850"/>
            <a:ext cx="8620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900">
                <a:solidFill>
                  <a:schemeClr val="dk1"/>
                </a:solidFill>
                <a:latin typeface="Open Sans"/>
                <a:ea typeface="Open Sans"/>
                <a:cs typeface="Open Sans"/>
                <a:sym typeface="Open Sans"/>
              </a:rPr>
              <a:t>Support for existing </a:t>
            </a:r>
            <a:r>
              <a:rPr b="1" i="1" lang="en" sz="2000">
                <a:solidFill>
                  <a:schemeClr val="dk1"/>
                </a:solidFill>
                <a:latin typeface="Open Sans"/>
                <a:ea typeface="Open Sans"/>
                <a:cs typeface="Open Sans"/>
                <a:sym typeface="Open Sans"/>
              </a:rPr>
              <a:t>o</a:t>
            </a:r>
            <a:r>
              <a:rPr i="1" lang="en" sz="2000">
                <a:solidFill>
                  <a:schemeClr val="dk1"/>
                </a:solidFill>
                <a:latin typeface="Open Sans"/>
                <a:ea typeface="Open Sans"/>
                <a:cs typeface="Open Sans"/>
                <a:sym typeface="Open Sans"/>
              </a:rPr>
              <a:t>pen-source </a:t>
            </a:r>
            <a:r>
              <a:rPr b="1" i="1" lang="en" sz="2000">
                <a:solidFill>
                  <a:schemeClr val="dk1"/>
                </a:solidFill>
                <a:latin typeface="Open Sans"/>
                <a:ea typeface="Open Sans"/>
                <a:cs typeface="Open Sans"/>
                <a:sym typeface="Open Sans"/>
              </a:rPr>
              <a:t>s</a:t>
            </a:r>
            <a:r>
              <a:rPr i="1" lang="en" sz="2000">
                <a:solidFill>
                  <a:schemeClr val="dk1"/>
                </a:solidFill>
                <a:latin typeface="Open Sans"/>
                <a:ea typeface="Open Sans"/>
                <a:cs typeface="Open Sans"/>
                <a:sym typeface="Open Sans"/>
              </a:rPr>
              <a:t>oftware </a:t>
            </a:r>
            <a:r>
              <a:rPr b="1" i="1" lang="en" sz="2000">
                <a:solidFill>
                  <a:schemeClr val="dk1"/>
                </a:solidFill>
                <a:latin typeface="Open Sans"/>
                <a:ea typeface="Open Sans"/>
                <a:cs typeface="Open Sans"/>
                <a:sym typeface="Open Sans"/>
              </a:rPr>
              <a:t>t</a:t>
            </a:r>
            <a:r>
              <a:rPr i="1" lang="en" sz="2000">
                <a:solidFill>
                  <a:schemeClr val="dk1"/>
                </a:solidFill>
                <a:latin typeface="Open Sans"/>
                <a:ea typeface="Open Sans"/>
                <a:cs typeface="Open Sans"/>
                <a:sym typeface="Open Sans"/>
              </a:rPr>
              <a:t>ools, </a:t>
            </a:r>
            <a:r>
              <a:rPr b="1" i="1" lang="en" sz="2000">
                <a:solidFill>
                  <a:schemeClr val="dk1"/>
                </a:solidFill>
                <a:latin typeface="Open Sans"/>
                <a:ea typeface="Open Sans"/>
                <a:cs typeface="Open Sans"/>
                <a:sym typeface="Open Sans"/>
              </a:rPr>
              <a:t>f</a:t>
            </a:r>
            <a:r>
              <a:rPr i="1" lang="en" sz="2000">
                <a:solidFill>
                  <a:schemeClr val="dk1"/>
                </a:solidFill>
                <a:latin typeface="Open Sans"/>
                <a:ea typeface="Open Sans"/>
                <a:cs typeface="Open Sans"/>
                <a:sym typeface="Open Sans"/>
              </a:rPr>
              <a:t>rameworks, and </a:t>
            </a:r>
            <a:r>
              <a:rPr b="1" i="1" lang="en" sz="2000">
                <a:solidFill>
                  <a:schemeClr val="dk1"/>
                </a:solidFill>
                <a:latin typeface="Open Sans"/>
                <a:ea typeface="Open Sans"/>
                <a:cs typeface="Open Sans"/>
                <a:sym typeface="Open Sans"/>
              </a:rPr>
              <a:t>l</a:t>
            </a:r>
            <a:r>
              <a:rPr i="1" lang="en" sz="2000">
                <a:solidFill>
                  <a:schemeClr val="dk1"/>
                </a:solidFill>
                <a:latin typeface="Open Sans"/>
                <a:ea typeface="Open Sans"/>
                <a:cs typeface="Open Sans"/>
                <a:sym typeface="Open Sans"/>
              </a:rPr>
              <a:t>ibraries (</a:t>
            </a:r>
            <a:r>
              <a:rPr b="1" i="1" lang="en" sz="2000">
                <a:solidFill>
                  <a:schemeClr val="dk1"/>
                </a:solidFill>
                <a:latin typeface="Open Sans"/>
                <a:ea typeface="Open Sans"/>
                <a:cs typeface="Open Sans"/>
                <a:sym typeface="Open Sans"/>
              </a:rPr>
              <a:t>OSTFL</a:t>
            </a:r>
            <a:r>
              <a:rPr i="1" lang="en" sz="2000">
                <a:solidFill>
                  <a:schemeClr val="dk1"/>
                </a:solidFill>
                <a:latin typeface="Open Sans"/>
                <a:ea typeface="Open Sans"/>
                <a:cs typeface="Open Sans"/>
                <a:sym typeface="Open Sans"/>
              </a:rPr>
              <a:t>)</a:t>
            </a:r>
            <a:r>
              <a:rPr i="1" lang="en" sz="1900">
                <a:solidFill>
                  <a:schemeClr val="dk1"/>
                </a:solidFill>
                <a:latin typeface="Open Sans"/>
                <a:ea typeface="Open Sans"/>
                <a:cs typeface="Open Sans"/>
                <a:sym typeface="Open Sans"/>
              </a:rPr>
              <a:t> that have significant usage in the NASA science community.</a:t>
            </a:r>
            <a:endParaRPr i="1" sz="1900">
              <a:solidFill>
                <a:schemeClr val="dk1"/>
              </a:solidFill>
              <a:latin typeface="Open Sans"/>
              <a:ea typeface="Open Sans"/>
              <a:cs typeface="Open Sans"/>
              <a:sym typeface="Open Sans"/>
            </a:endParaRPr>
          </a:p>
        </p:txBody>
      </p:sp>
      <p:sp>
        <p:nvSpPr>
          <p:cNvPr id="349" name="Google Shape;349;p45"/>
          <p:cNvSpPr txBox="1"/>
          <p:nvPr/>
        </p:nvSpPr>
        <p:spPr>
          <a:xfrm>
            <a:off x="240900" y="3905325"/>
            <a:ext cx="8916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Anticipating 3-5 foundational awards, 8-10 sustainment awards. Total budget ~$4M/year.</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Notice of intent (NOI) due date May 3, 2024. Proposal due date June 7, 2024.  </a:t>
            </a:r>
            <a:endParaRPr sz="1600">
              <a:solidFill>
                <a:schemeClr val="dk1"/>
              </a:solidFill>
              <a:latin typeface="Open Sans"/>
              <a:ea typeface="Open Sans"/>
              <a:cs typeface="Open Sans"/>
              <a:sym typeface="Open Sans"/>
            </a:endParaRPr>
          </a:p>
        </p:txBody>
      </p:sp>
      <p:sp>
        <p:nvSpPr>
          <p:cNvPr id="350" name="Google Shape;350;p45"/>
          <p:cNvSpPr txBox="1"/>
          <p:nvPr>
            <p:ph idx="4294967295" type="body"/>
          </p:nvPr>
        </p:nvSpPr>
        <p:spPr>
          <a:xfrm>
            <a:off x="52767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b="1" lang="en" sz="1600">
                <a:latin typeface="Open Sans"/>
                <a:ea typeface="Open Sans"/>
                <a:cs typeface="Open Sans"/>
                <a:sym typeface="Open Sans"/>
              </a:rPr>
              <a:t>Foundational Awards</a:t>
            </a:r>
            <a:endParaRPr b="1" sz="1600">
              <a:latin typeface="Open Sans"/>
              <a:ea typeface="Open Sans"/>
              <a:cs typeface="Open Sans"/>
              <a:sym typeface="Open Sans"/>
            </a:endParaRPr>
          </a:p>
          <a:p>
            <a:pPr indent="0" lvl="0" marL="0" rtl="0" algn="ctr">
              <a:lnSpc>
                <a:spcPct val="100000"/>
              </a:lnSpc>
              <a:spcBef>
                <a:spcPts val="1000"/>
              </a:spcBef>
              <a:spcAft>
                <a:spcPts val="0"/>
              </a:spcAft>
              <a:buNone/>
            </a:pPr>
            <a:r>
              <a:rPr lang="en" sz="1300">
                <a:latin typeface="Open Sans"/>
                <a:ea typeface="Open Sans"/>
                <a:cs typeface="Open Sans"/>
                <a:sym typeface="Open Sans"/>
              </a:rPr>
              <a:t> Open source software tools, frameworks, and/or libraries that have a significant impact on two or more divisions of the SMD.  These projects have significant usage by NASA missions, centers, repositories, and/or community. </a:t>
            </a:r>
            <a:endParaRPr sz="1300">
              <a:latin typeface="Open Sans"/>
              <a:ea typeface="Open Sans"/>
              <a:cs typeface="Open Sans"/>
              <a:sym typeface="Open Sans"/>
            </a:endParaRPr>
          </a:p>
          <a:p>
            <a:pPr indent="0" lvl="0" marL="0" rtl="0" algn="ctr">
              <a:lnSpc>
                <a:spcPct val="100000"/>
              </a:lnSpc>
              <a:spcBef>
                <a:spcPts val="0"/>
              </a:spcBef>
              <a:spcAft>
                <a:spcPts val="0"/>
              </a:spcAft>
              <a:buNone/>
            </a:pPr>
            <a:r>
              <a:rPr i="1" lang="en" sz="1300">
                <a:latin typeface="Open Sans"/>
                <a:ea typeface="Open Sans"/>
                <a:cs typeface="Open Sans"/>
                <a:sym typeface="Open Sans"/>
              </a:rPr>
              <a:t>Cooperative agreements. Up to 5 years.</a:t>
            </a:r>
            <a:endParaRPr i="1" sz="1300">
              <a:latin typeface="Open Sans"/>
              <a:ea typeface="Open Sans"/>
              <a:cs typeface="Open Sans"/>
              <a:sym typeface="Open Sans"/>
            </a:endParaRPr>
          </a:p>
        </p:txBody>
      </p:sp>
      <p:sp>
        <p:nvSpPr>
          <p:cNvPr id="351" name="Google Shape;351;p45"/>
          <p:cNvSpPr txBox="1"/>
          <p:nvPr>
            <p:ph idx="4294967295" type="body"/>
          </p:nvPr>
        </p:nvSpPr>
        <p:spPr>
          <a:xfrm>
            <a:off x="478472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rtl="0" algn="ctr">
              <a:spcBef>
                <a:spcPts val="800"/>
              </a:spcBef>
              <a:spcAft>
                <a:spcPts val="0"/>
              </a:spcAft>
              <a:buClr>
                <a:schemeClr val="dk1"/>
              </a:buClr>
              <a:buSzPts val="1100"/>
              <a:buFont typeface="Arial"/>
              <a:buNone/>
            </a:pPr>
            <a:r>
              <a:rPr b="1" lang="en" sz="1600">
                <a:latin typeface="Open Sans"/>
                <a:ea typeface="Open Sans"/>
                <a:cs typeface="Open Sans"/>
                <a:sym typeface="Open Sans"/>
              </a:rPr>
              <a:t>Sustainment Awards</a:t>
            </a:r>
            <a:endParaRPr b="1" sz="1600">
              <a:latin typeface="Open Sans"/>
              <a:ea typeface="Open Sans"/>
              <a:cs typeface="Open Sans"/>
              <a:sym typeface="Open Sans"/>
            </a:endParaRPr>
          </a:p>
          <a:p>
            <a:pPr indent="0" lvl="0" marL="0" rtl="0" algn="ctr">
              <a:spcBef>
                <a:spcPts val="1000"/>
              </a:spcBef>
              <a:spcAft>
                <a:spcPts val="0"/>
              </a:spcAft>
              <a:buNone/>
            </a:pPr>
            <a:r>
              <a:rPr lang="en" sz="1300">
                <a:latin typeface="Open Sans"/>
                <a:ea typeface="Open Sans"/>
                <a:cs typeface="Open Sans"/>
                <a:sym typeface="Open Sans"/>
              </a:rPr>
              <a:t>Open source software tools, frameworks, and/or libraries that have significant impact in one or more divisions of the SMD.</a:t>
            </a:r>
            <a:endParaRPr sz="1300">
              <a:latin typeface="Open Sans"/>
              <a:ea typeface="Open Sans"/>
              <a:cs typeface="Open Sans"/>
              <a:sym typeface="Open Sans"/>
            </a:endParaRPr>
          </a:p>
          <a:p>
            <a:pPr indent="0" lvl="0" marL="0" rtl="0" algn="ctr">
              <a:spcBef>
                <a:spcPts val="1000"/>
              </a:spcBef>
              <a:spcAft>
                <a:spcPts val="0"/>
              </a:spcAft>
              <a:buNone/>
            </a:pPr>
            <a:r>
              <a:t/>
            </a:r>
            <a:endParaRPr sz="1300">
              <a:latin typeface="Open Sans"/>
              <a:ea typeface="Open Sans"/>
              <a:cs typeface="Open Sans"/>
              <a:sym typeface="Open Sans"/>
            </a:endParaRPr>
          </a:p>
          <a:p>
            <a:pPr indent="0" lvl="0" marL="0" rtl="0" algn="ctr">
              <a:spcBef>
                <a:spcPts val="1000"/>
              </a:spcBef>
              <a:spcAft>
                <a:spcPts val="1000"/>
              </a:spcAft>
              <a:buNone/>
            </a:pPr>
            <a:r>
              <a:rPr i="1" lang="en" sz="1300">
                <a:latin typeface="Open Sans"/>
                <a:ea typeface="Open Sans"/>
                <a:cs typeface="Open Sans"/>
                <a:sym typeface="Open Sans"/>
              </a:rPr>
              <a:t>Grants or cooperative agreements. Up to 3 years.</a:t>
            </a:r>
            <a:endParaRPr b="1" sz="1300">
              <a:latin typeface="Open Sans"/>
              <a:ea typeface="Open Sans"/>
              <a:cs typeface="Open Sans"/>
              <a:sym typeface="Open Sans"/>
            </a:endParaRPr>
          </a:p>
        </p:txBody>
      </p:sp>
      <p:sp>
        <p:nvSpPr>
          <p:cNvPr id="352" name="Google Shape;352;p45"/>
          <p:cNvSpPr txBox="1"/>
          <p:nvPr/>
        </p:nvSpPr>
        <p:spPr>
          <a:xfrm>
            <a:off x="527675" y="1726800"/>
            <a:ext cx="8301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In ROSES-24, proposals should be one of two types:</a:t>
            </a:r>
            <a:endParaRPr sz="1600">
              <a:solidFill>
                <a:schemeClr val="dk1"/>
              </a:solidFill>
              <a:latin typeface="Open Sans"/>
              <a:ea typeface="Open Sans"/>
              <a:cs typeface="Open Sans"/>
              <a:sym typeface="Open Sans"/>
            </a:endParaRPr>
          </a:p>
        </p:txBody>
      </p:sp>
      <p:sp>
        <p:nvSpPr>
          <p:cNvPr id="353" name="Google Shape;353;p45"/>
          <p:cNvSpPr txBox="1"/>
          <p:nvPr/>
        </p:nvSpPr>
        <p:spPr>
          <a:xfrm>
            <a:off x="1778100" y="4582425"/>
            <a:ext cx="5842200" cy="61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NSPIRES page</a:t>
            </a:r>
            <a:r>
              <a:rPr lang="en">
                <a:solidFill>
                  <a:schemeClr val="dk1"/>
                </a:solidFill>
              </a:rPr>
              <a:t> | </a:t>
            </a:r>
            <a:r>
              <a:rPr lang="en" u="sng">
                <a:solidFill>
                  <a:schemeClr val="hlink"/>
                </a:solidFill>
                <a:hlinkClick r:id="rId4"/>
              </a:rPr>
              <a:t>NASA Open Science Funding Opportunities</a:t>
            </a:r>
            <a:endParaRPr>
              <a:solidFill>
                <a:schemeClr val="dk1"/>
              </a:solidFill>
            </a:endParaRPr>
          </a:p>
        </p:txBody>
      </p:sp>
      <p:cxnSp>
        <p:nvCxnSpPr>
          <p:cNvPr id="354" name="Google Shape;354;p45"/>
          <p:cNvCxnSpPr/>
          <p:nvPr/>
        </p:nvCxnSpPr>
        <p:spPr>
          <a:xfrm>
            <a:off x="762650" y="2495175"/>
            <a:ext cx="3576000" cy="0"/>
          </a:xfrm>
          <a:prstGeom prst="straightConnector1">
            <a:avLst/>
          </a:prstGeom>
          <a:noFill/>
          <a:ln cap="flat" cmpd="sng" w="19050">
            <a:solidFill>
              <a:schemeClr val="dk2"/>
            </a:solidFill>
            <a:prstDash val="solid"/>
            <a:round/>
            <a:headEnd len="med" w="med" type="none"/>
            <a:tailEnd len="med" w="med" type="none"/>
          </a:ln>
        </p:spPr>
      </p:cxnSp>
      <p:cxnSp>
        <p:nvCxnSpPr>
          <p:cNvPr id="355" name="Google Shape;355;p45"/>
          <p:cNvCxnSpPr/>
          <p:nvPr/>
        </p:nvCxnSpPr>
        <p:spPr>
          <a:xfrm>
            <a:off x="5018875" y="2495175"/>
            <a:ext cx="35760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idx="4"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EBB458"/>
              </a:buClr>
              <a:buSzPts val="1200"/>
              <a:buNone/>
            </a:pPr>
            <a:r>
              <a:rPr lang="en"/>
              <a:t>SCIENCE MISSION DIRECTORATE</a:t>
            </a:r>
            <a:endParaRPr/>
          </a:p>
        </p:txBody>
      </p:sp>
      <p:sp>
        <p:nvSpPr>
          <p:cNvPr id="361" name="Google Shape;361;p46"/>
          <p:cNvSpPr txBox="1"/>
          <p:nvPr/>
        </p:nvSpPr>
        <p:spPr>
          <a:xfrm>
            <a:off x="184450" y="504650"/>
            <a:ext cx="879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ROSES F.8 Supplement for Open-Source Science (SOSS)</a:t>
            </a:r>
            <a:endParaRPr b="1" sz="2400">
              <a:solidFill>
                <a:schemeClr val="dk1"/>
              </a:solidFill>
              <a:latin typeface="Open Sans"/>
              <a:ea typeface="Open Sans"/>
              <a:cs typeface="Open Sans"/>
              <a:sym typeface="Open Sans"/>
            </a:endParaRPr>
          </a:p>
        </p:txBody>
      </p:sp>
      <p:sp>
        <p:nvSpPr>
          <p:cNvPr id="362" name="Google Shape;362;p46"/>
          <p:cNvSpPr txBox="1"/>
          <p:nvPr/>
        </p:nvSpPr>
        <p:spPr>
          <a:xfrm>
            <a:off x="208925" y="997850"/>
            <a:ext cx="8482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900">
                <a:solidFill>
                  <a:schemeClr val="dk1"/>
                </a:solidFill>
                <a:latin typeface="Open Sans"/>
                <a:ea typeface="Open Sans"/>
                <a:cs typeface="Open Sans"/>
                <a:sym typeface="Open Sans"/>
              </a:rPr>
              <a:t>Augmentation to existing ROSES awards to make NASA science more accessible, inclusive, and reproducible </a:t>
            </a:r>
            <a:endParaRPr i="1" sz="1900">
              <a:solidFill>
                <a:schemeClr val="dk1"/>
              </a:solidFill>
              <a:latin typeface="Open Sans"/>
              <a:ea typeface="Open Sans"/>
              <a:cs typeface="Open Sans"/>
              <a:sym typeface="Open Sans"/>
            </a:endParaRPr>
          </a:p>
        </p:txBody>
      </p:sp>
      <p:sp>
        <p:nvSpPr>
          <p:cNvPr id="363" name="Google Shape;363;p46"/>
          <p:cNvSpPr txBox="1"/>
          <p:nvPr/>
        </p:nvSpPr>
        <p:spPr>
          <a:xfrm>
            <a:off x="240900" y="3905325"/>
            <a:ext cx="89166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Awards to support work for one year. Total program budget of ~$400k for ROSES-24. </a:t>
            </a:r>
            <a:endParaRPr sz="1600">
              <a:solidFill>
                <a:schemeClr val="dk1"/>
              </a:solidFill>
              <a:latin typeface="Open Sans"/>
              <a:ea typeface="Open Sans"/>
              <a:cs typeface="Open Sans"/>
              <a:sym typeface="Open Sans"/>
            </a:endParaRPr>
          </a:p>
          <a:p>
            <a:pPr indent="-330200" lvl="0" marL="457200" rtl="0" algn="l">
              <a:spcBef>
                <a:spcPts val="0"/>
              </a:spcBef>
              <a:spcAft>
                <a:spcPts val="0"/>
              </a:spcAft>
              <a:buClr>
                <a:schemeClr val="dk1"/>
              </a:buClr>
              <a:buSzPts val="1600"/>
              <a:buChar char="●"/>
            </a:pPr>
            <a:r>
              <a:rPr lang="en" sz="1600">
                <a:solidFill>
                  <a:schemeClr val="dk1"/>
                </a:solidFill>
                <a:latin typeface="Open Sans"/>
                <a:ea typeface="Open Sans"/>
                <a:cs typeface="Open Sans"/>
                <a:sym typeface="Open Sans"/>
              </a:rPr>
              <a:t>Proposals will be reviewed on a rolling basis. Apply any time before March 28, 2025. </a:t>
            </a:r>
            <a:endParaRPr>
              <a:solidFill>
                <a:schemeClr val="dk1"/>
              </a:solidFill>
              <a:latin typeface="Open Sans"/>
              <a:ea typeface="Open Sans"/>
              <a:cs typeface="Open Sans"/>
              <a:sym typeface="Open Sans"/>
            </a:endParaRPr>
          </a:p>
        </p:txBody>
      </p:sp>
      <p:sp>
        <p:nvSpPr>
          <p:cNvPr id="364" name="Google Shape;364;p46"/>
          <p:cNvSpPr txBox="1"/>
          <p:nvPr>
            <p:ph idx="4294967295" type="body"/>
          </p:nvPr>
        </p:nvSpPr>
        <p:spPr>
          <a:xfrm>
            <a:off x="52767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500">
                <a:latin typeface="Open Sans"/>
                <a:ea typeface="Open Sans"/>
                <a:cs typeface="Open Sans"/>
                <a:sym typeface="Open Sans"/>
              </a:rPr>
              <a:t>Increase</a:t>
            </a:r>
            <a:r>
              <a:rPr lang="en" sz="1500">
                <a:latin typeface="Open Sans"/>
                <a:ea typeface="Open Sans"/>
                <a:cs typeface="Open Sans"/>
                <a:sym typeface="Open Sans"/>
              </a:rPr>
              <a:t> the accessibility, inclusivity, and reproducibility of the science from the parent award, and/or </a:t>
            </a:r>
            <a:r>
              <a:rPr b="1" lang="en" sz="1500">
                <a:latin typeface="Open Sans"/>
                <a:ea typeface="Open Sans"/>
                <a:cs typeface="Open Sans"/>
                <a:sym typeface="Open Sans"/>
              </a:rPr>
              <a:t>contribute</a:t>
            </a:r>
            <a:r>
              <a:rPr lang="en" sz="1500">
                <a:latin typeface="Open Sans"/>
                <a:ea typeface="Open Sans"/>
                <a:cs typeface="Open Sans"/>
                <a:sym typeface="Open Sans"/>
              </a:rPr>
              <a:t> back to the open-science communities relevant to the parent award. </a:t>
            </a:r>
            <a:endParaRPr sz="1500">
              <a:latin typeface="Open Sans"/>
              <a:ea typeface="Open Sans"/>
              <a:cs typeface="Open Sans"/>
              <a:sym typeface="Open Sans"/>
            </a:endParaRPr>
          </a:p>
          <a:p>
            <a:pPr indent="0" lvl="0" marL="0" rtl="0" algn="l">
              <a:lnSpc>
                <a:spcPct val="100000"/>
              </a:lnSpc>
              <a:spcBef>
                <a:spcPts val="1000"/>
              </a:spcBef>
              <a:spcAft>
                <a:spcPts val="0"/>
              </a:spcAft>
              <a:buNone/>
            </a:pPr>
            <a:r>
              <a:rPr i="1" lang="en" sz="1500">
                <a:latin typeface="Open Sans"/>
                <a:ea typeface="Open Sans"/>
                <a:cs typeface="Open Sans"/>
                <a:sym typeface="Open Sans"/>
              </a:rPr>
              <a:t>Same scope as ROSES-22 SOSS, ~$50k/award</a:t>
            </a:r>
            <a:endParaRPr sz="1500">
              <a:latin typeface="Open Sans"/>
              <a:ea typeface="Open Sans"/>
              <a:cs typeface="Open Sans"/>
              <a:sym typeface="Open Sans"/>
            </a:endParaRPr>
          </a:p>
        </p:txBody>
      </p:sp>
      <p:sp>
        <p:nvSpPr>
          <p:cNvPr id="365" name="Google Shape;365;p46"/>
          <p:cNvSpPr txBox="1"/>
          <p:nvPr>
            <p:ph idx="4294967295" type="body"/>
          </p:nvPr>
        </p:nvSpPr>
        <p:spPr>
          <a:xfrm>
            <a:off x="478472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marR="0" rtl="0" algn="l">
              <a:lnSpc>
                <a:spcPct val="100000"/>
              </a:lnSpc>
              <a:spcBef>
                <a:spcPts val="800"/>
              </a:spcBef>
              <a:spcAft>
                <a:spcPts val="0"/>
              </a:spcAft>
              <a:buNone/>
            </a:pPr>
            <a:r>
              <a:rPr lang="en" sz="1600">
                <a:latin typeface="Open Sans"/>
                <a:ea typeface="Open Sans"/>
                <a:cs typeface="Open Sans"/>
                <a:sym typeface="Open Sans"/>
              </a:rPr>
              <a:t>Provide </a:t>
            </a:r>
            <a:r>
              <a:rPr b="1" lang="en" sz="1600">
                <a:latin typeface="Open Sans"/>
                <a:ea typeface="Open Sans"/>
                <a:cs typeface="Open Sans"/>
                <a:sym typeface="Open Sans"/>
              </a:rPr>
              <a:t>cloud credits</a:t>
            </a:r>
            <a:r>
              <a:rPr lang="en" sz="1600">
                <a:latin typeface="Open Sans"/>
                <a:ea typeface="Open Sans"/>
                <a:cs typeface="Open Sans"/>
                <a:sym typeface="Open Sans"/>
              </a:rPr>
              <a:t> to further support or expand the parent award.</a:t>
            </a:r>
            <a:endParaRPr sz="1600">
              <a:latin typeface="Open Sans"/>
              <a:ea typeface="Open Sans"/>
              <a:cs typeface="Open Sans"/>
              <a:sym typeface="Open Sans"/>
            </a:endParaRPr>
          </a:p>
          <a:p>
            <a:pPr indent="0" lvl="0" marL="0" marR="0" rtl="0" algn="l">
              <a:lnSpc>
                <a:spcPct val="100000"/>
              </a:lnSpc>
              <a:spcBef>
                <a:spcPts val="800"/>
              </a:spcBef>
              <a:spcAft>
                <a:spcPts val="0"/>
              </a:spcAft>
              <a:buNone/>
            </a:pPr>
            <a:r>
              <a:t/>
            </a:r>
            <a:endParaRPr sz="1600">
              <a:latin typeface="Open Sans"/>
              <a:ea typeface="Open Sans"/>
              <a:cs typeface="Open Sans"/>
              <a:sym typeface="Open Sans"/>
            </a:endParaRPr>
          </a:p>
          <a:p>
            <a:pPr indent="0" lvl="0" marL="0" marR="0" rtl="0" algn="l">
              <a:lnSpc>
                <a:spcPct val="100000"/>
              </a:lnSpc>
              <a:spcBef>
                <a:spcPts val="800"/>
              </a:spcBef>
              <a:spcAft>
                <a:spcPts val="0"/>
              </a:spcAft>
              <a:buNone/>
            </a:pPr>
            <a:r>
              <a:t/>
            </a:r>
            <a:endParaRPr sz="1600">
              <a:latin typeface="Open Sans"/>
              <a:ea typeface="Open Sans"/>
              <a:cs typeface="Open Sans"/>
              <a:sym typeface="Open Sans"/>
            </a:endParaRPr>
          </a:p>
          <a:p>
            <a:pPr indent="0" lvl="0" marL="0" rtl="0" algn="l">
              <a:lnSpc>
                <a:spcPct val="100000"/>
              </a:lnSpc>
              <a:spcBef>
                <a:spcPts val="1000"/>
              </a:spcBef>
              <a:spcAft>
                <a:spcPts val="0"/>
              </a:spcAft>
              <a:buNone/>
            </a:pPr>
            <a:r>
              <a:rPr i="1" lang="en" sz="1600">
                <a:latin typeface="Open Sans"/>
                <a:ea typeface="Open Sans"/>
                <a:cs typeface="Open Sans"/>
                <a:sym typeface="Open Sans"/>
              </a:rPr>
              <a:t>New since ROSES-23</a:t>
            </a:r>
            <a:r>
              <a:rPr i="1" lang="en" sz="1500">
                <a:latin typeface="Open Sans"/>
                <a:ea typeface="Open Sans"/>
                <a:cs typeface="Open Sans"/>
                <a:sym typeface="Open Sans"/>
              </a:rPr>
              <a:t>, $10–15k/award</a:t>
            </a:r>
            <a:endParaRPr sz="1600">
              <a:solidFill>
                <a:schemeClr val="lt1"/>
              </a:solidFill>
              <a:latin typeface="Open Sans"/>
              <a:ea typeface="Open Sans"/>
              <a:cs typeface="Open Sans"/>
              <a:sym typeface="Open Sans"/>
            </a:endParaRPr>
          </a:p>
        </p:txBody>
      </p:sp>
      <p:sp>
        <p:nvSpPr>
          <p:cNvPr id="366" name="Google Shape;366;p46"/>
          <p:cNvSpPr txBox="1"/>
          <p:nvPr/>
        </p:nvSpPr>
        <p:spPr>
          <a:xfrm>
            <a:off x="527675" y="1726800"/>
            <a:ext cx="8301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Two types of proposals are welcome, both requiring an existing parent award:</a:t>
            </a:r>
            <a:endParaRPr sz="1600">
              <a:solidFill>
                <a:schemeClr val="dk1"/>
              </a:solidFill>
              <a:latin typeface="Open Sans"/>
              <a:ea typeface="Open Sans"/>
              <a:cs typeface="Open Sans"/>
              <a:sym typeface="Open Sans"/>
            </a:endParaRPr>
          </a:p>
        </p:txBody>
      </p:sp>
      <p:sp>
        <p:nvSpPr>
          <p:cNvPr id="367" name="Google Shape;367;p46"/>
          <p:cNvSpPr txBox="1"/>
          <p:nvPr/>
        </p:nvSpPr>
        <p:spPr>
          <a:xfrm>
            <a:off x="1778100" y="4582425"/>
            <a:ext cx="5842200" cy="61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NSPIRES page</a:t>
            </a:r>
            <a:r>
              <a:rPr lang="en">
                <a:solidFill>
                  <a:schemeClr val="dk1"/>
                </a:solidFill>
              </a:rPr>
              <a:t> | </a:t>
            </a:r>
            <a:r>
              <a:rPr lang="en" u="sng">
                <a:solidFill>
                  <a:schemeClr val="hlink"/>
                </a:solidFill>
                <a:hlinkClick r:id="rId4"/>
              </a:rPr>
              <a:t>NASA Open Science Funding Opportunities</a:t>
            </a:r>
            <a:endParaRPr>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idx="4" type="body"/>
          </p:nvPr>
        </p:nvSpPr>
        <p:spPr>
          <a:xfrm>
            <a:off x="472706" y="57964"/>
            <a:ext cx="2405400" cy="253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EBB458"/>
              </a:buClr>
              <a:buSzPts val="1200"/>
              <a:buNone/>
            </a:pPr>
            <a:r>
              <a:rPr lang="en"/>
              <a:t>SCIENCE MISSION DIRECTORATE</a:t>
            </a:r>
            <a:endParaRPr/>
          </a:p>
        </p:txBody>
      </p:sp>
      <p:sp>
        <p:nvSpPr>
          <p:cNvPr id="373" name="Google Shape;373;p47"/>
          <p:cNvSpPr txBox="1"/>
          <p:nvPr/>
        </p:nvSpPr>
        <p:spPr>
          <a:xfrm>
            <a:off x="184450" y="504650"/>
            <a:ext cx="8796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Open Sans"/>
                <a:ea typeface="Open Sans"/>
                <a:cs typeface="Open Sans"/>
                <a:sym typeface="Open Sans"/>
              </a:rPr>
              <a:t>ROSES F.14 High Priority Open-Source Science (HPOSS)</a:t>
            </a:r>
            <a:endParaRPr b="1" sz="2500">
              <a:solidFill>
                <a:schemeClr val="dk1"/>
              </a:solidFill>
              <a:latin typeface="Open Sans"/>
              <a:ea typeface="Open Sans"/>
              <a:cs typeface="Open Sans"/>
              <a:sym typeface="Open Sans"/>
            </a:endParaRPr>
          </a:p>
        </p:txBody>
      </p:sp>
      <p:sp>
        <p:nvSpPr>
          <p:cNvPr id="374" name="Google Shape;374;p47"/>
          <p:cNvSpPr txBox="1"/>
          <p:nvPr/>
        </p:nvSpPr>
        <p:spPr>
          <a:xfrm>
            <a:off x="208925" y="997850"/>
            <a:ext cx="7240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900">
                <a:solidFill>
                  <a:schemeClr val="dk1"/>
                </a:solidFill>
                <a:latin typeface="Open Sans"/>
                <a:ea typeface="Open Sans"/>
                <a:cs typeface="Open Sans"/>
                <a:sym typeface="Open Sans"/>
              </a:rPr>
              <a:t>Supporting innovative work to make NASA science more accessible, inclusive, and reproducible</a:t>
            </a:r>
            <a:endParaRPr i="1" sz="1900">
              <a:solidFill>
                <a:schemeClr val="dk1"/>
              </a:solidFill>
              <a:latin typeface="Open Sans"/>
              <a:ea typeface="Open Sans"/>
              <a:cs typeface="Open Sans"/>
              <a:sym typeface="Open Sans"/>
            </a:endParaRPr>
          </a:p>
        </p:txBody>
      </p:sp>
      <p:sp>
        <p:nvSpPr>
          <p:cNvPr id="375" name="Google Shape;375;p47"/>
          <p:cNvSpPr txBox="1"/>
          <p:nvPr/>
        </p:nvSpPr>
        <p:spPr>
          <a:xfrm>
            <a:off x="240900" y="3905325"/>
            <a:ext cx="89166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Awards of ~$100k to support work for one year. Total budget of ~$1.2 M for ROSES-24. </a:t>
            </a:r>
            <a:endParaRPr sz="1600">
              <a:solidFill>
                <a:schemeClr val="dk1"/>
              </a:solidFill>
              <a:latin typeface="Open Sans"/>
              <a:ea typeface="Open Sans"/>
              <a:cs typeface="Open Sans"/>
              <a:sym typeface="Open Sans"/>
            </a:endParaRPr>
          </a:p>
          <a:p>
            <a:pPr indent="-330200" lvl="0" marL="457200" rtl="0" algn="l">
              <a:spcBef>
                <a:spcPts val="0"/>
              </a:spcBef>
              <a:spcAft>
                <a:spcPts val="0"/>
              </a:spcAft>
              <a:buClr>
                <a:schemeClr val="dk1"/>
              </a:buClr>
              <a:buSzPts val="1600"/>
              <a:buChar char="●"/>
            </a:pPr>
            <a:r>
              <a:rPr lang="en" sz="1600">
                <a:solidFill>
                  <a:schemeClr val="dk1"/>
                </a:solidFill>
                <a:latin typeface="Open Sans"/>
                <a:ea typeface="Open Sans"/>
                <a:cs typeface="Open Sans"/>
                <a:sym typeface="Open Sans"/>
              </a:rPr>
              <a:t>Proposals will be reviewed on a rolling basis. Apply any time before March 28, 2025. </a:t>
            </a:r>
            <a:endParaRPr>
              <a:solidFill>
                <a:schemeClr val="dk1"/>
              </a:solidFill>
              <a:latin typeface="Open Sans"/>
              <a:ea typeface="Open Sans"/>
              <a:cs typeface="Open Sans"/>
              <a:sym typeface="Open Sans"/>
            </a:endParaRPr>
          </a:p>
        </p:txBody>
      </p:sp>
      <p:sp>
        <p:nvSpPr>
          <p:cNvPr id="376" name="Google Shape;376;p47"/>
          <p:cNvSpPr txBox="1"/>
          <p:nvPr>
            <p:ph idx="4294967295" type="body"/>
          </p:nvPr>
        </p:nvSpPr>
        <p:spPr>
          <a:xfrm>
            <a:off x="52767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600">
                <a:latin typeface="Open Sans"/>
                <a:ea typeface="Open Sans"/>
                <a:cs typeface="Open Sans"/>
                <a:sym typeface="Open Sans"/>
              </a:rPr>
              <a:t>Development of new technology</a:t>
            </a:r>
            <a:r>
              <a:rPr lang="en" sz="1600">
                <a:latin typeface="Open Sans"/>
                <a:ea typeface="Open Sans"/>
                <a:cs typeface="Open Sans"/>
                <a:sym typeface="Open Sans"/>
              </a:rPr>
              <a:t> to support open-source science, including tools, data formats, software, frameworks, or libraries. </a:t>
            </a:r>
            <a:endParaRPr sz="1600">
              <a:latin typeface="Open Sans"/>
              <a:ea typeface="Open Sans"/>
              <a:cs typeface="Open Sans"/>
              <a:sym typeface="Open Sans"/>
            </a:endParaRPr>
          </a:p>
          <a:p>
            <a:pPr indent="0" lvl="0" marL="0" rtl="0" algn="l">
              <a:lnSpc>
                <a:spcPct val="100000"/>
              </a:lnSpc>
              <a:spcBef>
                <a:spcPts val="1000"/>
              </a:spcBef>
              <a:spcAft>
                <a:spcPts val="0"/>
              </a:spcAft>
              <a:buNone/>
            </a:pPr>
            <a:r>
              <a:rPr i="1" lang="en" sz="1600">
                <a:latin typeface="Open Sans"/>
                <a:ea typeface="Open Sans"/>
                <a:cs typeface="Open Sans"/>
                <a:sym typeface="Open Sans"/>
              </a:rPr>
              <a:t>Same scope as ROSES-22/23 HPOSS</a:t>
            </a:r>
            <a:endParaRPr sz="16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400"/>
              <a:buFont typeface="Arial"/>
              <a:buNone/>
            </a:pPr>
            <a:r>
              <a:t/>
            </a:r>
            <a:endParaRPr sz="1600">
              <a:latin typeface="Open Sans"/>
              <a:ea typeface="Open Sans"/>
              <a:cs typeface="Open Sans"/>
              <a:sym typeface="Open Sans"/>
            </a:endParaRPr>
          </a:p>
        </p:txBody>
      </p:sp>
      <p:sp>
        <p:nvSpPr>
          <p:cNvPr id="377" name="Google Shape;377;p47"/>
          <p:cNvSpPr txBox="1"/>
          <p:nvPr>
            <p:ph idx="4294967295" type="body"/>
          </p:nvPr>
        </p:nvSpPr>
        <p:spPr>
          <a:xfrm>
            <a:off x="4784725" y="2188225"/>
            <a:ext cx="4044300" cy="1717200"/>
          </a:xfrm>
          <a:prstGeom prst="rect">
            <a:avLst/>
          </a:prstGeom>
          <a:solidFill>
            <a:srgbClr val="D4BF88"/>
          </a:solidFill>
        </p:spPr>
        <p:txBody>
          <a:bodyPr anchorCtr="0" anchor="t" bIns="34275" lIns="68575" spcFirstLastPara="1" rIns="68575" wrap="square" tIns="34275">
            <a:noAutofit/>
          </a:bodyPr>
          <a:lstStyle/>
          <a:p>
            <a:pPr indent="0" lvl="0" marL="0" marR="0" rtl="0" algn="l">
              <a:lnSpc>
                <a:spcPct val="100000"/>
              </a:lnSpc>
              <a:spcBef>
                <a:spcPts val="800"/>
              </a:spcBef>
              <a:spcAft>
                <a:spcPts val="0"/>
              </a:spcAft>
              <a:buNone/>
            </a:pPr>
            <a:r>
              <a:rPr b="1" lang="en" sz="1600">
                <a:latin typeface="Open Sans"/>
                <a:ea typeface="Open Sans"/>
                <a:cs typeface="Open Sans"/>
                <a:sym typeface="Open Sans"/>
              </a:rPr>
              <a:t>Development of capacity building materials</a:t>
            </a:r>
            <a:r>
              <a:rPr lang="en" sz="1600">
                <a:latin typeface="Open Sans"/>
                <a:ea typeface="Open Sans"/>
                <a:cs typeface="Open Sans"/>
                <a:sym typeface="Open Sans"/>
              </a:rPr>
              <a:t> to advance open science adoption, including curricula, tutorials, or other training materials</a:t>
            </a:r>
            <a:endParaRPr sz="1600">
              <a:latin typeface="Open Sans"/>
              <a:ea typeface="Open Sans"/>
              <a:cs typeface="Open Sans"/>
              <a:sym typeface="Open Sans"/>
            </a:endParaRPr>
          </a:p>
          <a:p>
            <a:pPr indent="0" lvl="0" marL="0" rtl="0" algn="l">
              <a:lnSpc>
                <a:spcPct val="100000"/>
              </a:lnSpc>
              <a:spcBef>
                <a:spcPts val="1000"/>
              </a:spcBef>
              <a:spcAft>
                <a:spcPts val="0"/>
              </a:spcAft>
              <a:buNone/>
            </a:pPr>
            <a:r>
              <a:rPr i="1" lang="en" sz="1600">
                <a:latin typeface="Open Sans"/>
                <a:ea typeface="Open Sans"/>
                <a:cs typeface="Open Sans"/>
                <a:sym typeface="Open Sans"/>
              </a:rPr>
              <a:t>New in ROSES-24; absorbs previously solicited TOPS-T</a:t>
            </a:r>
            <a:endParaRPr i="1" sz="1600">
              <a:latin typeface="Open Sans"/>
              <a:ea typeface="Open Sans"/>
              <a:cs typeface="Open Sans"/>
              <a:sym typeface="Open Sans"/>
            </a:endParaRPr>
          </a:p>
          <a:p>
            <a:pPr indent="0" lvl="0" marL="0" rtl="0" algn="l">
              <a:spcBef>
                <a:spcPts val="800"/>
              </a:spcBef>
              <a:spcAft>
                <a:spcPts val="0"/>
              </a:spcAft>
              <a:buNone/>
            </a:pPr>
            <a:r>
              <a:t/>
            </a:r>
            <a:endParaRPr sz="1600">
              <a:solidFill>
                <a:schemeClr val="lt1"/>
              </a:solidFill>
              <a:latin typeface="Open Sans"/>
              <a:ea typeface="Open Sans"/>
              <a:cs typeface="Open Sans"/>
              <a:sym typeface="Open Sans"/>
            </a:endParaRPr>
          </a:p>
        </p:txBody>
      </p:sp>
      <p:sp>
        <p:nvSpPr>
          <p:cNvPr id="378" name="Google Shape;378;p47"/>
          <p:cNvSpPr txBox="1"/>
          <p:nvPr/>
        </p:nvSpPr>
        <p:spPr>
          <a:xfrm>
            <a:off x="527675" y="1726800"/>
            <a:ext cx="8301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In ROSES-24, two types of proposals are welcome:</a:t>
            </a:r>
            <a:endParaRPr sz="1600">
              <a:solidFill>
                <a:schemeClr val="dk1"/>
              </a:solidFill>
              <a:latin typeface="Open Sans"/>
              <a:ea typeface="Open Sans"/>
              <a:cs typeface="Open Sans"/>
              <a:sym typeface="Open Sans"/>
            </a:endParaRPr>
          </a:p>
        </p:txBody>
      </p:sp>
      <p:sp>
        <p:nvSpPr>
          <p:cNvPr id="379" name="Google Shape;379;p47"/>
          <p:cNvSpPr txBox="1"/>
          <p:nvPr/>
        </p:nvSpPr>
        <p:spPr>
          <a:xfrm>
            <a:off x="1778100" y="4582425"/>
            <a:ext cx="5842200" cy="61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NSPIRES page</a:t>
            </a:r>
            <a:r>
              <a:rPr lang="en">
                <a:solidFill>
                  <a:schemeClr val="dk1"/>
                </a:solidFill>
              </a:rPr>
              <a:t> | </a:t>
            </a:r>
            <a:r>
              <a:rPr lang="en" u="sng">
                <a:solidFill>
                  <a:schemeClr val="hlink"/>
                </a:solidFill>
                <a:hlinkClick r:id="rId4"/>
              </a:rPr>
              <a:t>NASA Open Science Funding Opportunities</a:t>
            </a:r>
            <a:endParaRPr>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