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8"/>
  </p:normalViewPr>
  <p:slideViewPr>
    <p:cSldViewPr snapToGrid="0" snapToObjects="1" showGuides="1">
      <p:cViewPr varScale="1">
        <p:scale>
          <a:sx n="110" d="100"/>
          <a:sy n="110" d="100"/>
        </p:scale>
        <p:origin x="5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3344-ACB6-7135-3DA8-14600E33A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995DD-94B8-E394-701F-B1A6DF27C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0B9F5-3D1A-FF0C-AE7A-A0C4AF71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3DA83-42B5-ADC6-ACCF-7E1199C6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AEA7F-F161-3BCA-06E0-3C1DB8255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2D30-FDC0-A470-9156-688A6E07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7C55D-7984-BC02-737D-D5D82E179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71D88-9AA5-601F-7500-DD859C65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60ACE-09BA-EAD8-1DF9-8C9A6EC8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F183C-D295-D1EE-CF46-524FFE65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2460A-5742-804E-EE28-61B22BDA5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530B3-72B1-8B69-FD5F-5712ECAA0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EEF28-3E5A-F16A-A923-5E381BF0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573F1-CF35-B5D0-AC8F-CAC18CEE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E2639-B94F-5275-11B5-6745FD26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18EF-0192-A824-8751-588F5FC69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69670-1216-5191-5735-7F2BF4E65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46A10-D86B-2DA7-B572-61E3C2D3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B3E71-047F-E15C-16FF-092C05FA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86A70-A5E8-C7AA-FE1E-AAF93812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B2A73-0E67-AA83-CED3-70CC1706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F45D9-4C2E-BCAE-CB17-44DB0721A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39347-1181-9B81-78A8-AFF448194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FCF76-CB4F-32A6-2380-0896E162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58C8-0CC9-D795-69BA-CBA85C94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3746-89B8-94E5-708D-F5661F8E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567A-CBDC-6DED-DD4C-0A739A918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51D7E-1277-EE71-DDE2-E46308C9E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B1EA2-9D92-231F-062B-923D6087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57929-625A-A1DD-CA76-5E0EA255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FB65C-4D49-FBB5-610A-42527BC8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1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C0C2-DA52-69A1-4FE7-C430867B3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6B02E-03A8-16CE-2D52-C31CE251C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53E39-AB1D-D93D-491B-C4A03166C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2F2CE-5D98-D035-2BEB-88AB0ADFB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EE7D80-5F65-7E3C-ADB9-87A109BAC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386246-EA86-5A55-76FC-A17120AEA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E189C-418C-2544-B248-C82AEFE8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37DDC4-338B-60D8-F052-8D39A007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4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41E69-0DCA-A950-ACF3-77CB3EF2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1D3B87-7069-05CC-237B-79D43F16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D286A-C369-429D-0BF3-F2CE97A77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E5F85-80A9-F9D2-D56F-34BBF326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0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FF711-E44A-4C1A-A1C6-EA30C8DD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EEAC03-DAD5-1265-BD0C-DAF2FA64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D06F-2BE7-DBE3-D5DF-414AB923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8420-84BC-66E8-D556-5E32267C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40FB-BF33-1FC6-916C-00B9AB723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84FF3-867F-D394-2B40-88F734205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8C699-930A-CDEF-F036-79D82C01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7D420-DDD9-5102-2D20-9E8422F29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35D39-F71D-ED6D-70F3-6F0B77C8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643CD-E572-C985-EBE9-A14AE53A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5F2ED-B0C8-EB68-E79C-1BCF51127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AF66E-772F-2D47-6998-4F66EAE22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80A41-5E3F-389C-3FC8-C8261E33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824C-0257-E9D7-C844-E0FD7B93B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8DEA7-E63D-DF4A-D1A3-DD5509F0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CC238-0078-445F-ED42-17404C6B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DFB1D-DAEF-683B-09DC-93530770C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DF5C-980D-6EFF-F622-8AC6365D7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BA4B-F4A8-2142-AB1A-E4297BE2F740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3A86B-85BD-E968-72C0-EB3FA97C3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617CE-BFC1-BFEC-3E2F-9E6866756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D1BC-BC13-8441-88FA-47A93A4AA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4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CF7FAC-040F-28FB-6DE0-80AB3E7CB032}"/>
              </a:ext>
            </a:extLst>
          </p:cNvPr>
          <p:cNvSpPr txBox="1"/>
          <p:nvPr/>
        </p:nvSpPr>
        <p:spPr>
          <a:xfrm>
            <a:off x="820148" y="967865"/>
            <a:ext cx="105517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Infrastructure for coupling and swapping drivers from below: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8" indent="-230188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Challenging in lower and upper atmosphere coupling, difference temporal and spatial scales</a:t>
            </a:r>
          </a:p>
          <a:p>
            <a:pPr marL="230188" indent="-230188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0188" indent="-230188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Data exchange between models over different platforms</a:t>
            </a:r>
          </a:p>
          <a:p>
            <a:pPr marL="230188" indent="-230188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338" indent="-287338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Moving towards whole atmosphere models or coupling lower atmosphere models with I-T models: pros and cons?</a:t>
            </a:r>
          </a:p>
          <a:p>
            <a:pPr marL="287338" indent="-287338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338" indent="-287338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Interdisciplinary, different atmospheric domain and physics </a:t>
            </a:r>
          </a:p>
        </p:txBody>
      </p:sp>
    </p:spTree>
    <p:extLst>
      <p:ext uri="{BB962C8B-B14F-4D97-AF65-F5344CB8AC3E}">
        <p14:creationId xmlns:p14="http://schemas.microsoft.com/office/powerpoint/2010/main" val="109869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Wenbin Wang</dc:creator>
  <cp:lastModifiedBy>Wenbin Wang</cp:lastModifiedBy>
  <cp:revision>3</cp:revision>
  <dcterms:created xsi:type="dcterms:W3CDTF">2022-06-08T16:46:00Z</dcterms:created>
  <dcterms:modified xsi:type="dcterms:W3CDTF">2022-06-08T17:37:54Z</dcterms:modified>
</cp:coreProperties>
</file>