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44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3DA0"/>
    <a:srgbClr val="F63A55"/>
    <a:srgbClr val="A365D1"/>
    <a:srgbClr val="FF9810"/>
    <a:srgbClr val="FF8408"/>
    <a:srgbClr val="098246"/>
    <a:srgbClr val="FF7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4" autoAdjust="0"/>
    <p:restoredTop sz="88993" autoAdjust="0"/>
  </p:normalViewPr>
  <p:slideViewPr>
    <p:cSldViewPr snapToGrid="0" snapToObjects="1">
      <p:cViewPr varScale="1">
        <p:scale>
          <a:sx n="80" d="100"/>
          <a:sy n="80" d="100"/>
        </p:scale>
        <p:origin x="1640" y="192"/>
      </p:cViewPr>
      <p:guideLst>
        <p:guide orient="horz" pos="2160"/>
        <p:guide pos="3840"/>
      </p:guideLst>
    </p:cSldViewPr>
  </p:slid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EA3C7-0D7C-C54E-8ECB-8F16EE884289}" type="datetimeFigureOut">
              <a:rPr lang="en-US" smtClean="0"/>
              <a:t>6/8/22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C0A53-25B0-0F42-89A3-2EF39D714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8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C0A53-25B0-0F42-89A3-2EF39D71408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CD6F-C9A2-4B3E-AFF6-B635EB110928}" type="datetime1">
              <a:rPr lang="en-US" smtClean="0"/>
              <a:t>6/8/22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68FD-D286-A74B-A369-A99D3F887A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1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14E5-F12E-470B-8054-1635984198BE}" type="datetime1">
              <a:rPr lang="en-US" smtClean="0"/>
              <a:t>6/8/22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68FD-D286-A74B-A369-A99D3F887A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0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E311-F070-49F6-8486-4F4C5A1CD00E}" type="datetime1">
              <a:rPr lang="en-US" smtClean="0"/>
              <a:t>6/8/22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68FD-D286-A74B-A369-A99D3F887A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1505-7576-4F15-8968-9DDADE16CF89}" type="datetime1">
              <a:rPr lang="en-US" smtClean="0"/>
              <a:t>6/8/22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68FD-D286-A74B-A369-A99D3F887A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1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263B-D860-4D67-9CB3-64161F474450}" type="datetime1">
              <a:rPr lang="en-US" smtClean="0"/>
              <a:t>6/8/22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68FD-D286-A74B-A369-A99D3F887A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8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A4F5-127A-42AC-8005-A6BDB4A38145}" type="datetime1">
              <a:rPr lang="en-US" smtClean="0"/>
              <a:t>6/8/22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68FD-D286-A74B-A369-A99D3F887A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0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D38E-0634-4B93-8121-129932B91170}" type="datetime1">
              <a:rPr lang="en-US" smtClean="0"/>
              <a:t>6/8/22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68FD-D286-A74B-A369-A99D3F887A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D19-01EB-4860-998E-72EE31C54DD7}" type="datetime1">
              <a:rPr lang="en-US" smtClean="0"/>
              <a:t>6/8/22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68FD-D286-A74B-A369-A99D3F887A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5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5C04CB4-BC5B-4F50-8C72-7273612DEF41}" type="datetime1">
              <a:rPr lang="en-US" smtClean="0"/>
              <a:t>6/8/22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39000" y="636415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5986"/>
            <a:ext cx="400594" cy="365125"/>
          </a:xfrm>
        </p:spPr>
        <p:txBody>
          <a:bodyPr/>
          <a:lstStyle>
            <a:lvl1pPr algn="ctr">
              <a:defRPr/>
            </a:lvl1pPr>
          </a:lstStyle>
          <a:p>
            <a:fld id="{D79968FD-D286-A74B-A369-A99D3F887A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2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92C1-0C5A-4350-B37E-0CC924CA98EF}" type="datetime1">
              <a:rPr lang="en-US" smtClean="0"/>
              <a:t>6/8/22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68FD-D286-A74B-A369-A99D3F887A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536E-F398-4677-98BA-608F14260A8E}" type="datetime1">
              <a:rPr lang="en-US" smtClean="0"/>
              <a:t>6/8/22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68FD-D286-A74B-A369-A99D3F887A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5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0B9F8-96BD-42B4-86CE-6BF2E879E529}" type="datetime1">
              <a:rPr lang="en-US" smtClean="0"/>
              <a:t>6/8/22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968FD-D286-A74B-A369-A99D3F887A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5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88" y="33390"/>
            <a:ext cx="1479813" cy="10826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09397" y="127348"/>
            <a:ext cx="10986350" cy="222941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558ED5"/>
                </a:solidFill>
                <a:latin typeface="+mn-lt"/>
                <a:cs typeface="Times New Roman" panose="02020603050405020304" pitchFamily="18" charset="0"/>
              </a:rPr>
              <a:t>International Space Weather Actions Teams </a:t>
            </a:r>
          </a:p>
          <a:p>
            <a:r>
              <a:rPr lang="en-GB" sz="3600" b="1" dirty="0">
                <a:solidFill>
                  <a:srgbClr val="558ED5"/>
                </a:solidFill>
                <a:latin typeface="+mn-lt"/>
                <a:cs typeface="Times New Roman" panose="02020603050405020304" pitchFamily="18" charset="0"/>
              </a:rPr>
              <a:t>ISWAT </a:t>
            </a:r>
            <a:r>
              <a:rPr lang="en-GB" sz="3200" b="1" dirty="0">
                <a:solidFill>
                  <a:srgbClr val="558ED5"/>
                </a:solidFill>
                <a:latin typeface="+mn-lt"/>
                <a:cs typeface="Times New Roman" panose="02020603050405020304" pitchFamily="18" charset="0"/>
              </a:rPr>
              <a:t>3</a:t>
            </a:r>
            <a:r>
              <a:rPr lang="en-GB" sz="3200" b="1" baseline="30000" dirty="0">
                <a:solidFill>
                  <a:srgbClr val="558ED5"/>
                </a:solidFill>
                <a:latin typeface="+mn-lt"/>
                <a:cs typeface="Times New Roman" panose="02020603050405020304" pitchFamily="18" charset="0"/>
              </a:rPr>
              <a:t>rd</a:t>
            </a:r>
            <a:r>
              <a:rPr lang="en-GB" sz="3200" b="1" dirty="0">
                <a:solidFill>
                  <a:srgbClr val="558ED5"/>
                </a:solidFill>
                <a:latin typeface="+mn-lt"/>
                <a:cs typeface="Times New Roman" panose="02020603050405020304" pitchFamily="18" charset="0"/>
              </a:rPr>
              <a:t> Working Meeting (</a:t>
            </a:r>
            <a:r>
              <a:rPr lang="en-GB" sz="3200" b="1" i="1" dirty="0">
                <a:solidFill>
                  <a:srgbClr val="558ED5"/>
                </a:solidFill>
                <a:latin typeface="+mn-lt"/>
                <a:cs typeface="Times New Roman" panose="02020603050405020304" pitchFamily="18" charset="0"/>
              </a:rPr>
              <a:t>in-person</a:t>
            </a:r>
            <a:r>
              <a:rPr lang="en-GB" sz="3200" b="1" dirty="0">
                <a:solidFill>
                  <a:srgbClr val="558ED5"/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n-GB" sz="3200" b="1" i="1" dirty="0">
              <a:solidFill>
                <a:srgbClr val="558ED5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GB" sz="3200" dirty="0">
                <a:latin typeface="+mn-lt"/>
                <a:ea typeface="Helvetica Neue" charset="0"/>
                <a:cs typeface="Times New Roman" panose="02020603050405020304" pitchFamily="18" charset="0"/>
              </a:rPr>
              <a:t>Coimbra University, Portugal. September  26 – 30, 2022 </a:t>
            </a:r>
          </a:p>
          <a:p>
            <a:r>
              <a:rPr lang="en-GB" sz="3200" b="1" dirty="0">
                <a:latin typeface="+mn-lt"/>
                <a:ea typeface="Helvetica Neue" charset="0"/>
                <a:cs typeface="Times New Roman" panose="02020603050405020304" pitchFamily="18" charset="0"/>
              </a:rPr>
              <a:t>https://</a:t>
            </a:r>
            <a:r>
              <a:rPr lang="en-GB" sz="3200" b="1" dirty="0" err="1">
                <a:latin typeface="+mn-lt"/>
                <a:ea typeface="Helvetica Neue" charset="0"/>
                <a:cs typeface="Times New Roman" panose="02020603050405020304" pitchFamily="18" charset="0"/>
              </a:rPr>
              <a:t>www.iswat-cospar.org</a:t>
            </a:r>
            <a:r>
              <a:rPr lang="en-GB" sz="3200" b="1" dirty="0">
                <a:latin typeface="+mn-lt"/>
                <a:ea typeface="Helvetica Neue" charset="0"/>
                <a:cs typeface="Times New Roman" panose="02020603050405020304" pitchFamily="18" charset="0"/>
              </a:rPr>
              <a:t>/wm2022 </a:t>
            </a:r>
          </a:p>
          <a:p>
            <a:endParaRPr lang="en-GB" sz="3000" b="1" dirty="0">
              <a:solidFill>
                <a:srgbClr val="558ED5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2638E7-5A56-A34E-9265-EC9382763527}"/>
              </a:ext>
            </a:extLst>
          </p:cNvPr>
          <p:cNvSpPr txBox="1">
            <a:spLocks/>
          </p:cNvSpPr>
          <p:nvPr/>
        </p:nvSpPr>
        <p:spPr>
          <a:xfrm>
            <a:off x="44103" y="3055142"/>
            <a:ext cx="5927041" cy="6908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buNone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Outcome-focused working meeting self-organized by ISWAT Cluster Moderators, Team Leads &amp; Participants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5B27B-81E7-1404-28B1-A5C9B239C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144" y="3838513"/>
            <a:ext cx="6124603" cy="3019487"/>
          </a:xfrm>
          <a:prstGeom prst="rect">
            <a:avLst/>
          </a:prstGeom>
        </p:spPr>
      </p:pic>
      <p:pic>
        <p:nvPicPr>
          <p:cNvPr id="9" name="Picture 8" descr="A picture containing text, outdoor, tree, city&#10;&#10;Description automatically generated">
            <a:extLst>
              <a:ext uri="{FF2B5EF4-FFF2-40B4-BE49-F238E27FC236}">
                <a16:creationId xmlns:a16="http://schemas.microsoft.com/office/drawing/2014/main" id="{D9E299C6-3060-AFF9-448C-C91DF19CC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53" y="3838513"/>
            <a:ext cx="5704805" cy="295837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8DB80A-89AB-8728-D27B-55B82D4DA89B}"/>
              </a:ext>
            </a:extLst>
          </p:cNvPr>
          <p:cNvSpPr txBox="1">
            <a:spLocks/>
          </p:cNvSpPr>
          <p:nvPr/>
        </p:nvSpPr>
        <p:spPr>
          <a:xfrm>
            <a:off x="6476034" y="3074197"/>
            <a:ext cx="5114821" cy="7096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buNone/>
            </a:pPr>
            <a:r>
              <a:rPr lang="en-US" sz="2000" b="1" dirty="0"/>
              <a:t>The ISWAT initiative is a global hub addressing challenges across the field of space weather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5283BA-2F99-7C60-E77E-21C7D7704E56}"/>
              </a:ext>
            </a:extLst>
          </p:cNvPr>
          <p:cNvSpPr txBox="1">
            <a:spLocks/>
          </p:cNvSpPr>
          <p:nvPr/>
        </p:nvSpPr>
        <p:spPr>
          <a:xfrm>
            <a:off x="3771198" y="2329041"/>
            <a:ext cx="6399497" cy="3864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buNone/>
            </a:pP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Bird Registration Deadline (200 Euro): July 31, 2022 </a:t>
            </a:r>
          </a:p>
        </p:txBody>
      </p:sp>
    </p:spTree>
    <p:extLst>
      <p:ext uri="{BB962C8B-B14F-4D97-AF65-F5344CB8AC3E}">
        <p14:creationId xmlns:p14="http://schemas.microsoft.com/office/powerpoint/2010/main" val="71380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913"/>
    </mc:Choice>
    <mc:Fallback>
      <p:transition spd="slow" advTm="137913"/>
    </mc:Fallback>
  </mc:AlternateContent>
</p:sld>
</file>

<file path=ppt/theme/theme1.xml><?xml version="1.0" encoding="utf-8"?>
<a:theme xmlns:a="http://schemas.openxmlformats.org/drawingml/2006/main" name="ISWATeams_100117 HO comm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78AB56E-C4DC-6D4B-A163-418A3B7D5EB4}" vid="{652BB270-CA45-4E4A-8118-48882247AE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ISWATeams_100117 HO comm red.potx</Template>
  <TotalTime>32076</TotalTime>
  <Words>73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ISWATeams_100117 HO comm red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COSPAR ISWAT Fall AGU 2019</dc:title>
  <dc:creator>mario.bisi@stfc.ac.uk</dc:creator>
  <cp:lastModifiedBy>Kuznetsova, Maria M. (GSFC-6740)</cp:lastModifiedBy>
  <cp:revision>815</cp:revision>
  <cp:lastPrinted>2017-09-29T21:33:38Z</cp:lastPrinted>
  <dcterms:created xsi:type="dcterms:W3CDTF">2017-10-01T22:44:21Z</dcterms:created>
  <dcterms:modified xsi:type="dcterms:W3CDTF">2022-06-08T18:20:44Z</dcterms:modified>
</cp:coreProperties>
</file>