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 id="2147483652" r:id="rId6"/>
    <p:sldMasterId id="2147483654" r:id="rId7"/>
    <p:sldMasterId id="2147483655"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Lst>
  <p:sldSz cy="5670550" cx="10080625"/>
  <p:notesSz cx="7772400" cy="10058400"/>
  <p:embeddedFontLst>
    <p:embeddedFont>
      <p:font typeface="Corbel"/>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2880">
          <p15:clr>
            <a:srgbClr val="000000"/>
          </p15:clr>
        </p15:guide>
        <p15:guide id="2" pos="2160">
          <p15:clr>
            <a:srgbClr val="000000"/>
          </p15:clr>
        </p15:guide>
      </p15:notesGuideLst>
    </p:ext>
    <p:ext uri="http://customooxmlschemas.google.com/">
      <go:slidesCustomData xmlns:go="http://customooxmlschemas.google.com/" r:id="rId30" roundtripDataSignature="AMtx7mje3pmNISTFFanJWLtKZn2JAmLv6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26" Type="http://schemas.openxmlformats.org/officeDocument/2006/relationships/font" Target="fonts/Corbel-regular.fntdata"/><Relationship Id="rId25" Type="http://schemas.openxmlformats.org/officeDocument/2006/relationships/slide" Target="slides/slide16.xml"/><Relationship Id="rId28" Type="http://schemas.openxmlformats.org/officeDocument/2006/relationships/font" Target="fonts/Corbel-italic.fntdata"/><Relationship Id="rId27" Type="http://schemas.openxmlformats.org/officeDocument/2006/relationships/font" Target="fonts/Corbel-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Corbel-boldItalic.fntdata"/><Relationship Id="rId7" Type="http://schemas.openxmlformats.org/officeDocument/2006/relationships/slideMaster" Target="slideMasters/slideMaster4.xml"/><Relationship Id="rId8" Type="http://schemas.openxmlformats.org/officeDocument/2006/relationships/slideMaster" Target="slideMasters/slideMaster5.xml"/><Relationship Id="rId30" Type="http://customschemas.google.com/relationships/presentationmetadata" Target="metadata"/><Relationship Id="rId11" Type="http://schemas.openxmlformats.org/officeDocument/2006/relationships/slide" Target="slides/slide2.xml"/><Relationship Id="rId10" Type="http://schemas.openxmlformats.org/officeDocument/2006/relationships/slide" Target="slides/slide1.xml"/><Relationship Id="rId13" Type="http://schemas.openxmlformats.org/officeDocument/2006/relationships/slide" Target="slides/slide4.xml"/><Relationship Id="rId12" Type="http://schemas.openxmlformats.org/officeDocument/2006/relationships/slide" Target="slides/slide3.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txBox="1"/>
          <p:nvPr>
            <p:ph idx="12" type="sldNum"/>
          </p:nvPr>
        </p:nvSpPr>
        <p:spPr>
          <a:xfrm>
            <a:off x="4398962" y="9555162"/>
            <a:ext cx="3360737" cy="490537"/>
          </a:xfrm>
          <a:prstGeom prst="rect">
            <a:avLst/>
          </a:prstGeom>
          <a:noFill/>
          <a:ln>
            <a:noFill/>
          </a:ln>
        </p:spPr>
        <p:txBody>
          <a:bodyPr anchorCtr="0" anchor="b" bIns="0" lIns="0" spcFirstLastPara="1" rIns="0" wrap="square" tIns="0">
            <a:noAutofit/>
          </a:bodyPr>
          <a:lstStyle/>
          <a:p>
            <a:pPr indent="0" lvl="0" marL="0" marR="0" rtl="0" algn="l">
              <a:lnSpc>
                <a:spcPct val="93000"/>
              </a:lnSpc>
              <a:spcBef>
                <a:spcPts val="0"/>
              </a:spcBef>
              <a:spcAft>
                <a:spcPts val="0"/>
              </a:spcAft>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
        <p:nvSpPr>
          <p:cNvPr id="4" name="Google Shape;4;n"/>
          <p:cNvSpPr/>
          <p:nvPr/>
        </p:nvSpPr>
        <p:spPr>
          <a:xfrm>
            <a:off x="0" y="0"/>
            <a:ext cx="7772400" cy="10058400"/>
          </a:xfrm>
          <a:prstGeom prst="roundRect">
            <a:avLst>
              <a:gd fmla="val 4" name="adj"/>
            </a:avLst>
          </a:prstGeom>
          <a:solidFill>
            <a:srgbClr val="FFFFFF"/>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 name="Google Shape;5;n"/>
          <p:cNvSpPr/>
          <p:nvPr/>
        </p:nvSpPr>
        <p:spPr>
          <a:xfrm>
            <a:off x="0" y="0"/>
            <a:ext cx="7772400" cy="10058400"/>
          </a:xfrm>
          <a:prstGeom prst="roundRect">
            <a:avLst>
              <a:gd fmla="val 4" name="adj"/>
            </a:avLst>
          </a:prstGeom>
          <a:solidFill>
            <a:srgbClr val="FFFFFF"/>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 name="Google Shape;6;n"/>
          <p:cNvSpPr/>
          <p:nvPr/>
        </p:nvSpPr>
        <p:spPr>
          <a:xfrm>
            <a:off x="0" y="0"/>
            <a:ext cx="7772400" cy="10058400"/>
          </a:xfrm>
          <a:prstGeom prst="roundRect">
            <a:avLst>
              <a:gd fmla="val 4" name="adj"/>
            </a:avLst>
          </a:prstGeom>
          <a:solidFill>
            <a:srgbClr val="FFFFFF"/>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 name="Google Shape;7;n"/>
          <p:cNvSpPr/>
          <p:nvPr/>
        </p:nvSpPr>
        <p:spPr>
          <a:xfrm>
            <a:off x="0" y="0"/>
            <a:ext cx="7772400" cy="10058400"/>
          </a:xfrm>
          <a:prstGeom prst="roundRect">
            <a:avLst>
              <a:gd fmla="val 4" name="adj"/>
            </a:avLst>
          </a:prstGeom>
          <a:solidFill>
            <a:srgbClr val="FFFFFF"/>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 name="Google Shape;8;n"/>
          <p:cNvSpPr/>
          <p:nvPr/>
        </p:nvSpPr>
        <p:spPr>
          <a:xfrm>
            <a:off x="0" y="0"/>
            <a:ext cx="7772400" cy="10058400"/>
          </a:xfrm>
          <a:prstGeom prst="roundRect">
            <a:avLst>
              <a:gd fmla="val 4" name="adj"/>
            </a:avLst>
          </a:prstGeom>
          <a:solidFill>
            <a:srgbClr val="FFFFFF"/>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 name="Google Shape;9;n"/>
          <p:cNvSpPr/>
          <p:nvPr/>
        </p:nvSpPr>
        <p:spPr>
          <a:xfrm>
            <a:off x="0" y="0"/>
            <a:ext cx="7772400" cy="10058400"/>
          </a:xfrm>
          <a:prstGeom prst="roundRect">
            <a:avLst>
              <a:gd fmla="val 4" name="adj"/>
            </a:avLst>
          </a:prstGeom>
          <a:solidFill>
            <a:srgbClr val="FFFFFF"/>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 name="Google Shape;10;n"/>
          <p:cNvSpPr/>
          <p:nvPr/>
        </p:nvSpPr>
        <p:spPr>
          <a:xfrm>
            <a:off x="0" y="0"/>
            <a:ext cx="7772400" cy="10058400"/>
          </a:xfrm>
          <a:prstGeom prst="roundRect">
            <a:avLst>
              <a:gd fmla="val 4" name="adj"/>
            </a:avLst>
          </a:prstGeom>
          <a:solidFill>
            <a:srgbClr val="FFFFFF"/>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 name="Google Shape;11;n"/>
          <p:cNvSpPr/>
          <p:nvPr>
            <p:ph idx="2" type="sldImg"/>
          </p:nvPr>
        </p:nvSpPr>
        <p:spPr>
          <a:xfrm>
            <a:off x="533400" y="763587"/>
            <a:ext cx="6691312" cy="37592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 name="Google Shape;12;n"/>
          <p:cNvSpPr txBox="1"/>
          <p:nvPr>
            <p:ph idx="1" type="body"/>
          </p:nvPr>
        </p:nvSpPr>
        <p:spPr>
          <a:xfrm>
            <a:off x="777875" y="4776787"/>
            <a:ext cx="6205537" cy="4513262"/>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3" name="Google Shape;13;n"/>
          <p:cNvSpPr txBox="1"/>
          <p:nvPr>
            <p:ph idx="3" type="hdr"/>
          </p:nvPr>
        </p:nvSpPr>
        <p:spPr>
          <a:xfrm>
            <a:off x="0" y="0"/>
            <a:ext cx="3360737" cy="490537"/>
          </a:xfrm>
          <a:prstGeom prst="rect">
            <a:avLst/>
          </a:prstGeom>
          <a:noFill/>
          <a:ln>
            <a:noFill/>
          </a:ln>
        </p:spPr>
        <p:txBody>
          <a:bodyPr anchorCtr="0" anchor="t" bIns="0" lIns="0" spcFirstLastPara="1" rIns="0" wrap="square" tIns="0">
            <a:noAutofit/>
          </a:bodyPr>
          <a:lstStyle>
            <a:lvl1pPr lvl="0" marR="0" rtl="0" algn="l">
              <a:lnSpc>
                <a:spcPct val="93000"/>
              </a:lnSpc>
              <a:spcBef>
                <a:spcPts val="0"/>
              </a:spcBef>
              <a:spcAft>
                <a:spcPts val="0"/>
              </a:spcAft>
              <a:buSzPts val="1400"/>
              <a:buNone/>
              <a:defRPr b="0" i="0" sz="1400" u="none">
                <a:solidFill>
                  <a:srgbClr val="000000"/>
                </a:solidFill>
                <a:latin typeface="Times New Roman"/>
                <a:ea typeface="Times New Roman"/>
                <a:cs typeface="Times New Roman"/>
                <a:sym typeface="Times New Roman"/>
              </a:defRPr>
            </a:lvl1pPr>
            <a:lvl2pPr lvl="1"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14" name="Google Shape;14;n"/>
          <p:cNvSpPr txBox="1"/>
          <p:nvPr>
            <p:ph idx="10" type="dt"/>
          </p:nvPr>
        </p:nvSpPr>
        <p:spPr>
          <a:xfrm>
            <a:off x="4398962" y="0"/>
            <a:ext cx="3360737" cy="490537"/>
          </a:xfrm>
          <a:prstGeom prst="rect">
            <a:avLst/>
          </a:prstGeom>
          <a:noFill/>
          <a:ln>
            <a:noFill/>
          </a:ln>
        </p:spPr>
        <p:txBody>
          <a:bodyPr anchorCtr="0" anchor="t" bIns="0" lIns="0" spcFirstLastPara="1" rIns="0" wrap="square" tIns="0">
            <a:noAutofit/>
          </a:bodyPr>
          <a:lstStyle>
            <a:lvl1pPr lvl="0" marR="0" rtl="0" algn="r">
              <a:lnSpc>
                <a:spcPct val="93000"/>
              </a:lnSpc>
              <a:spcBef>
                <a:spcPts val="0"/>
              </a:spcBef>
              <a:spcAft>
                <a:spcPts val="0"/>
              </a:spcAft>
              <a:buSzPts val="1400"/>
              <a:buNone/>
              <a:defRPr b="0" i="0" sz="1400" u="none">
                <a:solidFill>
                  <a:srgbClr val="000000"/>
                </a:solidFill>
                <a:latin typeface="Times New Roman"/>
                <a:ea typeface="Times New Roman"/>
                <a:cs typeface="Times New Roman"/>
                <a:sym typeface="Times New Roman"/>
              </a:defRPr>
            </a:lvl1pPr>
            <a:lvl2pPr lvl="1"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15" name="Google Shape;15;n"/>
          <p:cNvSpPr txBox="1"/>
          <p:nvPr>
            <p:ph idx="11" type="ftr"/>
          </p:nvPr>
        </p:nvSpPr>
        <p:spPr>
          <a:xfrm>
            <a:off x="0" y="9555162"/>
            <a:ext cx="3360737" cy="490537"/>
          </a:xfrm>
          <a:prstGeom prst="rect">
            <a:avLst/>
          </a:prstGeom>
          <a:noFill/>
          <a:ln>
            <a:noFill/>
          </a:ln>
        </p:spPr>
        <p:txBody>
          <a:bodyPr anchorCtr="0" anchor="b" bIns="0" lIns="0" spcFirstLastPara="1" rIns="0" wrap="square" tIns="0">
            <a:noAutofit/>
          </a:bodyPr>
          <a:lstStyle>
            <a:lvl1pPr lvl="0" marR="0" rtl="0" algn="l">
              <a:lnSpc>
                <a:spcPct val="93000"/>
              </a:lnSpc>
              <a:spcBef>
                <a:spcPts val="0"/>
              </a:spcBef>
              <a:spcAft>
                <a:spcPts val="0"/>
              </a:spcAft>
              <a:buSzPts val="1400"/>
              <a:buNone/>
              <a:defRPr b="0" i="0" sz="1400" u="none">
                <a:solidFill>
                  <a:srgbClr val="000000"/>
                </a:solidFill>
                <a:latin typeface="Times New Roman"/>
                <a:ea typeface="Times New Roman"/>
                <a:cs typeface="Times New Roman"/>
                <a:sym typeface="Times New Roman"/>
              </a:defRPr>
            </a:lvl1pPr>
            <a:lvl2pPr lvl="1"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16" name="Google Shape;16;n"/>
          <p:cNvSpPr txBox="1"/>
          <p:nvPr>
            <p:ph idx="4" type="sldNum"/>
          </p:nvPr>
        </p:nvSpPr>
        <p:spPr>
          <a:xfrm>
            <a:off x="4398962" y="9555162"/>
            <a:ext cx="3360737" cy="490537"/>
          </a:xfrm>
          <a:prstGeom prst="rect">
            <a:avLst/>
          </a:prstGeom>
          <a:noFill/>
          <a:ln>
            <a:noFill/>
          </a:ln>
        </p:spPr>
        <p:txBody>
          <a:bodyPr anchorCtr="0" anchor="b" bIns="0" lIns="0" spcFirstLastPara="1" rIns="0" wrap="square" tIns="0">
            <a:noAutofit/>
          </a:bodyPr>
          <a:lstStyle/>
          <a:p>
            <a:pPr indent="0" lvl="0" marL="0" marR="0" rtl="0" algn="r">
              <a:lnSpc>
                <a:spcPct val="93000"/>
              </a:lnSpc>
              <a:spcBef>
                <a:spcPts val="0"/>
              </a:spcBef>
              <a:spcAft>
                <a:spcPts val="0"/>
              </a:spcAft>
              <a:buClr>
                <a:srgbClr val="000000"/>
              </a:buClr>
              <a:buSzPts val="1400"/>
              <a:buFont typeface="Times New Roman"/>
              <a:buNone/>
            </a:pPr>
            <a:fld id="{00000000-1234-1234-1234-123412341234}" type="slidenum">
              <a:rPr b="0" i="0" lang="en-US" sz="1400" u="none">
                <a:solidFill>
                  <a:srgbClr val="000000"/>
                </a:solidFill>
                <a:latin typeface="Times New Roman"/>
                <a:ea typeface="Times New Roman"/>
                <a:cs typeface="Times New Roman"/>
                <a:sym typeface="Times New Roman"/>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1:notes"/>
          <p:cNvSpPr/>
          <p:nvPr>
            <p:ph idx="2" type="sldImg"/>
          </p:nvPr>
        </p:nvSpPr>
        <p:spPr>
          <a:xfrm>
            <a:off x="533400" y="763587"/>
            <a:ext cx="6704012"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61" name="Google Shape;61;p1:notes"/>
          <p:cNvSpPr txBox="1"/>
          <p:nvPr>
            <p:ph idx="1" type="body"/>
          </p:nvPr>
        </p:nvSpPr>
        <p:spPr>
          <a:xfrm>
            <a:off x="777875" y="4776787"/>
            <a:ext cx="6218237"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0:notes"/>
          <p:cNvSpPr/>
          <p:nvPr>
            <p:ph idx="2" type="sldImg"/>
          </p:nvPr>
        </p:nvSpPr>
        <p:spPr>
          <a:xfrm>
            <a:off x="533400" y="763587"/>
            <a:ext cx="6694487" cy="3762375"/>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47" name="Google Shape;147;p10:notes"/>
          <p:cNvSpPr txBox="1"/>
          <p:nvPr>
            <p:ph idx="1" type="body"/>
          </p:nvPr>
        </p:nvSpPr>
        <p:spPr>
          <a:xfrm>
            <a:off x="777875" y="4776787"/>
            <a:ext cx="6208712" cy="4516437"/>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1:notes"/>
          <p:cNvSpPr/>
          <p:nvPr>
            <p:ph idx="2" type="sldImg"/>
          </p:nvPr>
        </p:nvSpPr>
        <p:spPr>
          <a:xfrm>
            <a:off x="533400" y="763587"/>
            <a:ext cx="6694487" cy="3762375"/>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56" name="Google Shape;156;p11:notes"/>
          <p:cNvSpPr txBox="1"/>
          <p:nvPr>
            <p:ph idx="1" type="body"/>
          </p:nvPr>
        </p:nvSpPr>
        <p:spPr>
          <a:xfrm>
            <a:off x="777875" y="4776787"/>
            <a:ext cx="6208712" cy="4516437"/>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2:notes"/>
          <p:cNvSpPr/>
          <p:nvPr>
            <p:ph idx="2" type="sldImg"/>
          </p:nvPr>
        </p:nvSpPr>
        <p:spPr>
          <a:xfrm>
            <a:off x="533400" y="763587"/>
            <a:ext cx="6704012"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68" name="Google Shape;168;p12:notes"/>
          <p:cNvSpPr txBox="1"/>
          <p:nvPr>
            <p:ph idx="1" type="body"/>
          </p:nvPr>
        </p:nvSpPr>
        <p:spPr>
          <a:xfrm>
            <a:off x="777875" y="4776787"/>
            <a:ext cx="6218237"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3:notes"/>
          <p:cNvSpPr/>
          <p:nvPr>
            <p:ph idx="2" type="sldImg"/>
          </p:nvPr>
        </p:nvSpPr>
        <p:spPr>
          <a:xfrm>
            <a:off x="533400" y="763587"/>
            <a:ext cx="6704012"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83" name="Google Shape;183;p13:notes"/>
          <p:cNvSpPr txBox="1"/>
          <p:nvPr>
            <p:ph idx="1" type="body"/>
          </p:nvPr>
        </p:nvSpPr>
        <p:spPr>
          <a:xfrm>
            <a:off x="777875" y="4776787"/>
            <a:ext cx="6218237"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4:notes"/>
          <p:cNvSpPr/>
          <p:nvPr>
            <p:ph idx="2" type="sldImg"/>
          </p:nvPr>
        </p:nvSpPr>
        <p:spPr>
          <a:xfrm>
            <a:off x="604837" y="841375"/>
            <a:ext cx="7597775" cy="4148137"/>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88" name="Google Shape;188;p14:notes"/>
          <p:cNvSpPr txBox="1"/>
          <p:nvPr>
            <p:ph idx="1" type="body"/>
          </p:nvPr>
        </p:nvSpPr>
        <p:spPr>
          <a:xfrm>
            <a:off x="881062" y="5254625"/>
            <a:ext cx="7046912" cy="49784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5:notes"/>
          <p:cNvSpPr/>
          <p:nvPr>
            <p:ph idx="2" type="sldImg"/>
          </p:nvPr>
        </p:nvSpPr>
        <p:spPr>
          <a:xfrm>
            <a:off x="533400" y="763587"/>
            <a:ext cx="6704012"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95" name="Google Shape;195;p15:notes"/>
          <p:cNvSpPr txBox="1"/>
          <p:nvPr>
            <p:ph idx="1" type="body"/>
          </p:nvPr>
        </p:nvSpPr>
        <p:spPr>
          <a:xfrm>
            <a:off x="777875" y="4776787"/>
            <a:ext cx="6218237"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6:notes"/>
          <p:cNvSpPr/>
          <p:nvPr>
            <p:ph idx="2" type="sldImg"/>
          </p:nvPr>
        </p:nvSpPr>
        <p:spPr>
          <a:xfrm>
            <a:off x="533400" y="763587"/>
            <a:ext cx="6696075" cy="3763962"/>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00" name="Google Shape;200;p16:notes"/>
          <p:cNvSpPr txBox="1"/>
          <p:nvPr>
            <p:ph idx="1" type="body"/>
          </p:nvPr>
        </p:nvSpPr>
        <p:spPr>
          <a:xfrm>
            <a:off x="777875" y="4776787"/>
            <a:ext cx="6210300" cy="45180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2:notes"/>
          <p:cNvSpPr/>
          <p:nvPr>
            <p:ph idx="2" type="sldImg"/>
          </p:nvPr>
        </p:nvSpPr>
        <p:spPr>
          <a:xfrm>
            <a:off x="533400" y="763587"/>
            <a:ext cx="6700837" cy="3768725"/>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67" name="Google Shape;67;p2:notes"/>
          <p:cNvSpPr txBox="1"/>
          <p:nvPr>
            <p:ph idx="1" type="body"/>
          </p:nvPr>
        </p:nvSpPr>
        <p:spPr>
          <a:xfrm>
            <a:off x="777875" y="4776787"/>
            <a:ext cx="6215062" cy="4522787"/>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3:notes"/>
          <p:cNvSpPr/>
          <p:nvPr>
            <p:ph idx="2" type="sldImg"/>
          </p:nvPr>
        </p:nvSpPr>
        <p:spPr>
          <a:xfrm>
            <a:off x="533400" y="763587"/>
            <a:ext cx="6700837" cy="3768725"/>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81" name="Google Shape;81;p3:notes"/>
          <p:cNvSpPr txBox="1"/>
          <p:nvPr>
            <p:ph idx="1" type="body"/>
          </p:nvPr>
        </p:nvSpPr>
        <p:spPr>
          <a:xfrm>
            <a:off x="777875" y="4776787"/>
            <a:ext cx="6215062" cy="4522787"/>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4:notes"/>
          <p:cNvSpPr/>
          <p:nvPr>
            <p:ph idx="2" type="sldImg"/>
          </p:nvPr>
        </p:nvSpPr>
        <p:spPr>
          <a:xfrm>
            <a:off x="533400" y="763587"/>
            <a:ext cx="6700837" cy="3768725"/>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93" name="Google Shape;93;p4:notes"/>
          <p:cNvSpPr txBox="1"/>
          <p:nvPr>
            <p:ph idx="1" type="body"/>
          </p:nvPr>
        </p:nvSpPr>
        <p:spPr>
          <a:xfrm>
            <a:off x="777875" y="4776787"/>
            <a:ext cx="6215062" cy="4522787"/>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5:notes"/>
          <p:cNvSpPr/>
          <p:nvPr>
            <p:ph idx="2" type="sldImg"/>
          </p:nvPr>
        </p:nvSpPr>
        <p:spPr>
          <a:xfrm>
            <a:off x="533400" y="763587"/>
            <a:ext cx="6697662" cy="376555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03" name="Google Shape;103;p5:notes"/>
          <p:cNvSpPr txBox="1"/>
          <p:nvPr>
            <p:ph idx="1" type="body"/>
          </p:nvPr>
        </p:nvSpPr>
        <p:spPr>
          <a:xfrm>
            <a:off x="777875" y="4776787"/>
            <a:ext cx="6211887" cy="451961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6:notes"/>
          <p:cNvSpPr/>
          <p:nvPr>
            <p:ph idx="2" type="sldImg"/>
          </p:nvPr>
        </p:nvSpPr>
        <p:spPr>
          <a:xfrm>
            <a:off x="533400" y="763587"/>
            <a:ext cx="6697662" cy="376555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13" name="Google Shape;113;p6:notes"/>
          <p:cNvSpPr txBox="1"/>
          <p:nvPr>
            <p:ph idx="1" type="body"/>
          </p:nvPr>
        </p:nvSpPr>
        <p:spPr>
          <a:xfrm>
            <a:off x="777875" y="4776787"/>
            <a:ext cx="6211887" cy="451961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7:notes"/>
          <p:cNvSpPr/>
          <p:nvPr>
            <p:ph idx="2" type="sldImg"/>
          </p:nvPr>
        </p:nvSpPr>
        <p:spPr>
          <a:xfrm>
            <a:off x="533400" y="763587"/>
            <a:ext cx="6704012"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19" name="Google Shape;119;p7:notes"/>
          <p:cNvSpPr txBox="1"/>
          <p:nvPr>
            <p:ph idx="1" type="body"/>
          </p:nvPr>
        </p:nvSpPr>
        <p:spPr>
          <a:xfrm>
            <a:off x="777875" y="4776787"/>
            <a:ext cx="6218237"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8:notes"/>
          <p:cNvSpPr/>
          <p:nvPr>
            <p:ph idx="2" type="sldImg"/>
          </p:nvPr>
        </p:nvSpPr>
        <p:spPr>
          <a:xfrm>
            <a:off x="533400" y="763587"/>
            <a:ext cx="6697662" cy="376555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33" name="Google Shape;133;p8:notes"/>
          <p:cNvSpPr txBox="1"/>
          <p:nvPr>
            <p:ph idx="1" type="body"/>
          </p:nvPr>
        </p:nvSpPr>
        <p:spPr>
          <a:xfrm>
            <a:off x="777875" y="4776787"/>
            <a:ext cx="6211887" cy="451961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9:notes"/>
          <p:cNvSpPr/>
          <p:nvPr>
            <p:ph idx="2" type="sldImg"/>
          </p:nvPr>
        </p:nvSpPr>
        <p:spPr>
          <a:xfrm>
            <a:off x="533400" y="763587"/>
            <a:ext cx="6697662" cy="376555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40" name="Google Shape;140;p9:notes"/>
          <p:cNvSpPr txBox="1"/>
          <p:nvPr>
            <p:ph idx="1" type="body"/>
          </p:nvPr>
        </p:nvSpPr>
        <p:spPr>
          <a:xfrm>
            <a:off x="777875" y="4776787"/>
            <a:ext cx="6211887" cy="451961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type="tx">
  <p:cSld name="TITLE_AND_BODY">
    <p:spTree>
      <p:nvGrpSpPr>
        <p:cNvPr id="23" name="Shape 23"/>
        <p:cNvGrpSpPr/>
        <p:nvPr/>
      </p:nvGrpSpPr>
      <p:grpSpPr>
        <a:xfrm>
          <a:off x="0" y="0"/>
          <a:ext cx="0" cy="0"/>
          <a:chOff x="0" y="0"/>
          <a:chExt cx="0" cy="0"/>
        </a:xfrm>
      </p:grpSpPr>
      <p:sp>
        <p:nvSpPr>
          <p:cNvPr id="24" name="Google Shape;24;p18"/>
          <p:cNvSpPr txBox="1"/>
          <p:nvPr>
            <p:ph type="title"/>
          </p:nvPr>
        </p:nvSpPr>
        <p:spPr>
          <a:xfrm>
            <a:off x="503237" y="225425"/>
            <a:ext cx="9058275" cy="933450"/>
          </a:xfrm>
          <a:prstGeom prst="rect">
            <a:avLst/>
          </a:prstGeom>
          <a:noFill/>
          <a:ln>
            <a:noFill/>
          </a:ln>
        </p:spPr>
        <p:txBody>
          <a:bodyPr anchorCtr="0" anchor="ctr" bIns="0" lIns="0" spcFirstLastPara="1" rIns="0" wrap="square" tIns="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25" name="Google Shape;25;p18"/>
          <p:cNvSpPr txBox="1"/>
          <p:nvPr>
            <p:ph idx="1" type="body"/>
          </p:nvPr>
        </p:nvSpPr>
        <p:spPr>
          <a:xfrm>
            <a:off x="503237" y="1327150"/>
            <a:ext cx="9058275" cy="3275012"/>
          </a:xfrm>
          <a:prstGeom prst="rect">
            <a:avLst/>
          </a:prstGeom>
          <a:noFill/>
          <a:ln>
            <a:noFill/>
          </a:ln>
        </p:spPr>
        <p:txBody>
          <a:bodyPr anchorCtr="0" anchor="t" bIns="0" lIns="0" spcFirstLastPara="1" rIns="0" wrap="square" tIns="28425">
            <a:noAutofit/>
          </a:bodyPr>
          <a:lstStyle>
            <a:lvl1pPr indent="-228600" lvl="0" marL="457200" algn="l">
              <a:lnSpc>
                <a:spcPct val="93000"/>
              </a:lnSpc>
              <a:spcBef>
                <a:spcPts val="1400"/>
              </a:spcBef>
              <a:spcAft>
                <a:spcPts val="0"/>
              </a:spcAft>
              <a:buSzPts val="1400"/>
              <a:buNone/>
              <a:defRPr/>
            </a:lvl1pPr>
            <a:lvl2pPr indent="-228600" lvl="1" marL="914400" algn="l">
              <a:lnSpc>
                <a:spcPct val="93000"/>
              </a:lnSpc>
              <a:spcBef>
                <a:spcPts val="1100"/>
              </a:spcBef>
              <a:spcAft>
                <a:spcPts val="0"/>
              </a:spcAft>
              <a:buSzPts val="1400"/>
              <a:buNone/>
              <a:defRPr/>
            </a:lvl2pPr>
            <a:lvl3pPr indent="-228600" lvl="2" marL="1371600" algn="l">
              <a:lnSpc>
                <a:spcPct val="93000"/>
              </a:lnSpc>
              <a:spcBef>
                <a:spcPts val="800"/>
              </a:spcBef>
              <a:spcAft>
                <a:spcPts val="0"/>
              </a:spcAft>
              <a:buSzPts val="1400"/>
              <a:buNone/>
              <a:defRPr/>
            </a:lvl3pPr>
            <a:lvl4pPr indent="-228600" lvl="3" marL="1828800" algn="l">
              <a:lnSpc>
                <a:spcPct val="93000"/>
              </a:lnSpc>
              <a:spcBef>
                <a:spcPts val="500"/>
              </a:spcBef>
              <a:spcAft>
                <a:spcPts val="0"/>
              </a:spcAft>
              <a:buSzPts val="1400"/>
              <a:buNone/>
              <a:defRPr/>
            </a:lvl4pPr>
            <a:lvl5pPr indent="-228600" lvl="4" marL="2286000" algn="l">
              <a:lnSpc>
                <a:spcPct val="93000"/>
              </a:lnSpc>
              <a:spcBef>
                <a:spcPts val="200"/>
              </a:spcBef>
              <a:spcAft>
                <a:spcPts val="0"/>
              </a:spcAft>
              <a:buSzPts val="1400"/>
              <a:buNone/>
              <a:defRPr/>
            </a:lvl5pPr>
            <a:lvl6pPr indent="-228600" lvl="5" marL="2743200" algn="l">
              <a:lnSpc>
                <a:spcPct val="93000"/>
              </a:lnSpc>
              <a:spcBef>
                <a:spcPts val="200"/>
              </a:spcBef>
              <a:spcAft>
                <a:spcPts val="0"/>
              </a:spcAft>
              <a:buSzPts val="1400"/>
              <a:buNone/>
              <a:defRPr/>
            </a:lvl6pPr>
            <a:lvl7pPr indent="-228600" lvl="6" marL="3200400" algn="l">
              <a:lnSpc>
                <a:spcPct val="93000"/>
              </a:lnSpc>
              <a:spcBef>
                <a:spcPts val="200"/>
              </a:spcBef>
              <a:spcAft>
                <a:spcPts val="0"/>
              </a:spcAft>
              <a:buSzPts val="1400"/>
              <a:buNone/>
              <a:defRPr/>
            </a:lvl7pPr>
            <a:lvl8pPr indent="-228600" lvl="7" marL="3657600" algn="l">
              <a:lnSpc>
                <a:spcPct val="93000"/>
              </a:lnSpc>
              <a:spcBef>
                <a:spcPts val="200"/>
              </a:spcBef>
              <a:spcAft>
                <a:spcPts val="0"/>
              </a:spcAft>
              <a:buSzPts val="1400"/>
              <a:buNone/>
              <a:defRPr/>
            </a:lvl8pPr>
            <a:lvl9pPr indent="-228600" lvl="8" marL="4114800" algn="l">
              <a:lnSpc>
                <a:spcPct val="93000"/>
              </a:lnSpc>
              <a:spcBef>
                <a:spcPts val="200"/>
              </a:spcBef>
              <a:spcAft>
                <a:spcPts val="0"/>
              </a:spcAft>
              <a:buSzPts val="1400"/>
              <a:buNone/>
              <a:defRPr/>
            </a:lvl9pPr>
          </a:lstStyle>
          <a:p/>
        </p:txBody>
      </p:sp>
      <p:sp>
        <p:nvSpPr>
          <p:cNvPr id="26" name="Google Shape;26;p18"/>
          <p:cNvSpPr txBox="1"/>
          <p:nvPr>
            <p:ph idx="10" type="dt"/>
          </p:nvPr>
        </p:nvSpPr>
        <p:spPr>
          <a:xfrm>
            <a:off x="503237" y="5165725"/>
            <a:ext cx="2335212" cy="377825"/>
          </a:xfrm>
          <a:prstGeom prst="rect">
            <a:avLst/>
          </a:prstGeom>
          <a:noFill/>
          <a:ln>
            <a:noFill/>
          </a:ln>
        </p:spPr>
        <p:txBody>
          <a:bodyPr anchorCtr="0" anchor="t" bIns="0" lIns="0" spcFirstLastPara="1" rIns="0" wrap="square" tIns="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27" name="Google Shape;27;p18"/>
          <p:cNvSpPr txBox="1"/>
          <p:nvPr>
            <p:ph idx="11" type="ftr"/>
          </p:nvPr>
        </p:nvSpPr>
        <p:spPr>
          <a:xfrm>
            <a:off x="3448050" y="5165725"/>
            <a:ext cx="3182937" cy="377825"/>
          </a:xfrm>
          <a:prstGeom prst="rect">
            <a:avLst/>
          </a:prstGeom>
          <a:noFill/>
          <a:ln>
            <a:noFill/>
          </a:ln>
        </p:spPr>
        <p:txBody>
          <a:bodyPr anchorCtr="0" anchor="t" bIns="0" lIns="0" spcFirstLastPara="1" rIns="0" wrap="square" tIns="0">
            <a:noAutofit/>
          </a:bodyPr>
          <a:lstStyle>
            <a:lvl1pPr lvl="0" algn="ctr">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28" name="Google Shape;28;p18"/>
          <p:cNvSpPr txBox="1"/>
          <p:nvPr>
            <p:ph idx="12" type="sldNum"/>
          </p:nvPr>
        </p:nvSpPr>
        <p:spPr>
          <a:xfrm>
            <a:off x="7227887" y="5165725"/>
            <a:ext cx="2335212" cy="377825"/>
          </a:xfrm>
          <a:prstGeom prst="rect">
            <a:avLst/>
          </a:prstGeom>
          <a:noFill/>
          <a:ln>
            <a:noFill/>
          </a:ln>
        </p:spPr>
        <p:txBody>
          <a:bodyPr anchorCtr="0" anchor="t" bIns="0" lIns="0" spcFirstLastPara="1" rIns="0" wrap="square" tIns="0">
            <a:noAutofit/>
          </a:bodyPr>
          <a:lstStyle>
            <a:lvl1pPr indent="0" lvl="0" marL="0" algn="r">
              <a:lnSpc>
                <a:spcPct val="93000"/>
              </a:lnSpc>
              <a:spcBef>
                <a:spcPts val="0"/>
              </a:spcBef>
              <a:spcAft>
                <a:spcPts val="0"/>
              </a:spcAft>
              <a:buNone/>
              <a:defRPr sz="1400">
                <a:solidFill>
                  <a:srgbClr val="000000"/>
                </a:solidFill>
                <a:latin typeface="Times New Roman"/>
                <a:ea typeface="Times New Roman"/>
                <a:cs typeface="Times New Roman"/>
                <a:sym typeface="Times New Roman"/>
              </a:defRPr>
            </a:lvl1pPr>
            <a:lvl2pPr indent="0" lvl="1" marL="0" algn="r">
              <a:lnSpc>
                <a:spcPct val="93000"/>
              </a:lnSpc>
              <a:spcBef>
                <a:spcPts val="0"/>
              </a:spcBef>
              <a:spcAft>
                <a:spcPts val="0"/>
              </a:spcAft>
              <a:buNone/>
              <a:defRPr sz="1400">
                <a:solidFill>
                  <a:srgbClr val="000000"/>
                </a:solidFill>
                <a:latin typeface="Times New Roman"/>
                <a:ea typeface="Times New Roman"/>
                <a:cs typeface="Times New Roman"/>
                <a:sym typeface="Times New Roman"/>
              </a:defRPr>
            </a:lvl2pPr>
            <a:lvl3pPr indent="0" lvl="2" marL="0" algn="r">
              <a:lnSpc>
                <a:spcPct val="93000"/>
              </a:lnSpc>
              <a:spcBef>
                <a:spcPts val="0"/>
              </a:spcBef>
              <a:spcAft>
                <a:spcPts val="0"/>
              </a:spcAft>
              <a:buNone/>
              <a:defRPr sz="1400">
                <a:solidFill>
                  <a:srgbClr val="000000"/>
                </a:solidFill>
                <a:latin typeface="Times New Roman"/>
                <a:ea typeface="Times New Roman"/>
                <a:cs typeface="Times New Roman"/>
                <a:sym typeface="Times New Roman"/>
              </a:defRPr>
            </a:lvl3pPr>
            <a:lvl4pPr indent="0" lvl="3" marL="0" algn="r">
              <a:lnSpc>
                <a:spcPct val="93000"/>
              </a:lnSpc>
              <a:spcBef>
                <a:spcPts val="0"/>
              </a:spcBef>
              <a:spcAft>
                <a:spcPts val="0"/>
              </a:spcAft>
              <a:buNone/>
              <a:defRPr sz="1400">
                <a:solidFill>
                  <a:srgbClr val="000000"/>
                </a:solidFill>
                <a:latin typeface="Times New Roman"/>
                <a:ea typeface="Times New Roman"/>
                <a:cs typeface="Times New Roman"/>
                <a:sym typeface="Times New Roman"/>
              </a:defRPr>
            </a:lvl4pPr>
            <a:lvl5pPr indent="0" lvl="4" marL="0" algn="r">
              <a:lnSpc>
                <a:spcPct val="93000"/>
              </a:lnSpc>
              <a:spcBef>
                <a:spcPts val="0"/>
              </a:spcBef>
              <a:spcAft>
                <a:spcPts val="0"/>
              </a:spcAft>
              <a:buNone/>
              <a:defRPr sz="1400">
                <a:solidFill>
                  <a:srgbClr val="000000"/>
                </a:solidFill>
                <a:latin typeface="Times New Roman"/>
                <a:ea typeface="Times New Roman"/>
                <a:cs typeface="Times New Roman"/>
                <a:sym typeface="Times New Roman"/>
              </a:defRPr>
            </a:lvl5pPr>
            <a:lvl6pPr indent="0" lvl="5" marL="0" algn="r">
              <a:lnSpc>
                <a:spcPct val="93000"/>
              </a:lnSpc>
              <a:spcBef>
                <a:spcPts val="0"/>
              </a:spcBef>
              <a:spcAft>
                <a:spcPts val="0"/>
              </a:spcAft>
              <a:buNone/>
              <a:defRPr sz="1400">
                <a:solidFill>
                  <a:srgbClr val="000000"/>
                </a:solidFill>
                <a:latin typeface="Times New Roman"/>
                <a:ea typeface="Times New Roman"/>
                <a:cs typeface="Times New Roman"/>
                <a:sym typeface="Times New Roman"/>
              </a:defRPr>
            </a:lvl6pPr>
            <a:lvl7pPr indent="0" lvl="6" marL="0" algn="r">
              <a:lnSpc>
                <a:spcPct val="93000"/>
              </a:lnSpc>
              <a:spcBef>
                <a:spcPts val="0"/>
              </a:spcBef>
              <a:spcAft>
                <a:spcPts val="0"/>
              </a:spcAft>
              <a:buNone/>
              <a:defRPr sz="1400">
                <a:solidFill>
                  <a:srgbClr val="000000"/>
                </a:solidFill>
                <a:latin typeface="Times New Roman"/>
                <a:ea typeface="Times New Roman"/>
                <a:cs typeface="Times New Roman"/>
                <a:sym typeface="Times New Roman"/>
              </a:defRPr>
            </a:lvl7pPr>
            <a:lvl8pPr indent="0" lvl="7" marL="0" algn="r">
              <a:lnSpc>
                <a:spcPct val="93000"/>
              </a:lnSpc>
              <a:spcBef>
                <a:spcPts val="0"/>
              </a:spcBef>
              <a:spcAft>
                <a:spcPts val="0"/>
              </a:spcAft>
              <a:buNone/>
              <a:defRPr sz="1400">
                <a:solidFill>
                  <a:srgbClr val="000000"/>
                </a:solidFill>
                <a:latin typeface="Times New Roman"/>
                <a:ea typeface="Times New Roman"/>
                <a:cs typeface="Times New Roman"/>
                <a:sym typeface="Times New Roman"/>
              </a:defRPr>
            </a:lvl8pPr>
            <a:lvl9pPr indent="0" lvl="8" marL="0" algn="r">
              <a:lnSpc>
                <a:spcPct val="93000"/>
              </a:lnSpc>
              <a:spcBef>
                <a:spcPts val="0"/>
              </a:spcBef>
              <a:spcAft>
                <a:spcPts val="0"/>
              </a:spcAft>
              <a:buNone/>
              <a:defRPr sz="140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type="tx">
  <p:cSld name="TITLE_AND_BODY">
    <p:spTree>
      <p:nvGrpSpPr>
        <p:cNvPr id="32" name="Shape 32"/>
        <p:cNvGrpSpPr/>
        <p:nvPr/>
      </p:nvGrpSpPr>
      <p:grpSpPr>
        <a:xfrm>
          <a:off x="0" y="0"/>
          <a:ext cx="0" cy="0"/>
          <a:chOff x="0" y="0"/>
          <a:chExt cx="0" cy="0"/>
        </a:xfrm>
      </p:grpSpPr>
      <p:sp>
        <p:nvSpPr>
          <p:cNvPr id="33" name="Google Shape;33;p20"/>
          <p:cNvSpPr txBox="1"/>
          <p:nvPr>
            <p:ph type="title"/>
          </p:nvPr>
        </p:nvSpPr>
        <p:spPr>
          <a:xfrm>
            <a:off x="1812925" y="147637"/>
            <a:ext cx="6440487" cy="1244600"/>
          </a:xfrm>
          <a:prstGeom prst="rect">
            <a:avLst/>
          </a:prstGeom>
          <a:noFill/>
          <a:ln>
            <a:noFill/>
          </a:ln>
        </p:spPr>
        <p:txBody>
          <a:bodyPr anchorCtr="0" anchor="ctr" bIns="0" lIns="0" spcFirstLastPara="1" rIns="0" wrap="square" tIns="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34" name="Google Shape;34;p20"/>
          <p:cNvSpPr txBox="1"/>
          <p:nvPr>
            <p:ph idx="1" type="body"/>
          </p:nvPr>
        </p:nvSpPr>
        <p:spPr>
          <a:xfrm>
            <a:off x="1812925" y="1506537"/>
            <a:ext cx="6440487" cy="3643312"/>
          </a:xfrm>
          <a:prstGeom prst="rect">
            <a:avLst/>
          </a:prstGeom>
          <a:noFill/>
          <a:ln>
            <a:noFill/>
          </a:ln>
        </p:spPr>
        <p:txBody>
          <a:bodyPr anchorCtr="0" anchor="ctr" bIns="0" lIns="0" spcFirstLastPara="1" rIns="0" wrap="square" tIns="0">
            <a:noAutofit/>
          </a:bodyPr>
          <a:lstStyle>
            <a:lvl1pPr indent="-228600" lvl="0" marL="457200" algn="l">
              <a:lnSpc>
                <a:spcPct val="93000"/>
              </a:lnSpc>
              <a:spcBef>
                <a:spcPts val="500"/>
              </a:spcBef>
              <a:spcAft>
                <a:spcPts val="0"/>
              </a:spcAft>
              <a:buSzPts val="1400"/>
              <a:buNone/>
              <a:defRPr/>
            </a:lvl1pPr>
            <a:lvl2pPr indent="-228600" lvl="1" marL="914400" algn="l">
              <a:lnSpc>
                <a:spcPct val="93000"/>
              </a:lnSpc>
              <a:spcBef>
                <a:spcPts val="400"/>
              </a:spcBef>
              <a:spcAft>
                <a:spcPts val="0"/>
              </a:spcAft>
              <a:buSzPts val="1400"/>
              <a:buNone/>
              <a:defRPr/>
            </a:lvl2pPr>
            <a:lvl3pPr indent="-228600" lvl="2" marL="1371600" algn="l">
              <a:lnSpc>
                <a:spcPct val="93000"/>
              </a:lnSpc>
              <a:spcBef>
                <a:spcPts val="300"/>
              </a:spcBef>
              <a:spcAft>
                <a:spcPts val="0"/>
              </a:spcAft>
              <a:buSzPts val="1400"/>
              <a:buNone/>
              <a:defRPr/>
            </a:lvl3pPr>
            <a:lvl4pPr indent="-228600" lvl="3" marL="1828800" algn="l">
              <a:lnSpc>
                <a:spcPct val="93000"/>
              </a:lnSpc>
              <a:spcBef>
                <a:spcPts val="200"/>
              </a:spcBef>
              <a:spcAft>
                <a:spcPts val="0"/>
              </a:spcAft>
              <a:buSzPts val="1400"/>
              <a:buNone/>
              <a:defRPr/>
            </a:lvl4pPr>
            <a:lvl5pPr indent="-228600" lvl="4" marL="2286000" algn="l">
              <a:lnSpc>
                <a:spcPct val="93000"/>
              </a:lnSpc>
              <a:spcBef>
                <a:spcPts val="100"/>
              </a:spcBef>
              <a:spcAft>
                <a:spcPts val="0"/>
              </a:spcAft>
              <a:buSzPts val="1400"/>
              <a:buNone/>
              <a:defRPr/>
            </a:lvl5pPr>
            <a:lvl6pPr indent="-228600" lvl="5" marL="2743200" algn="l">
              <a:lnSpc>
                <a:spcPct val="93000"/>
              </a:lnSpc>
              <a:spcBef>
                <a:spcPts val="100"/>
              </a:spcBef>
              <a:spcAft>
                <a:spcPts val="0"/>
              </a:spcAft>
              <a:buSzPts val="1400"/>
              <a:buNone/>
              <a:defRPr/>
            </a:lvl6pPr>
            <a:lvl7pPr indent="-228600" lvl="6" marL="3200400" algn="l">
              <a:lnSpc>
                <a:spcPct val="93000"/>
              </a:lnSpc>
              <a:spcBef>
                <a:spcPts val="100"/>
              </a:spcBef>
              <a:spcAft>
                <a:spcPts val="0"/>
              </a:spcAft>
              <a:buSzPts val="1400"/>
              <a:buNone/>
              <a:defRPr/>
            </a:lvl7pPr>
            <a:lvl8pPr indent="-228600" lvl="7" marL="3657600" algn="l">
              <a:lnSpc>
                <a:spcPct val="93000"/>
              </a:lnSpc>
              <a:spcBef>
                <a:spcPts val="100"/>
              </a:spcBef>
              <a:spcAft>
                <a:spcPts val="0"/>
              </a:spcAft>
              <a:buSzPts val="1400"/>
              <a:buNone/>
              <a:defRPr/>
            </a:lvl8pPr>
            <a:lvl9pPr indent="-228600" lvl="8" marL="4114800" algn="l">
              <a:lnSpc>
                <a:spcPct val="93000"/>
              </a:lnSpc>
              <a:spcBef>
                <a:spcPts val="100"/>
              </a:spcBef>
              <a:spcAft>
                <a:spcPts val="0"/>
              </a:spcAft>
              <a:buSzPts val="1400"/>
              <a:buNone/>
              <a:defRPr/>
            </a:lvl9pPr>
          </a:lstStyle>
          <a:p/>
        </p:txBody>
      </p:sp>
      <p:sp>
        <p:nvSpPr>
          <p:cNvPr id="35" name="Google Shape;35;p20"/>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3000"/>
              </a:lnSpc>
              <a:spcBef>
                <a:spcPts val="0"/>
              </a:spcBef>
              <a:spcAft>
                <a:spcPts val="0"/>
              </a:spcAft>
              <a:buSzPts val="1400"/>
              <a:buNone/>
              <a:defRPr b="0" i="0" sz="1800" u="none">
                <a:solidFill>
                  <a:srgbClr val="000000"/>
                </a:solidFill>
                <a:latin typeface="Arial"/>
                <a:ea typeface="Arial"/>
                <a:cs typeface="Arial"/>
                <a:sym typeface="Arial"/>
              </a:defRPr>
            </a:lvl1pPr>
            <a:lvl2pPr lvl="1"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36" name="Google Shape;36;p20"/>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3000"/>
              </a:lnSpc>
              <a:spcBef>
                <a:spcPts val="0"/>
              </a:spcBef>
              <a:spcAft>
                <a:spcPts val="0"/>
              </a:spcAft>
              <a:buSzPts val="1400"/>
              <a:buNone/>
              <a:defRPr b="0" i="0" sz="1800" u="none">
                <a:solidFill>
                  <a:srgbClr val="000000"/>
                </a:solidFill>
                <a:latin typeface="Arial"/>
                <a:ea typeface="Arial"/>
                <a:cs typeface="Arial"/>
                <a:sym typeface="Arial"/>
              </a:defRPr>
            </a:lvl1pPr>
            <a:lvl2pPr lvl="1"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37" name="Google Shape;37;p20"/>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93000"/>
              </a:lnSpc>
              <a:spcBef>
                <a:spcPts val="0"/>
              </a:spcBef>
              <a:spcAft>
                <a:spcPts val="0"/>
              </a:spcAft>
              <a:buNone/>
              <a:defRPr b="0" i="0" sz="1800" u="none">
                <a:solidFill>
                  <a:srgbClr val="000000"/>
                </a:solidFill>
                <a:latin typeface="Arial"/>
                <a:ea typeface="Arial"/>
                <a:cs typeface="Arial"/>
                <a:sym typeface="Arial"/>
              </a:defRPr>
            </a:lvl1pPr>
            <a:lvl2pPr indent="0" lvl="1" marL="0" marR="0" rtl="0" algn="l">
              <a:lnSpc>
                <a:spcPct val="93000"/>
              </a:lnSpc>
              <a:spcBef>
                <a:spcPts val="0"/>
              </a:spcBef>
              <a:spcAft>
                <a:spcPts val="0"/>
              </a:spcAft>
              <a:buNone/>
              <a:defRPr b="0" i="0" sz="1800" u="none">
                <a:solidFill>
                  <a:srgbClr val="000000"/>
                </a:solidFill>
                <a:latin typeface="Arial"/>
                <a:ea typeface="Arial"/>
                <a:cs typeface="Arial"/>
                <a:sym typeface="Arial"/>
              </a:defRPr>
            </a:lvl2pPr>
            <a:lvl3pPr indent="0" lvl="2" marL="0" marR="0" rtl="0" algn="l">
              <a:lnSpc>
                <a:spcPct val="93000"/>
              </a:lnSpc>
              <a:spcBef>
                <a:spcPts val="0"/>
              </a:spcBef>
              <a:spcAft>
                <a:spcPts val="0"/>
              </a:spcAft>
              <a:buNone/>
              <a:defRPr b="0" i="0" sz="1800" u="none">
                <a:solidFill>
                  <a:srgbClr val="000000"/>
                </a:solidFill>
                <a:latin typeface="Arial"/>
                <a:ea typeface="Arial"/>
                <a:cs typeface="Arial"/>
                <a:sym typeface="Arial"/>
              </a:defRPr>
            </a:lvl3pPr>
            <a:lvl4pPr indent="0" lvl="3" marL="0" marR="0" rtl="0" algn="l">
              <a:lnSpc>
                <a:spcPct val="93000"/>
              </a:lnSpc>
              <a:spcBef>
                <a:spcPts val="0"/>
              </a:spcBef>
              <a:spcAft>
                <a:spcPts val="0"/>
              </a:spcAft>
              <a:buNone/>
              <a:defRPr b="0" i="0" sz="1800" u="none">
                <a:solidFill>
                  <a:srgbClr val="000000"/>
                </a:solidFill>
                <a:latin typeface="Arial"/>
                <a:ea typeface="Arial"/>
                <a:cs typeface="Arial"/>
                <a:sym typeface="Arial"/>
              </a:defRPr>
            </a:lvl4pPr>
            <a:lvl5pPr indent="0" lvl="4" marL="0" marR="0" rtl="0" algn="l">
              <a:lnSpc>
                <a:spcPct val="93000"/>
              </a:lnSpc>
              <a:spcBef>
                <a:spcPts val="0"/>
              </a:spcBef>
              <a:spcAft>
                <a:spcPts val="0"/>
              </a:spcAft>
              <a:buNone/>
              <a:defRPr b="0" i="0" sz="1800" u="none">
                <a:solidFill>
                  <a:srgbClr val="000000"/>
                </a:solidFill>
                <a:latin typeface="Arial"/>
                <a:ea typeface="Arial"/>
                <a:cs typeface="Arial"/>
                <a:sym typeface="Arial"/>
              </a:defRPr>
            </a:lvl5pPr>
            <a:lvl6pPr indent="0" lvl="5" marL="0" marR="0" rtl="0" algn="l">
              <a:lnSpc>
                <a:spcPct val="93000"/>
              </a:lnSpc>
              <a:spcBef>
                <a:spcPts val="0"/>
              </a:spcBef>
              <a:spcAft>
                <a:spcPts val="0"/>
              </a:spcAft>
              <a:buNone/>
              <a:defRPr b="0" i="0" sz="1800" u="none">
                <a:solidFill>
                  <a:srgbClr val="000000"/>
                </a:solidFill>
                <a:latin typeface="Arial"/>
                <a:ea typeface="Arial"/>
                <a:cs typeface="Arial"/>
                <a:sym typeface="Arial"/>
              </a:defRPr>
            </a:lvl6pPr>
            <a:lvl7pPr indent="0" lvl="6" marL="0" marR="0" rtl="0" algn="l">
              <a:lnSpc>
                <a:spcPct val="93000"/>
              </a:lnSpc>
              <a:spcBef>
                <a:spcPts val="0"/>
              </a:spcBef>
              <a:spcAft>
                <a:spcPts val="0"/>
              </a:spcAft>
              <a:buNone/>
              <a:defRPr b="0" i="0" sz="1800" u="none">
                <a:solidFill>
                  <a:srgbClr val="000000"/>
                </a:solidFill>
                <a:latin typeface="Arial"/>
                <a:ea typeface="Arial"/>
                <a:cs typeface="Arial"/>
                <a:sym typeface="Arial"/>
              </a:defRPr>
            </a:lvl7pPr>
            <a:lvl8pPr indent="0" lvl="7" marL="0" marR="0" rtl="0" algn="l">
              <a:lnSpc>
                <a:spcPct val="93000"/>
              </a:lnSpc>
              <a:spcBef>
                <a:spcPts val="0"/>
              </a:spcBef>
              <a:spcAft>
                <a:spcPts val="0"/>
              </a:spcAft>
              <a:buNone/>
              <a:defRPr b="0" i="0" sz="1800" u="none">
                <a:solidFill>
                  <a:srgbClr val="000000"/>
                </a:solidFill>
                <a:latin typeface="Arial"/>
                <a:ea typeface="Arial"/>
                <a:cs typeface="Arial"/>
                <a:sym typeface="Arial"/>
              </a:defRPr>
            </a:lvl8pPr>
            <a:lvl9pPr indent="0" lvl="8" marL="0" marR="0" rtl="0" algn="l">
              <a:lnSpc>
                <a:spcPct val="93000"/>
              </a:lnSpc>
              <a:spcBef>
                <a:spcPts val="0"/>
              </a:spcBef>
              <a:spcAft>
                <a:spcPts val="0"/>
              </a:spcAft>
              <a:buNone/>
              <a:defRPr b="0" i="0" sz="1800" u="non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14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type="tx">
  <p:cSld name="TITLE_AND_BODY">
    <p:spTree>
      <p:nvGrpSpPr>
        <p:cNvPr id="44" name="Shape 44"/>
        <p:cNvGrpSpPr/>
        <p:nvPr/>
      </p:nvGrpSpPr>
      <p:grpSpPr>
        <a:xfrm>
          <a:off x="0" y="0"/>
          <a:ext cx="0" cy="0"/>
          <a:chOff x="0" y="0"/>
          <a:chExt cx="0" cy="0"/>
        </a:xfrm>
      </p:grpSpPr>
      <p:sp>
        <p:nvSpPr>
          <p:cNvPr id="45" name="Google Shape;45;p22"/>
          <p:cNvSpPr txBox="1"/>
          <p:nvPr>
            <p:ph type="title"/>
          </p:nvPr>
        </p:nvSpPr>
        <p:spPr>
          <a:xfrm>
            <a:off x="944562" y="503237"/>
            <a:ext cx="8150225" cy="1109662"/>
          </a:xfrm>
          <a:prstGeom prst="rect">
            <a:avLst/>
          </a:prstGeom>
          <a:noFill/>
          <a:ln>
            <a:noFill/>
          </a:ln>
        </p:spPr>
        <p:txBody>
          <a:bodyPr anchorCtr="0" anchor="ctr" bIns="45700" lIns="91425" spcFirstLastPara="1" rIns="91425" wrap="square" tIns="45700">
            <a:noAutofit/>
          </a:bodyPr>
          <a:lstStyle>
            <a:lvl1pPr lvl="0" algn="l">
              <a:lnSpc>
                <a:spcPct val="98000"/>
              </a:lnSpc>
              <a:spcBef>
                <a:spcPts val="0"/>
              </a:spcBef>
              <a:spcAft>
                <a:spcPts val="0"/>
              </a:spcAft>
              <a:buSzPts val="1400"/>
              <a:buNone/>
              <a:defRPr/>
            </a:lvl1pPr>
            <a:lvl2pPr lvl="1" algn="l">
              <a:lnSpc>
                <a:spcPct val="98000"/>
              </a:lnSpc>
              <a:spcBef>
                <a:spcPts val="0"/>
              </a:spcBef>
              <a:spcAft>
                <a:spcPts val="0"/>
              </a:spcAft>
              <a:buSzPts val="1400"/>
              <a:buNone/>
              <a:defRPr/>
            </a:lvl2pPr>
            <a:lvl3pPr lvl="2" algn="l">
              <a:lnSpc>
                <a:spcPct val="98000"/>
              </a:lnSpc>
              <a:spcBef>
                <a:spcPts val="0"/>
              </a:spcBef>
              <a:spcAft>
                <a:spcPts val="0"/>
              </a:spcAft>
              <a:buSzPts val="1400"/>
              <a:buNone/>
              <a:defRPr/>
            </a:lvl3pPr>
            <a:lvl4pPr lvl="3" algn="l">
              <a:lnSpc>
                <a:spcPct val="98000"/>
              </a:lnSpc>
              <a:spcBef>
                <a:spcPts val="0"/>
              </a:spcBef>
              <a:spcAft>
                <a:spcPts val="0"/>
              </a:spcAft>
              <a:buSzPts val="1400"/>
              <a:buNone/>
              <a:defRPr/>
            </a:lvl4pPr>
            <a:lvl5pPr lvl="4" algn="l">
              <a:lnSpc>
                <a:spcPct val="98000"/>
              </a:lnSpc>
              <a:spcBef>
                <a:spcPts val="0"/>
              </a:spcBef>
              <a:spcAft>
                <a:spcPts val="0"/>
              </a:spcAft>
              <a:buSzPts val="1400"/>
              <a:buNone/>
              <a:defRPr/>
            </a:lvl5pPr>
            <a:lvl6pPr lvl="5" algn="l">
              <a:lnSpc>
                <a:spcPct val="98000"/>
              </a:lnSpc>
              <a:spcBef>
                <a:spcPts val="0"/>
              </a:spcBef>
              <a:spcAft>
                <a:spcPts val="0"/>
              </a:spcAft>
              <a:buSzPts val="1400"/>
              <a:buNone/>
              <a:defRPr/>
            </a:lvl6pPr>
            <a:lvl7pPr lvl="6" algn="l">
              <a:lnSpc>
                <a:spcPct val="98000"/>
              </a:lnSpc>
              <a:spcBef>
                <a:spcPts val="0"/>
              </a:spcBef>
              <a:spcAft>
                <a:spcPts val="0"/>
              </a:spcAft>
              <a:buSzPts val="1400"/>
              <a:buNone/>
              <a:defRPr/>
            </a:lvl7pPr>
            <a:lvl8pPr lvl="7" algn="l">
              <a:lnSpc>
                <a:spcPct val="98000"/>
              </a:lnSpc>
              <a:spcBef>
                <a:spcPts val="0"/>
              </a:spcBef>
              <a:spcAft>
                <a:spcPts val="0"/>
              </a:spcAft>
              <a:buSzPts val="1400"/>
              <a:buNone/>
              <a:defRPr/>
            </a:lvl8pPr>
            <a:lvl9pPr lvl="8" algn="l">
              <a:lnSpc>
                <a:spcPct val="98000"/>
              </a:lnSpc>
              <a:spcBef>
                <a:spcPts val="0"/>
              </a:spcBef>
              <a:spcAft>
                <a:spcPts val="0"/>
              </a:spcAft>
              <a:buSzPts val="1400"/>
              <a:buNone/>
              <a:defRPr/>
            </a:lvl9pPr>
          </a:lstStyle>
          <a:p/>
        </p:txBody>
      </p:sp>
      <p:sp>
        <p:nvSpPr>
          <p:cNvPr id="46" name="Google Shape;46;p22"/>
          <p:cNvSpPr txBox="1"/>
          <p:nvPr>
            <p:ph idx="1" type="body"/>
          </p:nvPr>
        </p:nvSpPr>
        <p:spPr>
          <a:xfrm>
            <a:off x="944562" y="1700212"/>
            <a:ext cx="3916362" cy="3314700"/>
          </a:xfrm>
          <a:prstGeom prst="rect">
            <a:avLst/>
          </a:prstGeom>
          <a:noFill/>
          <a:ln>
            <a:noFill/>
          </a:ln>
        </p:spPr>
        <p:txBody>
          <a:bodyPr anchorCtr="0" anchor="t" bIns="45700" lIns="91425" spcFirstLastPara="1" rIns="91425" wrap="square" tIns="45700">
            <a:noAutofit/>
          </a:bodyPr>
          <a:lstStyle>
            <a:lvl1pPr indent="-228600" lvl="0" marL="457200" algn="l">
              <a:lnSpc>
                <a:spcPct val="88000"/>
              </a:lnSpc>
              <a:spcBef>
                <a:spcPts val="1100"/>
              </a:spcBef>
              <a:spcAft>
                <a:spcPts val="0"/>
              </a:spcAft>
              <a:buSzPts val="1400"/>
              <a:buNone/>
              <a:defRPr/>
            </a:lvl1pPr>
            <a:lvl2pPr indent="-228600" lvl="1" marL="914400" algn="l">
              <a:lnSpc>
                <a:spcPct val="88000"/>
              </a:lnSpc>
              <a:spcBef>
                <a:spcPts val="900"/>
              </a:spcBef>
              <a:spcAft>
                <a:spcPts val="0"/>
              </a:spcAft>
              <a:buSzPts val="1400"/>
              <a:buNone/>
              <a:defRPr/>
            </a:lvl2pPr>
            <a:lvl3pPr indent="-228600" lvl="2" marL="1371600" algn="l">
              <a:lnSpc>
                <a:spcPct val="88000"/>
              </a:lnSpc>
              <a:spcBef>
                <a:spcPts val="700"/>
              </a:spcBef>
              <a:spcAft>
                <a:spcPts val="0"/>
              </a:spcAft>
              <a:buSzPts val="1400"/>
              <a:buNone/>
              <a:defRPr/>
            </a:lvl3pPr>
            <a:lvl4pPr indent="-228600" lvl="3" marL="1828800" algn="l">
              <a:lnSpc>
                <a:spcPct val="88000"/>
              </a:lnSpc>
              <a:spcBef>
                <a:spcPts val="400"/>
              </a:spcBef>
              <a:spcAft>
                <a:spcPts val="0"/>
              </a:spcAft>
              <a:buSzPts val="1400"/>
              <a:buNone/>
              <a:defRPr/>
            </a:lvl4pPr>
            <a:lvl5pPr indent="-228600" lvl="4" marL="2286000" algn="l">
              <a:lnSpc>
                <a:spcPct val="88000"/>
              </a:lnSpc>
              <a:spcBef>
                <a:spcPts val="200"/>
              </a:spcBef>
              <a:spcAft>
                <a:spcPts val="0"/>
              </a:spcAft>
              <a:buSzPts val="1400"/>
              <a:buNone/>
              <a:defRPr/>
            </a:lvl5pPr>
            <a:lvl6pPr indent="-228600" lvl="5" marL="2743200" algn="l">
              <a:lnSpc>
                <a:spcPct val="88000"/>
              </a:lnSpc>
              <a:spcBef>
                <a:spcPts val="200"/>
              </a:spcBef>
              <a:spcAft>
                <a:spcPts val="0"/>
              </a:spcAft>
              <a:buSzPts val="1400"/>
              <a:buNone/>
              <a:defRPr/>
            </a:lvl6pPr>
            <a:lvl7pPr indent="-228600" lvl="6" marL="3200400" algn="l">
              <a:lnSpc>
                <a:spcPct val="88000"/>
              </a:lnSpc>
              <a:spcBef>
                <a:spcPts val="200"/>
              </a:spcBef>
              <a:spcAft>
                <a:spcPts val="0"/>
              </a:spcAft>
              <a:buSzPts val="1400"/>
              <a:buNone/>
              <a:defRPr/>
            </a:lvl7pPr>
            <a:lvl8pPr indent="-228600" lvl="7" marL="3657600" algn="l">
              <a:lnSpc>
                <a:spcPct val="88000"/>
              </a:lnSpc>
              <a:spcBef>
                <a:spcPts val="200"/>
              </a:spcBef>
              <a:spcAft>
                <a:spcPts val="0"/>
              </a:spcAft>
              <a:buSzPts val="1400"/>
              <a:buNone/>
              <a:defRPr/>
            </a:lvl8pPr>
            <a:lvl9pPr indent="-228600" lvl="8" marL="4114800" algn="l">
              <a:lnSpc>
                <a:spcPct val="88000"/>
              </a:lnSpc>
              <a:spcBef>
                <a:spcPts val="200"/>
              </a:spcBef>
              <a:spcAft>
                <a:spcPts val="0"/>
              </a:spcAft>
              <a:buSzPts val="1400"/>
              <a:buNone/>
              <a:defRPr/>
            </a:lvl9pPr>
          </a:lstStyle>
          <a:p/>
        </p:txBody>
      </p:sp>
      <p:sp>
        <p:nvSpPr>
          <p:cNvPr id="47" name="Google Shape;47;p22"/>
          <p:cNvSpPr txBox="1"/>
          <p:nvPr>
            <p:ph idx="10" type="dt"/>
          </p:nvPr>
        </p:nvSpPr>
        <p:spPr>
          <a:xfrm>
            <a:off x="944562" y="5145087"/>
            <a:ext cx="1911350" cy="2889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48" name="Google Shape;48;p22"/>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3000"/>
              </a:lnSpc>
              <a:spcBef>
                <a:spcPts val="0"/>
              </a:spcBef>
              <a:spcAft>
                <a:spcPts val="0"/>
              </a:spcAft>
              <a:buSzPts val="1400"/>
              <a:buNone/>
              <a:defRPr b="0" i="0" sz="1800" u="none">
                <a:solidFill>
                  <a:srgbClr val="000000"/>
                </a:solidFill>
                <a:latin typeface="Arial"/>
                <a:ea typeface="Arial"/>
                <a:cs typeface="Arial"/>
                <a:sym typeface="Arial"/>
              </a:defRPr>
            </a:lvl1pPr>
            <a:lvl2pPr lvl="1"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9" name="Google Shape;49;p22"/>
          <p:cNvSpPr txBox="1"/>
          <p:nvPr>
            <p:ph idx="12" type="sldNum"/>
          </p:nvPr>
        </p:nvSpPr>
        <p:spPr>
          <a:xfrm>
            <a:off x="7713662" y="5145087"/>
            <a:ext cx="1395412" cy="2889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sz="1000">
                <a:solidFill>
                  <a:srgbClr val="000000"/>
                </a:solidFill>
                <a:latin typeface="Corbel"/>
                <a:ea typeface="Corbel"/>
                <a:cs typeface="Corbel"/>
                <a:sym typeface="Corbel"/>
              </a:defRPr>
            </a:lvl1pPr>
            <a:lvl2pPr indent="0" lvl="1" marL="0" algn="r">
              <a:lnSpc>
                <a:spcPct val="100000"/>
              </a:lnSpc>
              <a:spcBef>
                <a:spcPts val="0"/>
              </a:spcBef>
              <a:spcAft>
                <a:spcPts val="0"/>
              </a:spcAft>
              <a:buNone/>
              <a:defRPr sz="1000">
                <a:solidFill>
                  <a:srgbClr val="000000"/>
                </a:solidFill>
                <a:latin typeface="Corbel"/>
                <a:ea typeface="Corbel"/>
                <a:cs typeface="Corbel"/>
                <a:sym typeface="Corbel"/>
              </a:defRPr>
            </a:lvl2pPr>
            <a:lvl3pPr indent="0" lvl="2" marL="0" algn="r">
              <a:lnSpc>
                <a:spcPct val="100000"/>
              </a:lnSpc>
              <a:spcBef>
                <a:spcPts val="0"/>
              </a:spcBef>
              <a:spcAft>
                <a:spcPts val="0"/>
              </a:spcAft>
              <a:buNone/>
              <a:defRPr sz="1000">
                <a:solidFill>
                  <a:srgbClr val="000000"/>
                </a:solidFill>
                <a:latin typeface="Corbel"/>
                <a:ea typeface="Corbel"/>
                <a:cs typeface="Corbel"/>
                <a:sym typeface="Corbel"/>
              </a:defRPr>
            </a:lvl3pPr>
            <a:lvl4pPr indent="0" lvl="3" marL="0" algn="r">
              <a:lnSpc>
                <a:spcPct val="100000"/>
              </a:lnSpc>
              <a:spcBef>
                <a:spcPts val="0"/>
              </a:spcBef>
              <a:spcAft>
                <a:spcPts val="0"/>
              </a:spcAft>
              <a:buNone/>
              <a:defRPr sz="1000">
                <a:solidFill>
                  <a:srgbClr val="000000"/>
                </a:solidFill>
                <a:latin typeface="Corbel"/>
                <a:ea typeface="Corbel"/>
                <a:cs typeface="Corbel"/>
                <a:sym typeface="Corbel"/>
              </a:defRPr>
            </a:lvl4pPr>
            <a:lvl5pPr indent="0" lvl="4" marL="0" algn="r">
              <a:lnSpc>
                <a:spcPct val="100000"/>
              </a:lnSpc>
              <a:spcBef>
                <a:spcPts val="0"/>
              </a:spcBef>
              <a:spcAft>
                <a:spcPts val="0"/>
              </a:spcAft>
              <a:buNone/>
              <a:defRPr sz="1000">
                <a:solidFill>
                  <a:srgbClr val="000000"/>
                </a:solidFill>
                <a:latin typeface="Corbel"/>
                <a:ea typeface="Corbel"/>
                <a:cs typeface="Corbel"/>
                <a:sym typeface="Corbel"/>
              </a:defRPr>
            </a:lvl5pPr>
            <a:lvl6pPr indent="0" lvl="5" marL="0" algn="r">
              <a:lnSpc>
                <a:spcPct val="100000"/>
              </a:lnSpc>
              <a:spcBef>
                <a:spcPts val="0"/>
              </a:spcBef>
              <a:spcAft>
                <a:spcPts val="0"/>
              </a:spcAft>
              <a:buNone/>
              <a:defRPr sz="1000">
                <a:solidFill>
                  <a:srgbClr val="000000"/>
                </a:solidFill>
                <a:latin typeface="Corbel"/>
                <a:ea typeface="Corbel"/>
                <a:cs typeface="Corbel"/>
                <a:sym typeface="Corbel"/>
              </a:defRPr>
            </a:lvl6pPr>
            <a:lvl7pPr indent="0" lvl="6" marL="0" algn="r">
              <a:lnSpc>
                <a:spcPct val="100000"/>
              </a:lnSpc>
              <a:spcBef>
                <a:spcPts val="0"/>
              </a:spcBef>
              <a:spcAft>
                <a:spcPts val="0"/>
              </a:spcAft>
              <a:buNone/>
              <a:defRPr sz="1000">
                <a:solidFill>
                  <a:srgbClr val="000000"/>
                </a:solidFill>
                <a:latin typeface="Corbel"/>
                <a:ea typeface="Corbel"/>
                <a:cs typeface="Corbel"/>
                <a:sym typeface="Corbel"/>
              </a:defRPr>
            </a:lvl7pPr>
            <a:lvl8pPr indent="0" lvl="7" marL="0" algn="r">
              <a:lnSpc>
                <a:spcPct val="100000"/>
              </a:lnSpc>
              <a:spcBef>
                <a:spcPts val="0"/>
              </a:spcBef>
              <a:spcAft>
                <a:spcPts val="0"/>
              </a:spcAft>
              <a:buNone/>
              <a:defRPr sz="1000">
                <a:solidFill>
                  <a:srgbClr val="000000"/>
                </a:solidFill>
                <a:latin typeface="Corbel"/>
                <a:ea typeface="Corbel"/>
                <a:cs typeface="Corbel"/>
                <a:sym typeface="Corbel"/>
              </a:defRPr>
            </a:lvl8pPr>
            <a:lvl9pPr indent="0" lvl="8" marL="0" algn="r">
              <a:lnSpc>
                <a:spcPct val="100000"/>
              </a:lnSpc>
              <a:spcBef>
                <a:spcPts val="0"/>
              </a:spcBef>
              <a:spcAft>
                <a:spcPts val="0"/>
              </a:spcAft>
              <a:buNone/>
              <a:defRPr sz="1000">
                <a:solidFill>
                  <a:srgbClr val="000000"/>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6.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 name="Shape 17"/>
        <p:cNvGrpSpPr/>
        <p:nvPr/>
      </p:nvGrpSpPr>
      <p:grpSpPr>
        <a:xfrm>
          <a:off x="0" y="0"/>
          <a:ext cx="0" cy="0"/>
          <a:chOff x="0" y="0"/>
          <a:chExt cx="0" cy="0"/>
        </a:xfrm>
      </p:grpSpPr>
      <p:sp>
        <p:nvSpPr>
          <p:cNvPr id="18" name="Google Shape;18;p17"/>
          <p:cNvSpPr txBox="1"/>
          <p:nvPr>
            <p:ph type="title"/>
          </p:nvPr>
        </p:nvSpPr>
        <p:spPr>
          <a:xfrm>
            <a:off x="503237" y="225425"/>
            <a:ext cx="9058275" cy="933450"/>
          </a:xfrm>
          <a:prstGeom prst="rect">
            <a:avLst/>
          </a:prstGeom>
          <a:noFill/>
          <a:ln>
            <a:noFill/>
          </a:ln>
        </p:spPr>
        <p:txBody>
          <a:bodyPr anchorCtr="0" anchor="ctr" bIns="0" lIns="0" spcFirstLastPara="1" rIns="0" wrap="square" tIns="0">
            <a:noAutofit/>
          </a:bodyPr>
          <a:lstStyle>
            <a:lvl1pPr lvl="0" marR="0" rtl="0" algn="ctr">
              <a:lnSpc>
                <a:spcPct val="93000"/>
              </a:lnSpc>
              <a:spcBef>
                <a:spcPts val="0"/>
              </a:spcBef>
              <a:spcAft>
                <a:spcPts val="0"/>
              </a:spcAft>
              <a:buSzPts val="1400"/>
              <a:buNone/>
              <a:defRPr b="0" i="0" sz="4400" u="none" cap="none" strike="noStrike">
                <a:solidFill>
                  <a:srgbClr val="000000"/>
                </a:solidFill>
                <a:latin typeface="Arial"/>
                <a:ea typeface="Arial"/>
                <a:cs typeface="Arial"/>
                <a:sym typeface="Arial"/>
              </a:defRPr>
            </a:lvl1pPr>
            <a:lvl2pPr lvl="1" marR="0" rtl="0" algn="ctr">
              <a:lnSpc>
                <a:spcPct val="93000"/>
              </a:lnSpc>
              <a:spcBef>
                <a:spcPts val="0"/>
              </a:spcBef>
              <a:spcAft>
                <a:spcPts val="0"/>
              </a:spcAft>
              <a:buSzPts val="1400"/>
              <a:buNone/>
              <a:defRPr b="0" i="0" sz="4400" u="none" cap="none" strike="noStrike">
                <a:solidFill>
                  <a:srgbClr val="000000"/>
                </a:solidFill>
                <a:latin typeface="Arial"/>
                <a:ea typeface="Arial"/>
                <a:cs typeface="Arial"/>
                <a:sym typeface="Arial"/>
              </a:defRPr>
            </a:lvl2pPr>
            <a:lvl3pPr lvl="2" marR="0" rtl="0" algn="ctr">
              <a:lnSpc>
                <a:spcPct val="93000"/>
              </a:lnSpc>
              <a:spcBef>
                <a:spcPts val="0"/>
              </a:spcBef>
              <a:spcAft>
                <a:spcPts val="0"/>
              </a:spcAft>
              <a:buSzPts val="1400"/>
              <a:buNone/>
              <a:defRPr b="0" i="0" sz="4400" u="none" cap="none" strike="noStrike">
                <a:solidFill>
                  <a:srgbClr val="000000"/>
                </a:solidFill>
                <a:latin typeface="Arial"/>
                <a:ea typeface="Arial"/>
                <a:cs typeface="Arial"/>
                <a:sym typeface="Arial"/>
              </a:defRPr>
            </a:lvl3pPr>
            <a:lvl4pPr lvl="3" marR="0" rtl="0" algn="ctr">
              <a:lnSpc>
                <a:spcPct val="93000"/>
              </a:lnSpc>
              <a:spcBef>
                <a:spcPts val="0"/>
              </a:spcBef>
              <a:spcAft>
                <a:spcPts val="0"/>
              </a:spcAft>
              <a:buSzPts val="1400"/>
              <a:buNone/>
              <a:defRPr b="0" i="0" sz="4400" u="none" cap="none" strike="noStrike">
                <a:solidFill>
                  <a:srgbClr val="000000"/>
                </a:solidFill>
                <a:latin typeface="Arial"/>
                <a:ea typeface="Arial"/>
                <a:cs typeface="Arial"/>
                <a:sym typeface="Arial"/>
              </a:defRPr>
            </a:lvl4pPr>
            <a:lvl5pPr lvl="4" marR="0" rtl="0" algn="ctr">
              <a:lnSpc>
                <a:spcPct val="93000"/>
              </a:lnSpc>
              <a:spcBef>
                <a:spcPts val="0"/>
              </a:spcBef>
              <a:spcAft>
                <a:spcPts val="0"/>
              </a:spcAft>
              <a:buSzPts val="1400"/>
              <a:buNone/>
              <a:defRPr b="0" i="0" sz="4400" u="none" cap="none" strike="noStrike">
                <a:solidFill>
                  <a:srgbClr val="000000"/>
                </a:solidFill>
                <a:latin typeface="Arial"/>
                <a:ea typeface="Arial"/>
                <a:cs typeface="Arial"/>
                <a:sym typeface="Arial"/>
              </a:defRPr>
            </a:lvl5pPr>
            <a:lvl6pPr lvl="5" marR="0" rtl="0" algn="ctr">
              <a:lnSpc>
                <a:spcPct val="93000"/>
              </a:lnSpc>
              <a:spcBef>
                <a:spcPts val="0"/>
              </a:spcBef>
              <a:spcAft>
                <a:spcPts val="0"/>
              </a:spcAft>
              <a:buSzPts val="1400"/>
              <a:buNone/>
              <a:defRPr b="0" i="0" sz="4400" u="none" cap="none" strike="noStrike">
                <a:solidFill>
                  <a:srgbClr val="000000"/>
                </a:solidFill>
                <a:latin typeface="Arial"/>
                <a:ea typeface="Arial"/>
                <a:cs typeface="Arial"/>
                <a:sym typeface="Arial"/>
              </a:defRPr>
            </a:lvl6pPr>
            <a:lvl7pPr lvl="6" marR="0" rtl="0" algn="ctr">
              <a:lnSpc>
                <a:spcPct val="93000"/>
              </a:lnSpc>
              <a:spcBef>
                <a:spcPts val="0"/>
              </a:spcBef>
              <a:spcAft>
                <a:spcPts val="0"/>
              </a:spcAft>
              <a:buSzPts val="1400"/>
              <a:buNone/>
              <a:defRPr b="0" i="0" sz="4400" u="none" cap="none" strike="noStrike">
                <a:solidFill>
                  <a:srgbClr val="000000"/>
                </a:solidFill>
                <a:latin typeface="Arial"/>
                <a:ea typeface="Arial"/>
                <a:cs typeface="Arial"/>
                <a:sym typeface="Arial"/>
              </a:defRPr>
            </a:lvl7pPr>
            <a:lvl8pPr lvl="7" marR="0" rtl="0" algn="ctr">
              <a:lnSpc>
                <a:spcPct val="93000"/>
              </a:lnSpc>
              <a:spcBef>
                <a:spcPts val="0"/>
              </a:spcBef>
              <a:spcAft>
                <a:spcPts val="0"/>
              </a:spcAft>
              <a:buSzPts val="1400"/>
              <a:buNone/>
              <a:defRPr b="0" i="0" sz="4400" u="none" cap="none" strike="noStrike">
                <a:solidFill>
                  <a:srgbClr val="000000"/>
                </a:solidFill>
                <a:latin typeface="Arial"/>
                <a:ea typeface="Arial"/>
                <a:cs typeface="Arial"/>
                <a:sym typeface="Arial"/>
              </a:defRPr>
            </a:lvl8pPr>
            <a:lvl9pPr lvl="8" marR="0" rtl="0" algn="ctr">
              <a:lnSpc>
                <a:spcPct val="93000"/>
              </a:lnSpc>
              <a:spcBef>
                <a:spcPts val="0"/>
              </a:spcBef>
              <a:spcAft>
                <a:spcPts val="0"/>
              </a:spcAft>
              <a:buSzPts val="1400"/>
              <a:buNone/>
              <a:defRPr b="0" i="0" sz="4400" u="none" cap="none" strike="noStrike">
                <a:solidFill>
                  <a:srgbClr val="000000"/>
                </a:solidFill>
                <a:latin typeface="Arial"/>
                <a:ea typeface="Arial"/>
                <a:cs typeface="Arial"/>
                <a:sym typeface="Arial"/>
              </a:defRPr>
            </a:lvl9pPr>
          </a:lstStyle>
          <a:p/>
        </p:txBody>
      </p:sp>
      <p:sp>
        <p:nvSpPr>
          <p:cNvPr id="19" name="Google Shape;19;p17"/>
          <p:cNvSpPr txBox="1"/>
          <p:nvPr>
            <p:ph idx="1" type="body"/>
          </p:nvPr>
        </p:nvSpPr>
        <p:spPr>
          <a:xfrm>
            <a:off x="503237" y="1327150"/>
            <a:ext cx="9058275" cy="3275012"/>
          </a:xfrm>
          <a:prstGeom prst="rect">
            <a:avLst/>
          </a:prstGeom>
          <a:noFill/>
          <a:ln>
            <a:noFill/>
          </a:ln>
        </p:spPr>
        <p:txBody>
          <a:bodyPr anchorCtr="0" anchor="t" bIns="0" lIns="0" spcFirstLastPara="1" rIns="0" wrap="square" tIns="28425">
            <a:noAutofit/>
          </a:bodyPr>
          <a:lstStyle>
            <a:lvl1pPr indent="-228600" lvl="0" marL="457200" marR="0" rtl="0" algn="l">
              <a:lnSpc>
                <a:spcPct val="93000"/>
              </a:lnSpc>
              <a:spcBef>
                <a:spcPts val="1400"/>
              </a:spcBef>
              <a:spcAft>
                <a:spcPts val="0"/>
              </a:spcAft>
              <a:buSzPts val="1400"/>
              <a:buNone/>
              <a:defRPr b="0" i="0" sz="3200" u="none" cap="none" strike="noStrike">
                <a:solidFill>
                  <a:srgbClr val="000000"/>
                </a:solidFill>
                <a:latin typeface="Arial"/>
                <a:ea typeface="Arial"/>
                <a:cs typeface="Arial"/>
                <a:sym typeface="Arial"/>
              </a:defRPr>
            </a:lvl1pPr>
            <a:lvl2pPr indent="-228600" lvl="1" marL="914400" marR="0" rtl="0" algn="l">
              <a:lnSpc>
                <a:spcPct val="93000"/>
              </a:lnSpc>
              <a:spcBef>
                <a:spcPts val="1100"/>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lnSpc>
                <a:spcPct val="93000"/>
              </a:lnSpc>
              <a:spcBef>
                <a:spcPts val="800"/>
              </a:spcBef>
              <a:spcAft>
                <a:spcPts val="0"/>
              </a:spcAft>
              <a:buSzPts val="1400"/>
              <a:buNone/>
              <a:defRPr b="0" i="0" sz="2400" u="none" cap="none" strike="noStrike">
                <a:solidFill>
                  <a:srgbClr val="000000"/>
                </a:solidFill>
                <a:latin typeface="Arial"/>
                <a:ea typeface="Arial"/>
                <a:cs typeface="Arial"/>
                <a:sym typeface="Arial"/>
              </a:defRPr>
            </a:lvl3pPr>
            <a:lvl4pPr indent="-228600" lvl="3" marL="1828800" marR="0" rtl="0" algn="l">
              <a:lnSpc>
                <a:spcPct val="93000"/>
              </a:lnSpc>
              <a:spcBef>
                <a:spcPts val="500"/>
              </a:spcBef>
              <a:spcAft>
                <a:spcPts val="0"/>
              </a:spcAft>
              <a:buSzPts val="1400"/>
              <a:buNone/>
              <a:defRPr b="0" i="0" sz="2000" u="none" cap="none" strike="noStrike">
                <a:solidFill>
                  <a:srgbClr val="000000"/>
                </a:solidFill>
                <a:latin typeface="Arial"/>
                <a:ea typeface="Arial"/>
                <a:cs typeface="Arial"/>
                <a:sym typeface="Arial"/>
              </a:defRPr>
            </a:lvl4pPr>
            <a:lvl5pPr indent="-228600" lvl="4" marL="2286000" marR="0" rtl="0" algn="l">
              <a:lnSpc>
                <a:spcPct val="93000"/>
              </a:lnSpc>
              <a:spcBef>
                <a:spcPts val="200"/>
              </a:spcBef>
              <a:spcAft>
                <a:spcPts val="0"/>
              </a:spcAft>
              <a:buSzPts val="1400"/>
              <a:buNone/>
              <a:defRPr b="0" i="0" sz="2000" u="none" cap="none" strike="noStrike">
                <a:solidFill>
                  <a:srgbClr val="000000"/>
                </a:solidFill>
                <a:latin typeface="Arial"/>
                <a:ea typeface="Arial"/>
                <a:cs typeface="Arial"/>
                <a:sym typeface="Arial"/>
              </a:defRPr>
            </a:lvl5pPr>
            <a:lvl6pPr indent="-228600" lvl="5" marL="2743200" marR="0" rtl="0" algn="l">
              <a:lnSpc>
                <a:spcPct val="93000"/>
              </a:lnSpc>
              <a:spcBef>
                <a:spcPts val="200"/>
              </a:spcBef>
              <a:spcAft>
                <a:spcPts val="0"/>
              </a:spcAft>
              <a:buSzPts val="1400"/>
              <a:buNone/>
              <a:defRPr b="0" i="0" sz="2000" u="none" cap="none" strike="noStrike">
                <a:solidFill>
                  <a:srgbClr val="000000"/>
                </a:solidFill>
                <a:latin typeface="Arial"/>
                <a:ea typeface="Arial"/>
                <a:cs typeface="Arial"/>
                <a:sym typeface="Arial"/>
              </a:defRPr>
            </a:lvl6pPr>
            <a:lvl7pPr indent="-228600" lvl="6" marL="3200400" marR="0" rtl="0" algn="l">
              <a:lnSpc>
                <a:spcPct val="93000"/>
              </a:lnSpc>
              <a:spcBef>
                <a:spcPts val="200"/>
              </a:spcBef>
              <a:spcAft>
                <a:spcPts val="0"/>
              </a:spcAft>
              <a:buSzPts val="1400"/>
              <a:buNone/>
              <a:defRPr b="0" i="0" sz="2000" u="none" cap="none" strike="noStrike">
                <a:solidFill>
                  <a:srgbClr val="000000"/>
                </a:solidFill>
                <a:latin typeface="Arial"/>
                <a:ea typeface="Arial"/>
                <a:cs typeface="Arial"/>
                <a:sym typeface="Arial"/>
              </a:defRPr>
            </a:lvl7pPr>
            <a:lvl8pPr indent="-228600" lvl="7" marL="3657600" marR="0" rtl="0" algn="l">
              <a:lnSpc>
                <a:spcPct val="93000"/>
              </a:lnSpc>
              <a:spcBef>
                <a:spcPts val="200"/>
              </a:spcBef>
              <a:spcAft>
                <a:spcPts val="0"/>
              </a:spcAft>
              <a:buSzPts val="1400"/>
              <a:buNone/>
              <a:defRPr b="0" i="0" sz="2000" u="none" cap="none" strike="noStrike">
                <a:solidFill>
                  <a:srgbClr val="000000"/>
                </a:solidFill>
                <a:latin typeface="Arial"/>
                <a:ea typeface="Arial"/>
                <a:cs typeface="Arial"/>
                <a:sym typeface="Arial"/>
              </a:defRPr>
            </a:lvl8pPr>
            <a:lvl9pPr indent="-228600" lvl="8" marL="4114800" marR="0" rtl="0" algn="l">
              <a:lnSpc>
                <a:spcPct val="93000"/>
              </a:lnSpc>
              <a:spcBef>
                <a:spcPts val="200"/>
              </a:spcBef>
              <a:spcAft>
                <a:spcPts val="0"/>
              </a:spcAft>
              <a:buSzPts val="1400"/>
              <a:buNone/>
              <a:defRPr b="0" i="0" sz="2000" u="none" cap="none" strike="noStrike">
                <a:solidFill>
                  <a:srgbClr val="000000"/>
                </a:solidFill>
                <a:latin typeface="Arial"/>
                <a:ea typeface="Arial"/>
                <a:cs typeface="Arial"/>
                <a:sym typeface="Arial"/>
              </a:defRPr>
            </a:lvl9pPr>
          </a:lstStyle>
          <a:p/>
        </p:txBody>
      </p:sp>
      <p:sp>
        <p:nvSpPr>
          <p:cNvPr id="20" name="Google Shape;20;p17"/>
          <p:cNvSpPr txBox="1"/>
          <p:nvPr>
            <p:ph idx="10" type="dt"/>
          </p:nvPr>
        </p:nvSpPr>
        <p:spPr>
          <a:xfrm>
            <a:off x="503237" y="5165725"/>
            <a:ext cx="2335212" cy="377825"/>
          </a:xfrm>
          <a:prstGeom prst="rect">
            <a:avLst/>
          </a:prstGeom>
          <a:noFill/>
          <a:ln>
            <a:noFill/>
          </a:ln>
        </p:spPr>
        <p:txBody>
          <a:bodyPr anchorCtr="0" anchor="t" bIns="0" lIns="0" spcFirstLastPara="1" rIns="0" wrap="square" tIns="0">
            <a:noAutofit/>
          </a:bodyPr>
          <a:lstStyle>
            <a:lvl1pPr lvl="0" marR="0" rtl="0" algn="l">
              <a:lnSpc>
                <a:spcPct val="93000"/>
              </a:lnSpc>
              <a:spcBef>
                <a:spcPts val="0"/>
              </a:spcBef>
              <a:spcAft>
                <a:spcPts val="0"/>
              </a:spcAft>
              <a:buSzPts val="1400"/>
              <a:buNone/>
              <a:defRPr b="0" i="0" sz="1400" u="none">
                <a:solidFill>
                  <a:srgbClr val="000000"/>
                </a:solidFill>
                <a:latin typeface="Times New Roman"/>
                <a:ea typeface="Times New Roman"/>
                <a:cs typeface="Times New Roman"/>
                <a:sym typeface="Times New Roman"/>
              </a:defRPr>
            </a:lvl1pPr>
            <a:lvl2pPr lvl="1"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21" name="Google Shape;21;p17"/>
          <p:cNvSpPr txBox="1"/>
          <p:nvPr>
            <p:ph idx="11" type="ftr"/>
          </p:nvPr>
        </p:nvSpPr>
        <p:spPr>
          <a:xfrm>
            <a:off x="3448050" y="5165725"/>
            <a:ext cx="3182937" cy="377825"/>
          </a:xfrm>
          <a:prstGeom prst="rect">
            <a:avLst/>
          </a:prstGeom>
          <a:noFill/>
          <a:ln>
            <a:noFill/>
          </a:ln>
        </p:spPr>
        <p:txBody>
          <a:bodyPr anchorCtr="0" anchor="t" bIns="0" lIns="0" spcFirstLastPara="1" rIns="0" wrap="square" tIns="0">
            <a:noAutofit/>
          </a:bodyPr>
          <a:lstStyle>
            <a:lvl1pPr lvl="0" marR="0" rtl="0" algn="ctr">
              <a:lnSpc>
                <a:spcPct val="93000"/>
              </a:lnSpc>
              <a:spcBef>
                <a:spcPts val="0"/>
              </a:spcBef>
              <a:spcAft>
                <a:spcPts val="0"/>
              </a:spcAft>
              <a:buSzPts val="1400"/>
              <a:buNone/>
              <a:defRPr b="0" i="0" sz="1400" u="none">
                <a:solidFill>
                  <a:srgbClr val="000000"/>
                </a:solidFill>
                <a:latin typeface="Times New Roman"/>
                <a:ea typeface="Times New Roman"/>
                <a:cs typeface="Times New Roman"/>
                <a:sym typeface="Times New Roman"/>
              </a:defRPr>
            </a:lvl1pPr>
            <a:lvl2pPr lvl="1"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22" name="Google Shape;22;p17"/>
          <p:cNvSpPr txBox="1"/>
          <p:nvPr>
            <p:ph idx="12" type="sldNum"/>
          </p:nvPr>
        </p:nvSpPr>
        <p:spPr>
          <a:xfrm>
            <a:off x="7227887" y="5165725"/>
            <a:ext cx="2335212" cy="377825"/>
          </a:xfrm>
          <a:prstGeom prst="rect">
            <a:avLst/>
          </a:prstGeom>
          <a:noFill/>
          <a:ln>
            <a:noFill/>
          </a:ln>
        </p:spPr>
        <p:txBody>
          <a:bodyPr anchorCtr="0" anchor="t" bIns="0" lIns="0" spcFirstLastPara="1" rIns="0" wrap="square" tIns="0">
            <a:noAutofit/>
          </a:bodyPr>
          <a:lstStyle>
            <a:lvl1pPr indent="0" lvl="0" marL="0" marR="0" rtl="0" algn="r">
              <a:lnSpc>
                <a:spcPct val="93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rtl="0" algn="r">
              <a:lnSpc>
                <a:spcPct val="93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rtl="0" algn="r">
              <a:lnSpc>
                <a:spcPct val="93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rtl="0" algn="r">
              <a:lnSpc>
                <a:spcPct val="93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rtl="0" algn="r">
              <a:lnSpc>
                <a:spcPct val="93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rtl="0" algn="r">
              <a:lnSpc>
                <a:spcPct val="93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rtl="0" algn="r">
              <a:lnSpc>
                <a:spcPct val="93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rtl="0" algn="r">
              <a:lnSpc>
                <a:spcPct val="93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rtl="0" algn="r">
              <a:lnSpc>
                <a:spcPct val="93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9" name="Shape 29"/>
        <p:cNvGrpSpPr/>
        <p:nvPr/>
      </p:nvGrpSpPr>
      <p:grpSpPr>
        <a:xfrm>
          <a:off x="0" y="0"/>
          <a:ext cx="0" cy="0"/>
          <a:chOff x="0" y="0"/>
          <a:chExt cx="0" cy="0"/>
        </a:xfrm>
      </p:grpSpPr>
      <p:sp>
        <p:nvSpPr>
          <p:cNvPr id="30" name="Google Shape;30;p19"/>
          <p:cNvSpPr txBox="1"/>
          <p:nvPr>
            <p:ph type="title"/>
          </p:nvPr>
        </p:nvSpPr>
        <p:spPr>
          <a:xfrm>
            <a:off x="1812925" y="147637"/>
            <a:ext cx="6440487" cy="1244600"/>
          </a:xfrm>
          <a:prstGeom prst="rect">
            <a:avLst/>
          </a:prstGeom>
          <a:noFill/>
          <a:ln>
            <a:noFill/>
          </a:ln>
        </p:spPr>
        <p:txBody>
          <a:bodyPr anchorCtr="0" anchor="ctr" bIns="0" lIns="0" spcFirstLastPara="1" rIns="0" wrap="square" tIns="0">
            <a:noAutofit/>
          </a:bodyPr>
          <a:lstStyle>
            <a:lvl1pPr lvl="0" marR="0" rtl="0" algn="ctr">
              <a:lnSpc>
                <a:spcPct val="93000"/>
              </a:lnSpc>
              <a:spcBef>
                <a:spcPts val="0"/>
              </a:spcBef>
              <a:spcAft>
                <a:spcPts val="0"/>
              </a:spcAft>
              <a:buSzPts val="1400"/>
              <a:buNone/>
              <a:defRPr b="0" i="0" sz="2000" u="none" cap="none" strike="noStrike">
                <a:solidFill>
                  <a:srgbClr val="000000"/>
                </a:solidFill>
                <a:latin typeface="Arial"/>
                <a:ea typeface="Arial"/>
                <a:cs typeface="Arial"/>
                <a:sym typeface="Arial"/>
              </a:defRPr>
            </a:lvl1pPr>
            <a:lvl2pPr lvl="1" marR="0" rtl="0" algn="ctr">
              <a:lnSpc>
                <a:spcPct val="93000"/>
              </a:lnSpc>
              <a:spcBef>
                <a:spcPts val="0"/>
              </a:spcBef>
              <a:spcAft>
                <a:spcPts val="0"/>
              </a:spcAft>
              <a:buSzPts val="1400"/>
              <a:buNone/>
              <a:defRPr b="0" i="0" sz="2000" u="none" cap="none" strike="noStrike">
                <a:solidFill>
                  <a:srgbClr val="000000"/>
                </a:solidFill>
                <a:latin typeface="Arial"/>
                <a:ea typeface="Arial"/>
                <a:cs typeface="Arial"/>
                <a:sym typeface="Arial"/>
              </a:defRPr>
            </a:lvl2pPr>
            <a:lvl3pPr lvl="2" marR="0" rtl="0" algn="ctr">
              <a:lnSpc>
                <a:spcPct val="93000"/>
              </a:lnSpc>
              <a:spcBef>
                <a:spcPts val="0"/>
              </a:spcBef>
              <a:spcAft>
                <a:spcPts val="0"/>
              </a:spcAft>
              <a:buSzPts val="1400"/>
              <a:buNone/>
              <a:defRPr b="0" i="0" sz="2000" u="none" cap="none" strike="noStrike">
                <a:solidFill>
                  <a:srgbClr val="000000"/>
                </a:solidFill>
                <a:latin typeface="Arial"/>
                <a:ea typeface="Arial"/>
                <a:cs typeface="Arial"/>
                <a:sym typeface="Arial"/>
              </a:defRPr>
            </a:lvl3pPr>
            <a:lvl4pPr lvl="3" marR="0" rtl="0" algn="ctr">
              <a:lnSpc>
                <a:spcPct val="93000"/>
              </a:lnSpc>
              <a:spcBef>
                <a:spcPts val="0"/>
              </a:spcBef>
              <a:spcAft>
                <a:spcPts val="0"/>
              </a:spcAft>
              <a:buSzPts val="1400"/>
              <a:buNone/>
              <a:defRPr b="0" i="0" sz="2000" u="none" cap="none" strike="noStrike">
                <a:solidFill>
                  <a:srgbClr val="000000"/>
                </a:solidFill>
                <a:latin typeface="Arial"/>
                <a:ea typeface="Arial"/>
                <a:cs typeface="Arial"/>
                <a:sym typeface="Arial"/>
              </a:defRPr>
            </a:lvl4pPr>
            <a:lvl5pPr lvl="4" marR="0" rtl="0" algn="ctr">
              <a:lnSpc>
                <a:spcPct val="93000"/>
              </a:lnSpc>
              <a:spcBef>
                <a:spcPts val="0"/>
              </a:spcBef>
              <a:spcAft>
                <a:spcPts val="0"/>
              </a:spcAft>
              <a:buSzPts val="1400"/>
              <a:buNone/>
              <a:defRPr b="0" i="0" sz="2000" u="none" cap="none" strike="noStrike">
                <a:solidFill>
                  <a:srgbClr val="000000"/>
                </a:solidFill>
                <a:latin typeface="Arial"/>
                <a:ea typeface="Arial"/>
                <a:cs typeface="Arial"/>
                <a:sym typeface="Arial"/>
              </a:defRPr>
            </a:lvl5pPr>
            <a:lvl6pPr lvl="5" marR="0" rtl="0" algn="ctr">
              <a:lnSpc>
                <a:spcPct val="93000"/>
              </a:lnSpc>
              <a:spcBef>
                <a:spcPts val="0"/>
              </a:spcBef>
              <a:spcAft>
                <a:spcPts val="0"/>
              </a:spcAft>
              <a:buSzPts val="1400"/>
              <a:buNone/>
              <a:defRPr b="0" i="0" sz="2000" u="none" cap="none" strike="noStrike">
                <a:solidFill>
                  <a:srgbClr val="000000"/>
                </a:solidFill>
                <a:latin typeface="Arial"/>
                <a:ea typeface="Arial"/>
                <a:cs typeface="Arial"/>
                <a:sym typeface="Arial"/>
              </a:defRPr>
            </a:lvl6pPr>
            <a:lvl7pPr lvl="6" marR="0" rtl="0" algn="ctr">
              <a:lnSpc>
                <a:spcPct val="93000"/>
              </a:lnSpc>
              <a:spcBef>
                <a:spcPts val="0"/>
              </a:spcBef>
              <a:spcAft>
                <a:spcPts val="0"/>
              </a:spcAft>
              <a:buSzPts val="1400"/>
              <a:buNone/>
              <a:defRPr b="0" i="0" sz="2000" u="none" cap="none" strike="noStrike">
                <a:solidFill>
                  <a:srgbClr val="000000"/>
                </a:solidFill>
                <a:latin typeface="Arial"/>
                <a:ea typeface="Arial"/>
                <a:cs typeface="Arial"/>
                <a:sym typeface="Arial"/>
              </a:defRPr>
            </a:lvl7pPr>
            <a:lvl8pPr lvl="7" marR="0" rtl="0" algn="ctr">
              <a:lnSpc>
                <a:spcPct val="93000"/>
              </a:lnSpc>
              <a:spcBef>
                <a:spcPts val="0"/>
              </a:spcBef>
              <a:spcAft>
                <a:spcPts val="0"/>
              </a:spcAft>
              <a:buSzPts val="1400"/>
              <a:buNone/>
              <a:defRPr b="0" i="0" sz="2000" u="none" cap="none" strike="noStrike">
                <a:solidFill>
                  <a:srgbClr val="000000"/>
                </a:solidFill>
                <a:latin typeface="Arial"/>
                <a:ea typeface="Arial"/>
                <a:cs typeface="Arial"/>
                <a:sym typeface="Arial"/>
              </a:defRPr>
            </a:lvl8pPr>
            <a:lvl9pPr lvl="8" marR="0" rtl="0" algn="ctr">
              <a:lnSpc>
                <a:spcPct val="93000"/>
              </a:lnSpc>
              <a:spcBef>
                <a:spcPts val="0"/>
              </a:spcBef>
              <a:spcAft>
                <a:spcPts val="0"/>
              </a:spcAft>
              <a:buSzPts val="1400"/>
              <a:buNone/>
              <a:defRPr b="0" i="0" sz="2000" u="none" cap="none" strike="noStrike">
                <a:solidFill>
                  <a:srgbClr val="000000"/>
                </a:solidFill>
                <a:latin typeface="Arial"/>
                <a:ea typeface="Arial"/>
                <a:cs typeface="Arial"/>
                <a:sym typeface="Arial"/>
              </a:defRPr>
            </a:lvl9pPr>
          </a:lstStyle>
          <a:p/>
        </p:txBody>
      </p:sp>
      <p:sp>
        <p:nvSpPr>
          <p:cNvPr id="31" name="Google Shape;31;p19"/>
          <p:cNvSpPr txBox="1"/>
          <p:nvPr>
            <p:ph idx="1" type="body"/>
          </p:nvPr>
        </p:nvSpPr>
        <p:spPr>
          <a:xfrm>
            <a:off x="1812925" y="1506537"/>
            <a:ext cx="6440487" cy="3643312"/>
          </a:xfrm>
          <a:prstGeom prst="rect">
            <a:avLst/>
          </a:prstGeom>
          <a:noFill/>
          <a:ln>
            <a:noFill/>
          </a:ln>
        </p:spPr>
        <p:txBody>
          <a:bodyPr anchorCtr="0" anchor="ctr" bIns="0" lIns="0" spcFirstLastPara="1" rIns="0" wrap="square" tIns="0">
            <a:noAutofit/>
          </a:bodyPr>
          <a:lstStyle>
            <a:lvl1pPr indent="-228600" lvl="0" marL="457200" marR="0" rtl="0" algn="l">
              <a:lnSpc>
                <a:spcPct val="93000"/>
              </a:lnSpc>
              <a:spcBef>
                <a:spcPts val="500"/>
              </a:spcBef>
              <a:spcAft>
                <a:spcPts val="0"/>
              </a:spcAft>
              <a:buSzPts val="1400"/>
              <a:buNone/>
              <a:defRPr b="0" i="0" sz="1300" u="none" cap="none" strike="noStrike">
                <a:solidFill>
                  <a:srgbClr val="000000"/>
                </a:solidFill>
                <a:latin typeface="Arial"/>
                <a:ea typeface="Arial"/>
                <a:cs typeface="Arial"/>
                <a:sym typeface="Arial"/>
              </a:defRPr>
            </a:lvl1pPr>
            <a:lvl2pPr indent="-228600" lvl="1" marL="914400" marR="0" rtl="0" algn="l">
              <a:lnSpc>
                <a:spcPct val="93000"/>
              </a:lnSpc>
              <a:spcBef>
                <a:spcPts val="400"/>
              </a:spcBef>
              <a:spcAft>
                <a:spcPts val="0"/>
              </a:spcAft>
              <a:buSzPts val="1400"/>
              <a:buNone/>
              <a:defRPr b="0" i="0" sz="1200" u="none" cap="none" strike="noStrike">
                <a:solidFill>
                  <a:srgbClr val="000000"/>
                </a:solidFill>
                <a:latin typeface="Arial"/>
                <a:ea typeface="Arial"/>
                <a:cs typeface="Arial"/>
                <a:sym typeface="Arial"/>
              </a:defRPr>
            </a:lvl2pPr>
            <a:lvl3pPr indent="-228600" lvl="2" marL="1371600" marR="0" rtl="0" algn="l">
              <a:lnSpc>
                <a:spcPct val="93000"/>
              </a:lnSpc>
              <a:spcBef>
                <a:spcPts val="300"/>
              </a:spcBef>
              <a:spcAft>
                <a:spcPts val="0"/>
              </a:spcAft>
              <a:buSzPts val="1400"/>
              <a:buNone/>
              <a:defRPr b="0" i="0" sz="1000" u="none" cap="none" strike="noStrike">
                <a:solidFill>
                  <a:srgbClr val="000000"/>
                </a:solidFill>
                <a:latin typeface="Arial"/>
                <a:ea typeface="Arial"/>
                <a:cs typeface="Arial"/>
                <a:sym typeface="Arial"/>
              </a:defRPr>
            </a:lvl3pPr>
            <a:lvl4pPr indent="-228600" lvl="3" marL="1828800" marR="0" rtl="0" algn="l">
              <a:lnSpc>
                <a:spcPct val="93000"/>
              </a:lnSpc>
              <a:spcBef>
                <a:spcPts val="200"/>
              </a:spcBef>
              <a:spcAft>
                <a:spcPts val="0"/>
              </a:spcAft>
              <a:buSzPts val="1400"/>
              <a:buNone/>
              <a:defRPr b="0" i="0" sz="800" u="none" cap="none" strike="noStrike">
                <a:solidFill>
                  <a:srgbClr val="000000"/>
                </a:solidFill>
                <a:latin typeface="Arial"/>
                <a:ea typeface="Arial"/>
                <a:cs typeface="Arial"/>
                <a:sym typeface="Arial"/>
              </a:defRPr>
            </a:lvl4pPr>
            <a:lvl5pPr indent="-228600" lvl="4" marL="2286000" marR="0" rtl="0" algn="l">
              <a:lnSpc>
                <a:spcPct val="93000"/>
              </a:lnSpc>
              <a:spcBef>
                <a:spcPts val="100"/>
              </a:spcBef>
              <a:spcAft>
                <a:spcPts val="0"/>
              </a:spcAft>
              <a:buSzPts val="1400"/>
              <a:buNone/>
              <a:defRPr b="0" i="0" sz="800" u="none" cap="none" strike="noStrike">
                <a:solidFill>
                  <a:srgbClr val="000000"/>
                </a:solidFill>
                <a:latin typeface="Arial"/>
                <a:ea typeface="Arial"/>
                <a:cs typeface="Arial"/>
                <a:sym typeface="Arial"/>
              </a:defRPr>
            </a:lvl5pPr>
            <a:lvl6pPr indent="-228600" lvl="5" marL="2743200" marR="0" rtl="0" algn="l">
              <a:lnSpc>
                <a:spcPct val="93000"/>
              </a:lnSpc>
              <a:spcBef>
                <a:spcPts val="100"/>
              </a:spcBef>
              <a:spcAft>
                <a:spcPts val="0"/>
              </a:spcAft>
              <a:buSzPts val="1400"/>
              <a:buNone/>
              <a:defRPr b="0" i="0" sz="800" u="none" cap="none" strike="noStrike">
                <a:solidFill>
                  <a:srgbClr val="000000"/>
                </a:solidFill>
                <a:latin typeface="Arial"/>
                <a:ea typeface="Arial"/>
                <a:cs typeface="Arial"/>
                <a:sym typeface="Arial"/>
              </a:defRPr>
            </a:lvl6pPr>
            <a:lvl7pPr indent="-228600" lvl="6" marL="3200400" marR="0" rtl="0" algn="l">
              <a:lnSpc>
                <a:spcPct val="93000"/>
              </a:lnSpc>
              <a:spcBef>
                <a:spcPts val="100"/>
              </a:spcBef>
              <a:spcAft>
                <a:spcPts val="0"/>
              </a:spcAft>
              <a:buSzPts val="1400"/>
              <a:buNone/>
              <a:defRPr b="0" i="0" sz="800" u="none" cap="none" strike="noStrike">
                <a:solidFill>
                  <a:srgbClr val="000000"/>
                </a:solidFill>
                <a:latin typeface="Arial"/>
                <a:ea typeface="Arial"/>
                <a:cs typeface="Arial"/>
                <a:sym typeface="Arial"/>
              </a:defRPr>
            </a:lvl7pPr>
            <a:lvl8pPr indent="-228600" lvl="7" marL="3657600" marR="0" rtl="0" algn="l">
              <a:lnSpc>
                <a:spcPct val="93000"/>
              </a:lnSpc>
              <a:spcBef>
                <a:spcPts val="100"/>
              </a:spcBef>
              <a:spcAft>
                <a:spcPts val="0"/>
              </a:spcAft>
              <a:buSzPts val="1400"/>
              <a:buNone/>
              <a:defRPr b="0" i="0" sz="800" u="none" cap="none" strike="noStrike">
                <a:solidFill>
                  <a:srgbClr val="000000"/>
                </a:solidFill>
                <a:latin typeface="Arial"/>
                <a:ea typeface="Arial"/>
                <a:cs typeface="Arial"/>
                <a:sym typeface="Arial"/>
              </a:defRPr>
            </a:lvl8pPr>
            <a:lvl9pPr indent="-228600" lvl="8" marL="4114800" marR="0" rtl="0" algn="l">
              <a:lnSpc>
                <a:spcPct val="93000"/>
              </a:lnSpc>
              <a:spcBef>
                <a:spcPts val="100"/>
              </a:spcBef>
              <a:spcAft>
                <a:spcPts val="0"/>
              </a:spcAft>
              <a:buSzPts val="1400"/>
              <a:buNone/>
              <a:defRPr b="0" i="0" sz="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8" name="Shape 38"/>
        <p:cNvGrpSpPr/>
        <p:nvPr/>
      </p:nvGrpSpPr>
      <p:grpSpPr>
        <a:xfrm>
          <a:off x="0" y="0"/>
          <a:ext cx="0" cy="0"/>
          <a:chOff x="0" y="0"/>
          <a:chExt cx="0" cy="0"/>
        </a:xfrm>
      </p:grpSpPr>
      <p:sp>
        <p:nvSpPr>
          <p:cNvPr id="39" name="Google Shape;39;p21"/>
          <p:cNvSpPr txBox="1"/>
          <p:nvPr>
            <p:ph type="title"/>
          </p:nvPr>
        </p:nvSpPr>
        <p:spPr>
          <a:xfrm>
            <a:off x="944562" y="503237"/>
            <a:ext cx="8150225" cy="1109662"/>
          </a:xfrm>
          <a:prstGeom prst="rect">
            <a:avLst/>
          </a:prstGeom>
          <a:noFill/>
          <a:ln>
            <a:noFill/>
          </a:ln>
        </p:spPr>
        <p:txBody>
          <a:bodyPr anchorCtr="0" anchor="ctr" bIns="45700" lIns="91425" spcFirstLastPara="1" rIns="91425" wrap="square" tIns="45700">
            <a:noAutofit/>
          </a:bodyPr>
          <a:lstStyle>
            <a:lvl1pPr lvl="0" marR="0" rtl="0" algn="l">
              <a:lnSpc>
                <a:spcPct val="98000"/>
              </a:lnSpc>
              <a:spcBef>
                <a:spcPts val="0"/>
              </a:spcBef>
              <a:spcAft>
                <a:spcPts val="0"/>
              </a:spcAft>
              <a:buSzPts val="1400"/>
              <a:buNone/>
              <a:defRPr b="0" i="0" sz="1700" u="none" cap="none" strike="noStrike">
                <a:solidFill>
                  <a:srgbClr val="000000"/>
                </a:solidFill>
                <a:latin typeface="Corbel"/>
                <a:ea typeface="Corbel"/>
                <a:cs typeface="Corbel"/>
                <a:sym typeface="Corbel"/>
              </a:defRPr>
            </a:lvl1pPr>
            <a:lvl2pPr lvl="1" marR="0" rtl="0" algn="l">
              <a:lnSpc>
                <a:spcPct val="98000"/>
              </a:lnSpc>
              <a:spcBef>
                <a:spcPts val="0"/>
              </a:spcBef>
              <a:spcAft>
                <a:spcPts val="0"/>
              </a:spcAft>
              <a:buSzPts val="1400"/>
              <a:buNone/>
              <a:defRPr b="0" i="0" sz="1700" u="none" cap="none" strike="noStrike">
                <a:solidFill>
                  <a:srgbClr val="000000"/>
                </a:solidFill>
                <a:latin typeface="Corbel"/>
                <a:ea typeface="Corbel"/>
                <a:cs typeface="Corbel"/>
                <a:sym typeface="Corbel"/>
              </a:defRPr>
            </a:lvl2pPr>
            <a:lvl3pPr lvl="2" marR="0" rtl="0" algn="l">
              <a:lnSpc>
                <a:spcPct val="98000"/>
              </a:lnSpc>
              <a:spcBef>
                <a:spcPts val="0"/>
              </a:spcBef>
              <a:spcAft>
                <a:spcPts val="0"/>
              </a:spcAft>
              <a:buSzPts val="1400"/>
              <a:buNone/>
              <a:defRPr b="0" i="0" sz="1700" u="none" cap="none" strike="noStrike">
                <a:solidFill>
                  <a:srgbClr val="000000"/>
                </a:solidFill>
                <a:latin typeface="Corbel"/>
                <a:ea typeface="Corbel"/>
                <a:cs typeface="Corbel"/>
                <a:sym typeface="Corbel"/>
              </a:defRPr>
            </a:lvl3pPr>
            <a:lvl4pPr lvl="3" marR="0" rtl="0" algn="l">
              <a:lnSpc>
                <a:spcPct val="98000"/>
              </a:lnSpc>
              <a:spcBef>
                <a:spcPts val="0"/>
              </a:spcBef>
              <a:spcAft>
                <a:spcPts val="0"/>
              </a:spcAft>
              <a:buSzPts val="1400"/>
              <a:buNone/>
              <a:defRPr b="0" i="0" sz="1700" u="none" cap="none" strike="noStrike">
                <a:solidFill>
                  <a:srgbClr val="000000"/>
                </a:solidFill>
                <a:latin typeface="Corbel"/>
                <a:ea typeface="Corbel"/>
                <a:cs typeface="Corbel"/>
                <a:sym typeface="Corbel"/>
              </a:defRPr>
            </a:lvl4pPr>
            <a:lvl5pPr lvl="4" marR="0" rtl="0" algn="l">
              <a:lnSpc>
                <a:spcPct val="98000"/>
              </a:lnSpc>
              <a:spcBef>
                <a:spcPts val="0"/>
              </a:spcBef>
              <a:spcAft>
                <a:spcPts val="0"/>
              </a:spcAft>
              <a:buSzPts val="1400"/>
              <a:buNone/>
              <a:defRPr b="0" i="0" sz="1700" u="none" cap="none" strike="noStrike">
                <a:solidFill>
                  <a:srgbClr val="000000"/>
                </a:solidFill>
                <a:latin typeface="Corbel"/>
                <a:ea typeface="Corbel"/>
                <a:cs typeface="Corbel"/>
                <a:sym typeface="Corbel"/>
              </a:defRPr>
            </a:lvl5pPr>
            <a:lvl6pPr lvl="5" marR="0" rtl="0" algn="l">
              <a:lnSpc>
                <a:spcPct val="98000"/>
              </a:lnSpc>
              <a:spcBef>
                <a:spcPts val="0"/>
              </a:spcBef>
              <a:spcAft>
                <a:spcPts val="0"/>
              </a:spcAft>
              <a:buSzPts val="1400"/>
              <a:buNone/>
              <a:defRPr b="0" i="0" sz="1700" u="none" cap="none" strike="noStrike">
                <a:solidFill>
                  <a:srgbClr val="000000"/>
                </a:solidFill>
                <a:latin typeface="Corbel"/>
                <a:ea typeface="Corbel"/>
                <a:cs typeface="Corbel"/>
                <a:sym typeface="Corbel"/>
              </a:defRPr>
            </a:lvl6pPr>
            <a:lvl7pPr lvl="6" marR="0" rtl="0" algn="l">
              <a:lnSpc>
                <a:spcPct val="98000"/>
              </a:lnSpc>
              <a:spcBef>
                <a:spcPts val="0"/>
              </a:spcBef>
              <a:spcAft>
                <a:spcPts val="0"/>
              </a:spcAft>
              <a:buSzPts val="1400"/>
              <a:buNone/>
              <a:defRPr b="0" i="0" sz="1700" u="none" cap="none" strike="noStrike">
                <a:solidFill>
                  <a:srgbClr val="000000"/>
                </a:solidFill>
                <a:latin typeface="Corbel"/>
                <a:ea typeface="Corbel"/>
                <a:cs typeface="Corbel"/>
                <a:sym typeface="Corbel"/>
              </a:defRPr>
            </a:lvl7pPr>
            <a:lvl8pPr lvl="7" marR="0" rtl="0" algn="l">
              <a:lnSpc>
                <a:spcPct val="98000"/>
              </a:lnSpc>
              <a:spcBef>
                <a:spcPts val="0"/>
              </a:spcBef>
              <a:spcAft>
                <a:spcPts val="0"/>
              </a:spcAft>
              <a:buSzPts val="1400"/>
              <a:buNone/>
              <a:defRPr b="0" i="0" sz="1700" u="none" cap="none" strike="noStrike">
                <a:solidFill>
                  <a:srgbClr val="000000"/>
                </a:solidFill>
                <a:latin typeface="Corbel"/>
                <a:ea typeface="Corbel"/>
                <a:cs typeface="Corbel"/>
                <a:sym typeface="Corbel"/>
              </a:defRPr>
            </a:lvl8pPr>
            <a:lvl9pPr lvl="8" marR="0" rtl="0" algn="l">
              <a:lnSpc>
                <a:spcPct val="98000"/>
              </a:lnSpc>
              <a:spcBef>
                <a:spcPts val="0"/>
              </a:spcBef>
              <a:spcAft>
                <a:spcPts val="0"/>
              </a:spcAft>
              <a:buSzPts val="1400"/>
              <a:buNone/>
              <a:defRPr b="0" i="0" sz="1700" u="none" cap="none" strike="noStrike">
                <a:solidFill>
                  <a:srgbClr val="000000"/>
                </a:solidFill>
                <a:latin typeface="Corbel"/>
                <a:ea typeface="Corbel"/>
                <a:cs typeface="Corbel"/>
                <a:sym typeface="Corbel"/>
              </a:defRPr>
            </a:lvl9pPr>
          </a:lstStyle>
          <a:p/>
        </p:txBody>
      </p:sp>
      <p:sp>
        <p:nvSpPr>
          <p:cNvPr id="40" name="Google Shape;40;p21"/>
          <p:cNvSpPr txBox="1"/>
          <p:nvPr>
            <p:ph idx="1" type="body"/>
          </p:nvPr>
        </p:nvSpPr>
        <p:spPr>
          <a:xfrm>
            <a:off x="944562" y="1700212"/>
            <a:ext cx="3916362" cy="3314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88000"/>
              </a:lnSpc>
              <a:spcBef>
                <a:spcPts val="1100"/>
              </a:spcBef>
              <a:spcAft>
                <a:spcPts val="0"/>
              </a:spcAft>
              <a:buSzPts val="1400"/>
              <a:buNone/>
              <a:defRPr b="0" i="0" sz="1700" u="none" cap="none" strike="noStrike">
                <a:solidFill>
                  <a:srgbClr val="000000"/>
                </a:solidFill>
                <a:latin typeface="Corbel"/>
                <a:ea typeface="Corbel"/>
                <a:cs typeface="Corbel"/>
                <a:sym typeface="Corbel"/>
              </a:defRPr>
            </a:lvl1pPr>
            <a:lvl2pPr indent="-228600" lvl="1" marL="914400" marR="0" rtl="0" algn="l">
              <a:lnSpc>
                <a:spcPct val="88000"/>
              </a:lnSpc>
              <a:spcBef>
                <a:spcPts val="900"/>
              </a:spcBef>
              <a:spcAft>
                <a:spcPts val="0"/>
              </a:spcAft>
              <a:buSzPts val="1400"/>
              <a:buNone/>
              <a:defRPr b="0" i="0" sz="1400" u="none" cap="none" strike="noStrike">
                <a:solidFill>
                  <a:srgbClr val="000000"/>
                </a:solidFill>
                <a:latin typeface="Corbel"/>
                <a:ea typeface="Corbel"/>
                <a:cs typeface="Corbel"/>
                <a:sym typeface="Corbel"/>
              </a:defRPr>
            </a:lvl2pPr>
            <a:lvl3pPr indent="-228600" lvl="2" marL="1371600" marR="0" rtl="0" algn="l">
              <a:lnSpc>
                <a:spcPct val="88000"/>
              </a:lnSpc>
              <a:spcBef>
                <a:spcPts val="700"/>
              </a:spcBef>
              <a:spcAft>
                <a:spcPts val="0"/>
              </a:spcAft>
              <a:buSzPts val="1400"/>
              <a:buNone/>
              <a:defRPr b="0" i="0" sz="1100" u="none" cap="none" strike="noStrike">
                <a:solidFill>
                  <a:srgbClr val="000000"/>
                </a:solidFill>
                <a:latin typeface="Corbel"/>
                <a:ea typeface="Corbel"/>
                <a:cs typeface="Corbel"/>
                <a:sym typeface="Corbel"/>
              </a:defRPr>
            </a:lvl3pPr>
            <a:lvl4pPr indent="-228600" lvl="3" marL="1828800" marR="0" rtl="0" algn="l">
              <a:lnSpc>
                <a:spcPct val="88000"/>
              </a:lnSpc>
              <a:spcBef>
                <a:spcPts val="400"/>
              </a:spcBef>
              <a:spcAft>
                <a:spcPts val="0"/>
              </a:spcAft>
              <a:buSzPts val="1400"/>
              <a:buNone/>
              <a:defRPr b="0" i="0" sz="1100" u="none" cap="none" strike="noStrike">
                <a:solidFill>
                  <a:srgbClr val="000000"/>
                </a:solidFill>
                <a:latin typeface="Corbel"/>
                <a:ea typeface="Corbel"/>
                <a:cs typeface="Corbel"/>
                <a:sym typeface="Corbel"/>
              </a:defRPr>
            </a:lvl4pPr>
            <a:lvl5pPr indent="-228600" lvl="4" marL="2286000" marR="0" rtl="0" algn="l">
              <a:lnSpc>
                <a:spcPct val="88000"/>
              </a:lnSpc>
              <a:spcBef>
                <a:spcPts val="200"/>
              </a:spcBef>
              <a:spcAft>
                <a:spcPts val="0"/>
              </a:spcAft>
              <a:buSzPts val="1400"/>
              <a:buNone/>
              <a:defRPr b="0" i="0" sz="1700" u="none" cap="none" strike="noStrike">
                <a:solidFill>
                  <a:srgbClr val="000000"/>
                </a:solidFill>
                <a:latin typeface="Corbel"/>
                <a:ea typeface="Corbel"/>
                <a:cs typeface="Corbel"/>
                <a:sym typeface="Corbel"/>
              </a:defRPr>
            </a:lvl5pPr>
            <a:lvl6pPr indent="-228600" lvl="5" marL="2743200" marR="0" rtl="0" algn="l">
              <a:lnSpc>
                <a:spcPct val="88000"/>
              </a:lnSpc>
              <a:spcBef>
                <a:spcPts val="200"/>
              </a:spcBef>
              <a:spcAft>
                <a:spcPts val="0"/>
              </a:spcAft>
              <a:buSzPts val="1400"/>
              <a:buNone/>
              <a:defRPr b="0" i="0" sz="1700" u="none" cap="none" strike="noStrike">
                <a:solidFill>
                  <a:srgbClr val="000000"/>
                </a:solidFill>
                <a:latin typeface="Corbel"/>
                <a:ea typeface="Corbel"/>
                <a:cs typeface="Corbel"/>
                <a:sym typeface="Corbel"/>
              </a:defRPr>
            </a:lvl6pPr>
            <a:lvl7pPr indent="-228600" lvl="6" marL="3200400" marR="0" rtl="0" algn="l">
              <a:lnSpc>
                <a:spcPct val="88000"/>
              </a:lnSpc>
              <a:spcBef>
                <a:spcPts val="200"/>
              </a:spcBef>
              <a:spcAft>
                <a:spcPts val="0"/>
              </a:spcAft>
              <a:buSzPts val="1400"/>
              <a:buNone/>
              <a:defRPr b="0" i="0" sz="1700" u="none" cap="none" strike="noStrike">
                <a:solidFill>
                  <a:srgbClr val="000000"/>
                </a:solidFill>
                <a:latin typeface="Corbel"/>
                <a:ea typeface="Corbel"/>
                <a:cs typeface="Corbel"/>
                <a:sym typeface="Corbel"/>
              </a:defRPr>
            </a:lvl7pPr>
            <a:lvl8pPr indent="-228600" lvl="7" marL="3657600" marR="0" rtl="0" algn="l">
              <a:lnSpc>
                <a:spcPct val="88000"/>
              </a:lnSpc>
              <a:spcBef>
                <a:spcPts val="200"/>
              </a:spcBef>
              <a:spcAft>
                <a:spcPts val="0"/>
              </a:spcAft>
              <a:buSzPts val="1400"/>
              <a:buNone/>
              <a:defRPr b="0" i="0" sz="1700" u="none" cap="none" strike="noStrike">
                <a:solidFill>
                  <a:srgbClr val="000000"/>
                </a:solidFill>
                <a:latin typeface="Corbel"/>
                <a:ea typeface="Corbel"/>
                <a:cs typeface="Corbel"/>
                <a:sym typeface="Corbel"/>
              </a:defRPr>
            </a:lvl8pPr>
            <a:lvl9pPr indent="-228600" lvl="8" marL="4114800" marR="0" rtl="0" algn="l">
              <a:lnSpc>
                <a:spcPct val="88000"/>
              </a:lnSpc>
              <a:spcBef>
                <a:spcPts val="200"/>
              </a:spcBef>
              <a:spcAft>
                <a:spcPts val="0"/>
              </a:spcAft>
              <a:buSzPts val="1400"/>
              <a:buNone/>
              <a:defRPr b="0" i="0" sz="1700" u="none" cap="none" strike="noStrike">
                <a:solidFill>
                  <a:srgbClr val="000000"/>
                </a:solidFill>
                <a:latin typeface="Corbel"/>
                <a:ea typeface="Corbel"/>
                <a:cs typeface="Corbel"/>
                <a:sym typeface="Corbel"/>
              </a:defRPr>
            </a:lvl9pPr>
          </a:lstStyle>
          <a:p/>
        </p:txBody>
      </p:sp>
      <p:sp>
        <p:nvSpPr>
          <p:cNvPr id="41" name="Google Shape;41;p21"/>
          <p:cNvSpPr txBox="1"/>
          <p:nvPr>
            <p:ph idx="10" type="dt"/>
          </p:nvPr>
        </p:nvSpPr>
        <p:spPr>
          <a:xfrm>
            <a:off x="944562" y="5145087"/>
            <a:ext cx="1911350" cy="2889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rgbClr val="000000"/>
                </a:solidFill>
                <a:latin typeface="Corbel"/>
                <a:ea typeface="Corbel"/>
                <a:cs typeface="Corbel"/>
                <a:sym typeface="Corbel"/>
              </a:defRPr>
            </a:lvl1pPr>
            <a:lvl2pPr lvl="1"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2" name="Google Shape;42;p21"/>
          <p:cNvSpPr/>
          <p:nvPr/>
        </p:nvSpPr>
        <p:spPr>
          <a:xfrm>
            <a:off x="3265487" y="5145087"/>
            <a:ext cx="3900487" cy="301625"/>
          </a:xfrm>
          <a:prstGeom prst="rect">
            <a:avLst/>
          </a:prstGeom>
          <a:no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 name="Google Shape;43;p21"/>
          <p:cNvSpPr txBox="1"/>
          <p:nvPr>
            <p:ph idx="12" type="sldNum"/>
          </p:nvPr>
        </p:nvSpPr>
        <p:spPr>
          <a:xfrm>
            <a:off x="7713662" y="5145087"/>
            <a:ext cx="1395412" cy="2889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Corbel"/>
              <a:buNone/>
              <a:defRPr b="0" i="0" sz="1000" u="none">
                <a:solidFill>
                  <a:srgbClr val="000000"/>
                </a:solidFill>
                <a:latin typeface="Corbel"/>
                <a:ea typeface="Corbel"/>
                <a:cs typeface="Corbel"/>
                <a:sym typeface="Corbel"/>
              </a:defRPr>
            </a:lvl1pPr>
            <a:lvl2pPr indent="0" lvl="1" marL="0" marR="0" rtl="0" algn="r">
              <a:lnSpc>
                <a:spcPct val="100000"/>
              </a:lnSpc>
              <a:spcBef>
                <a:spcPts val="0"/>
              </a:spcBef>
              <a:spcAft>
                <a:spcPts val="0"/>
              </a:spcAft>
              <a:buClr>
                <a:srgbClr val="000000"/>
              </a:buClr>
              <a:buSzPts val="1000"/>
              <a:buFont typeface="Corbel"/>
              <a:buNone/>
              <a:defRPr b="0" i="0" sz="1000" u="none">
                <a:solidFill>
                  <a:srgbClr val="000000"/>
                </a:solidFill>
                <a:latin typeface="Corbel"/>
                <a:ea typeface="Corbel"/>
                <a:cs typeface="Corbel"/>
                <a:sym typeface="Corbel"/>
              </a:defRPr>
            </a:lvl2pPr>
            <a:lvl3pPr indent="0" lvl="2" marL="0" marR="0" rtl="0" algn="r">
              <a:lnSpc>
                <a:spcPct val="100000"/>
              </a:lnSpc>
              <a:spcBef>
                <a:spcPts val="0"/>
              </a:spcBef>
              <a:spcAft>
                <a:spcPts val="0"/>
              </a:spcAft>
              <a:buClr>
                <a:srgbClr val="000000"/>
              </a:buClr>
              <a:buSzPts val="1000"/>
              <a:buFont typeface="Corbel"/>
              <a:buNone/>
              <a:defRPr b="0" i="0" sz="1000" u="none">
                <a:solidFill>
                  <a:srgbClr val="000000"/>
                </a:solidFill>
                <a:latin typeface="Corbel"/>
                <a:ea typeface="Corbel"/>
                <a:cs typeface="Corbel"/>
                <a:sym typeface="Corbel"/>
              </a:defRPr>
            </a:lvl3pPr>
            <a:lvl4pPr indent="0" lvl="3" marL="0" marR="0" rtl="0" algn="r">
              <a:lnSpc>
                <a:spcPct val="100000"/>
              </a:lnSpc>
              <a:spcBef>
                <a:spcPts val="0"/>
              </a:spcBef>
              <a:spcAft>
                <a:spcPts val="0"/>
              </a:spcAft>
              <a:buClr>
                <a:srgbClr val="000000"/>
              </a:buClr>
              <a:buSzPts val="1000"/>
              <a:buFont typeface="Corbel"/>
              <a:buNone/>
              <a:defRPr b="0" i="0" sz="1000" u="none">
                <a:solidFill>
                  <a:srgbClr val="000000"/>
                </a:solidFill>
                <a:latin typeface="Corbel"/>
                <a:ea typeface="Corbel"/>
                <a:cs typeface="Corbel"/>
                <a:sym typeface="Corbel"/>
              </a:defRPr>
            </a:lvl4pPr>
            <a:lvl5pPr indent="0" lvl="4" marL="0" marR="0" rtl="0" algn="r">
              <a:lnSpc>
                <a:spcPct val="100000"/>
              </a:lnSpc>
              <a:spcBef>
                <a:spcPts val="0"/>
              </a:spcBef>
              <a:spcAft>
                <a:spcPts val="0"/>
              </a:spcAft>
              <a:buClr>
                <a:srgbClr val="000000"/>
              </a:buClr>
              <a:buSzPts val="1000"/>
              <a:buFont typeface="Corbel"/>
              <a:buNone/>
              <a:defRPr b="0" i="0" sz="1000" u="none">
                <a:solidFill>
                  <a:srgbClr val="000000"/>
                </a:solidFill>
                <a:latin typeface="Corbel"/>
                <a:ea typeface="Corbel"/>
                <a:cs typeface="Corbel"/>
                <a:sym typeface="Corbel"/>
              </a:defRPr>
            </a:lvl5pPr>
            <a:lvl6pPr indent="0" lvl="5" marL="0" marR="0" rtl="0" algn="r">
              <a:lnSpc>
                <a:spcPct val="100000"/>
              </a:lnSpc>
              <a:spcBef>
                <a:spcPts val="0"/>
              </a:spcBef>
              <a:spcAft>
                <a:spcPts val="0"/>
              </a:spcAft>
              <a:buClr>
                <a:srgbClr val="000000"/>
              </a:buClr>
              <a:buSzPts val="1000"/>
              <a:buFont typeface="Corbel"/>
              <a:buNone/>
              <a:defRPr b="0" i="0" sz="1000" u="none">
                <a:solidFill>
                  <a:srgbClr val="000000"/>
                </a:solidFill>
                <a:latin typeface="Corbel"/>
                <a:ea typeface="Corbel"/>
                <a:cs typeface="Corbel"/>
                <a:sym typeface="Corbel"/>
              </a:defRPr>
            </a:lvl6pPr>
            <a:lvl7pPr indent="0" lvl="6" marL="0" marR="0" rtl="0" algn="r">
              <a:lnSpc>
                <a:spcPct val="100000"/>
              </a:lnSpc>
              <a:spcBef>
                <a:spcPts val="0"/>
              </a:spcBef>
              <a:spcAft>
                <a:spcPts val="0"/>
              </a:spcAft>
              <a:buClr>
                <a:srgbClr val="000000"/>
              </a:buClr>
              <a:buSzPts val="1000"/>
              <a:buFont typeface="Corbel"/>
              <a:buNone/>
              <a:defRPr b="0" i="0" sz="1000" u="none">
                <a:solidFill>
                  <a:srgbClr val="000000"/>
                </a:solidFill>
                <a:latin typeface="Corbel"/>
                <a:ea typeface="Corbel"/>
                <a:cs typeface="Corbel"/>
                <a:sym typeface="Corbel"/>
              </a:defRPr>
            </a:lvl7pPr>
            <a:lvl8pPr indent="0" lvl="7" marL="0" marR="0" rtl="0" algn="r">
              <a:lnSpc>
                <a:spcPct val="100000"/>
              </a:lnSpc>
              <a:spcBef>
                <a:spcPts val="0"/>
              </a:spcBef>
              <a:spcAft>
                <a:spcPts val="0"/>
              </a:spcAft>
              <a:buClr>
                <a:srgbClr val="000000"/>
              </a:buClr>
              <a:buSzPts val="1000"/>
              <a:buFont typeface="Corbel"/>
              <a:buNone/>
              <a:defRPr b="0" i="0" sz="1000" u="none">
                <a:solidFill>
                  <a:srgbClr val="000000"/>
                </a:solidFill>
                <a:latin typeface="Corbel"/>
                <a:ea typeface="Corbel"/>
                <a:cs typeface="Corbel"/>
                <a:sym typeface="Corbel"/>
              </a:defRPr>
            </a:lvl8pPr>
            <a:lvl9pPr indent="0" lvl="8" marL="0" marR="0" rtl="0" algn="r">
              <a:lnSpc>
                <a:spcPct val="100000"/>
              </a:lnSpc>
              <a:spcBef>
                <a:spcPts val="0"/>
              </a:spcBef>
              <a:spcAft>
                <a:spcPts val="0"/>
              </a:spcAft>
              <a:buClr>
                <a:srgbClr val="000000"/>
              </a:buClr>
              <a:buSzPts val="1000"/>
              <a:buFont typeface="Corbel"/>
              <a:buNone/>
              <a:defRPr b="0" i="0" sz="1000" u="none">
                <a:solidFill>
                  <a:srgbClr val="000000"/>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3"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50" name="Shape 50"/>
        <p:cNvGrpSpPr/>
        <p:nvPr/>
      </p:nvGrpSpPr>
      <p:grpSpPr>
        <a:xfrm>
          <a:off x="0" y="0"/>
          <a:ext cx="0" cy="0"/>
          <a:chOff x="0" y="0"/>
          <a:chExt cx="0" cy="0"/>
        </a:xfrm>
      </p:grpSpPr>
      <p:sp>
        <p:nvSpPr>
          <p:cNvPr id="51" name="Google Shape;51;p23"/>
          <p:cNvSpPr txBox="1"/>
          <p:nvPr>
            <p:ph type="title"/>
          </p:nvPr>
        </p:nvSpPr>
        <p:spPr>
          <a:xfrm>
            <a:off x="1812925" y="147637"/>
            <a:ext cx="6440487" cy="1244600"/>
          </a:xfrm>
          <a:prstGeom prst="rect">
            <a:avLst/>
          </a:prstGeom>
          <a:noFill/>
          <a:ln>
            <a:noFill/>
          </a:ln>
        </p:spPr>
        <p:txBody>
          <a:bodyPr anchorCtr="0" anchor="ctr" bIns="0" lIns="0" spcFirstLastPara="1" rIns="0" wrap="square" tIns="0">
            <a:noAutofit/>
          </a:bodyPr>
          <a:lstStyle>
            <a:lvl1pPr lvl="0" marR="0" rtl="0" algn="ctr">
              <a:lnSpc>
                <a:spcPct val="93000"/>
              </a:lnSpc>
              <a:spcBef>
                <a:spcPts val="0"/>
              </a:spcBef>
              <a:spcAft>
                <a:spcPts val="0"/>
              </a:spcAft>
              <a:buSzPts val="1400"/>
              <a:buNone/>
              <a:defRPr b="0" i="0" sz="2000" u="none" cap="none" strike="noStrike">
                <a:solidFill>
                  <a:srgbClr val="000000"/>
                </a:solidFill>
                <a:latin typeface="Arial"/>
                <a:ea typeface="Arial"/>
                <a:cs typeface="Arial"/>
                <a:sym typeface="Arial"/>
              </a:defRPr>
            </a:lvl1pPr>
            <a:lvl2pPr lvl="1" marR="0" rtl="0" algn="ctr">
              <a:lnSpc>
                <a:spcPct val="93000"/>
              </a:lnSpc>
              <a:spcBef>
                <a:spcPts val="0"/>
              </a:spcBef>
              <a:spcAft>
                <a:spcPts val="0"/>
              </a:spcAft>
              <a:buSzPts val="1400"/>
              <a:buNone/>
              <a:defRPr b="0" i="0" sz="2000" u="none" cap="none" strike="noStrike">
                <a:solidFill>
                  <a:srgbClr val="000000"/>
                </a:solidFill>
                <a:latin typeface="Arial"/>
                <a:ea typeface="Arial"/>
                <a:cs typeface="Arial"/>
                <a:sym typeface="Arial"/>
              </a:defRPr>
            </a:lvl2pPr>
            <a:lvl3pPr lvl="2" marR="0" rtl="0" algn="ctr">
              <a:lnSpc>
                <a:spcPct val="93000"/>
              </a:lnSpc>
              <a:spcBef>
                <a:spcPts val="0"/>
              </a:spcBef>
              <a:spcAft>
                <a:spcPts val="0"/>
              </a:spcAft>
              <a:buSzPts val="1400"/>
              <a:buNone/>
              <a:defRPr b="0" i="0" sz="2000" u="none" cap="none" strike="noStrike">
                <a:solidFill>
                  <a:srgbClr val="000000"/>
                </a:solidFill>
                <a:latin typeface="Arial"/>
                <a:ea typeface="Arial"/>
                <a:cs typeface="Arial"/>
                <a:sym typeface="Arial"/>
              </a:defRPr>
            </a:lvl3pPr>
            <a:lvl4pPr lvl="3" marR="0" rtl="0" algn="ctr">
              <a:lnSpc>
                <a:spcPct val="93000"/>
              </a:lnSpc>
              <a:spcBef>
                <a:spcPts val="0"/>
              </a:spcBef>
              <a:spcAft>
                <a:spcPts val="0"/>
              </a:spcAft>
              <a:buSzPts val="1400"/>
              <a:buNone/>
              <a:defRPr b="0" i="0" sz="2000" u="none" cap="none" strike="noStrike">
                <a:solidFill>
                  <a:srgbClr val="000000"/>
                </a:solidFill>
                <a:latin typeface="Arial"/>
                <a:ea typeface="Arial"/>
                <a:cs typeface="Arial"/>
                <a:sym typeface="Arial"/>
              </a:defRPr>
            </a:lvl4pPr>
            <a:lvl5pPr lvl="4" marR="0" rtl="0" algn="ctr">
              <a:lnSpc>
                <a:spcPct val="93000"/>
              </a:lnSpc>
              <a:spcBef>
                <a:spcPts val="0"/>
              </a:spcBef>
              <a:spcAft>
                <a:spcPts val="0"/>
              </a:spcAft>
              <a:buSzPts val="1400"/>
              <a:buNone/>
              <a:defRPr b="0" i="0" sz="2000" u="none" cap="none" strike="noStrike">
                <a:solidFill>
                  <a:srgbClr val="000000"/>
                </a:solidFill>
                <a:latin typeface="Arial"/>
                <a:ea typeface="Arial"/>
                <a:cs typeface="Arial"/>
                <a:sym typeface="Arial"/>
              </a:defRPr>
            </a:lvl5pPr>
            <a:lvl6pPr lvl="5" marR="0" rtl="0" algn="ctr">
              <a:lnSpc>
                <a:spcPct val="93000"/>
              </a:lnSpc>
              <a:spcBef>
                <a:spcPts val="0"/>
              </a:spcBef>
              <a:spcAft>
                <a:spcPts val="0"/>
              </a:spcAft>
              <a:buSzPts val="1400"/>
              <a:buNone/>
              <a:defRPr b="0" i="0" sz="2000" u="none" cap="none" strike="noStrike">
                <a:solidFill>
                  <a:srgbClr val="000000"/>
                </a:solidFill>
                <a:latin typeface="Arial"/>
                <a:ea typeface="Arial"/>
                <a:cs typeface="Arial"/>
                <a:sym typeface="Arial"/>
              </a:defRPr>
            </a:lvl6pPr>
            <a:lvl7pPr lvl="6" marR="0" rtl="0" algn="ctr">
              <a:lnSpc>
                <a:spcPct val="93000"/>
              </a:lnSpc>
              <a:spcBef>
                <a:spcPts val="0"/>
              </a:spcBef>
              <a:spcAft>
                <a:spcPts val="0"/>
              </a:spcAft>
              <a:buSzPts val="1400"/>
              <a:buNone/>
              <a:defRPr b="0" i="0" sz="2000" u="none" cap="none" strike="noStrike">
                <a:solidFill>
                  <a:srgbClr val="000000"/>
                </a:solidFill>
                <a:latin typeface="Arial"/>
                <a:ea typeface="Arial"/>
                <a:cs typeface="Arial"/>
                <a:sym typeface="Arial"/>
              </a:defRPr>
            </a:lvl7pPr>
            <a:lvl8pPr lvl="7" marR="0" rtl="0" algn="ctr">
              <a:lnSpc>
                <a:spcPct val="93000"/>
              </a:lnSpc>
              <a:spcBef>
                <a:spcPts val="0"/>
              </a:spcBef>
              <a:spcAft>
                <a:spcPts val="0"/>
              </a:spcAft>
              <a:buSzPts val="1400"/>
              <a:buNone/>
              <a:defRPr b="0" i="0" sz="2000" u="none" cap="none" strike="noStrike">
                <a:solidFill>
                  <a:srgbClr val="000000"/>
                </a:solidFill>
                <a:latin typeface="Arial"/>
                <a:ea typeface="Arial"/>
                <a:cs typeface="Arial"/>
                <a:sym typeface="Arial"/>
              </a:defRPr>
            </a:lvl8pPr>
            <a:lvl9pPr lvl="8" marR="0" rtl="0" algn="ctr">
              <a:lnSpc>
                <a:spcPct val="93000"/>
              </a:lnSpc>
              <a:spcBef>
                <a:spcPts val="0"/>
              </a:spcBef>
              <a:spcAft>
                <a:spcPts val="0"/>
              </a:spcAft>
              <a:buSzPts val="1400"/>
              <a:buNone/>
              <a:defRPr b="0" i="0" sz="2000" u="none" cap="none" strike="noStrike">
                <a:solidFill>
                  <a:srgbClr val="000000"/>
                </a:solidFill>
                <a:latin typeface="Arial"/>
                <a:ea typeface="Arial"/>
                <a:cs typeface="Arial"/>
                <a:sym typeface="Arial"/>
              </a:defRPr>
            </a:lvl9pPr>
          </a:lstStyle>
          <a:p/>
        </p:txBody>
      </p:sp>
      <p:sp>
        <p:nvSpPr>
          <p:cNvPr id="52" name="Google Shape;52;p23"/>
          <p:cNvSpPr txBox="1"/>
          <p:nvPr>
            <p:ph idx="1" type="body"/>
          </p:nvPr>
        </p:nvSpPr>
        <p:spPr>
          <a:xfrm>
            <a:off x="1812925" y="1506537"/>
            <a:ext cx="6440487" cy="3643312"/>
          </a:xfrm>
          <a:prstGeom prst="rect">
            <a:avLst/>
          </a:prstGeom>
          <a:noFill/>
          <a:ln>
            <a:noFill/>
          </a:ln>
        </p:spPr>
        <p:txBody>
          <a:bodyPr anchorCtr="0" anchor="t" bIns="0" lIns="0" spcFirstLastPara="1" rIns="0" wrap="square" tIns="0">
            <a:noAutofit/>
          </a:bodyPr>
          <a:lstStyle>
            <a:lvl1pPr indent="-228600" lvl="0" marL="457200" marR="0" rtl="0" algn="l">
              <a:lnSpc>
                <a:spcPct val="93000"/>
              </a:lnSpc>
              <a:spcBef>
                <a:spcPts val="500"/>
              </a:spcBef>
              <a:spcAft>
                <a:spcPts val="0"/>
              </a:spcAft>
              <a:buSzPts val="1400"/>
              <a:buNone/>
              <a:defRPr b="0" i="0" sz="1300" u="none" cap="none" strike="noStrike">
                <a:solidFill>
                  <a:srgbClr val="000000"/>
                </a:solidFill>
                <a:latin typeface="Arial"/>
                <a:ea typeface="Arial"/>
                <a:cs typeface="Arial"/>
                <a:sym typeface="Arial"/>
              </a:defRPr>
            </a:lvl1pPr>
            <a:lvl2pPr indent="-228600" lvl="1" marL="914400" marR="0" rtl="0" algn="l">
              <a:lnSpc>
                <a:spcPct val="93000"/>
              </a:lnSpc>
              <a:spcBef>
                <a:spcPts val="400"/>
              </a:spcBef>
              <a:spcAft>
                <a:spcPts val="0"/>
              </a:spcAft>
              <a:buSzPts val="1400"/>
              <a:buNone/>
              <a:defRPr b="0" i="0" sz="1200" u="none" cap="none" strike="noStrike">
                <a:solidFill>
                  <a:srgbClr val="000000"/>
                </a:solidFill>
                <a:latin typeface="Arial"/>
                <a:ea typeface="Arial"/>
                <a:cs typeface="Arial"/>
                <a:sym typeface="Arial"/>
              </a:defRPr>
            </a:lvl2pPr>
            <a:lvl3pPr indent="-228600" lvl="2" marL="1371600" marR="0" rtl="0" algn="l">
              <a:lnSpc>
                <a:spcPct val="93000"/>
              </a:lnSpc>
              <a:spcBef>
                <a:spcPts val="300"/>
              </a:spcBef>
              <a:spcAft>
                <a:spcPts val="0"/>
              </a:spcAft>
              <a:buSzPts val="1400"/>
              <a:buNone/>
              <a:defRPr b="0" i="0" sz="1000" u="none" cap="none" strike="noStrike">
                <a:solidFill>
                  <a:srgbClr val="000000"/>
                </a:solidFill>
                <a:latin typeface="Arial"/>
                <a:ea typeface="Arial"/>
                <a:cs typeface="Arial"/>
                <a:sym typeface="Arial"/>
              </a:defRPr>
            </a:lvl3pPr>
            <a:lvl4pPr indent="-228600" lvl="3" marL="1828800" marR="0" rtl="0" algn="l">
              <a:lnSpc>
                <a:spcPct val="93000"/>
              </a:lnSpc>
              <a:spcBef>
                <a:spcPts val="200"/>
              </a:spcBef>
              <a:spcAft>
                <a:spcPts val="0"/>
              </a:spcAft>
              <a:buSzPts val="1400"/>
              <a:buNone/>
              <a:defRPr b="0" i="0" sz="800" u="none" cap="none" strike="noStrike">
                <a:solidFill>
                  <a:srgbClr val="000000"/>
                </a:solidFill>
                <a:latin typeface="Arial"/>
                <a:ea typeface="Arial"/>
                <a:cs typeface="Arial"/>
                <a:sym typeface="Arial"/>
              </a:defRPr>
            </a:lvl4pPr>
            <a:lvl5pPr indent="-228600" lvl="4" marL="2286000" marR="0" rtl="0" algn="l">
              <a:lnSpc>
                <a:spcPct val="93000"/>
              </a:lnSpc>
              <a:spcBef>
                <a:spcPts val="100"/>
              </a:spcBef>
              <a:spcAft>
                <a:spcPts val="0"/>
              </a:spcAft>
              <a:buSzPts val="1400"/>
              <a:buNone/>
              <a:defRPr b="0" i="0" sz="800" u="none" cap="none" strike="noStrike">
                <a:solidFill>
                  <a:srgbClr val="000000"/>
                </a:solidFill>
                <a:latin typeface="Arial"/>
                <a:ea typeface="Arial"/>
                <a:cs typeface="Arial"/>
                <a:sym typeface="Arial"/>
              </a:defRPr>
            </a:lvl5pPr>
            <a:lvl6pPr indent="-228600" lvl="5" marL="2743200" marR="0" rtl="0" algn="l">
              <a:lnSpc>
                <a:spcPct val="93000"/>
              </a:lnSpc>
              <a:spcBef>
                <a:spcPts val="100"/>
              </a:spcBef>
              <a:spcAft>
                <a:spcPts val="0"/>
              </a:spcAft>
              <a:buSzPts val="1400"/>
              <a:buNone/>
              <a:defRPr b="0" i="0" sz="800" u="none" cap="none" strike="noStrike">
                <a:solidFill>
                  <a:srgbClr val="000000"/>
                </a:solidFill>
                <a:latin typeface="Arial"/>
                <a:ea typeface="Arial"/>
                <a:cs typeface="Arial"/>
                <a:sym typeface="Arial"/>
              </a:defRPr>
            </a:lvl6pPr>
            <a:lvl7pPr indent="-228600" lvl="6" marL="3200400" marR="0" rtl="0" algn="l">
              <a:lnSpc>
                <a:spcPct val="93000"/>
              </a:lnSpc>
              <a:spcBef>
                <a:spcPts val="100"/>
              </a:spcBef>
              <a:spcAft>
                <a:spcPts val="0"/>
              </a:spcAft>
              <a:buSzPts val="1400"/>
              <a:buNone/>
              <a:defRPr b="0" i="0" sz="800" u="none" cap="none" strike="noStrike">
                <a:solidFill>
                  <a:srgbClr val="000000"/>
                </a:solidFill>
                <a:latin typeface="Arial"/>
                <a:ea typeface="Arial"/>
                <a:cs typeface="Arial"/>
                <a:sym typeface="Arial"/>
              </a:defRPr>
            </a:lvl7pPr>
            <a:lvl8pPr indent="-228600" lvl="7" marL="3657600" marR="0" rtl="0" algn="l">
              <a:lnSpc>
                <a:spcPct val="93000"/>
              </a:lnSpc>
              <a:spcBef>
                <a:spcPts val="100"/>
              </a:spcBef>
              <a:spcAft>
                <a:spcPts val="0"/>
              </a:spcAft>
              <a:buSzPts val="1400"/>
              <a:buNone/>
              <a:defRPr b="0" i="0" sz="800" u="none" cap="none" strike="noStrike">
                <a:solidFill>
                  <a:srgbClr val="000000"/>
                </a:solidFill>
                <a:latin typeface="Arial"/>
                <a:ea typeface="Arial"/>
                <a:cs typeface="Arial"/>
                <a:sym typeface="Arial"/>
              </a:defRPr>
            </a:lvl8pPr>
            <a:lvl9pPr indent="-228600" lvl="8" marL="4114800" marR="0" rtl="0" algn="l">
              <a:lnSpc>
                <a:spcPct val="93000"/>
              </a:lnSpc>
              <a:spcBef>
                <a:spcPts val="100"/>
              </a:spcBef>
              <a:spcAft>
                <a:spcPts val="0"/>
              </a:spcAft>
              <a:buSzPts val="1400"/>
              <a:buNone/>
              <a:defRPr b="0" i="0" sz="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3" name="Shape 53"/>
        <p:cNvGrpSpPr/>
        <p:nvPr/>
      </p:nvGrpSpPr>
      <p:grpSpPr>
        <a:xfrm>
          <a:off x="0" y="0"/>
          <a:ext cx="0" cy="0"/>
          <a:chOff x="0" y="0"/>
          <a:chExt cx="0" cy="0"/>
        </a:xfrm>
      </p:grpSpPr>
      <p:sp>
        <p:nvSpPr>
          <p:cNvPr id="54" name="Google Shape;54;p24"/>
          <p:cNvSpPr txBox="1"/>
          <p:nvPr>
            <p:ph type="title"/>
          </p:nvPr>
        </p:nvSpPr>
        <p:spPr>
          <a:xfrm>
            <a:off x="944562" y="503237"/>
            <a:ext cx="8153400" cy="1112837"/>
          </a:xfrm>
          <a:prstGeom prst="rect">
            <a:avLst/>
          </a:prstGeom>
          <a:noFill/>
          <a:ln>
            <a:noFill/>
          </a:ln>
        </p:spPr>
        <p:txBody>
          <a:bodyPr anchorCtr="0" anchor="ctr" bIns="45700" lIns="91425" spcFirstLastPara="1" rIns="91425" wrap="square" tIns="45700">
            <a:noAutofit/>
          </a:bodyPr>
          <a:lstStyle>
            <a:lvl1pPr lvl="0" marR="0" rtl="0" algn="l">
              <a:lnSpc>
                <a:spcPct val="98000"/>
              </a:lnSpc>
              <a:spcBef>
                <a:spcPts val="0"/>
              </a:spcBef>
              <a:spcAft>
                <a:spcPts val="0"/>
              </a:spcAft>
              <a:buSzPts val="1400"/>
              <a:buNone/>
              <a:defRPr b="0" i="0" sz="1700" u="none" cap="none" strike="noStrike">
                <a:solidFill>
                  <a:srgbClr val="000000"/>
                </a:solidFill>
                <a:latin typeface="Corbel"/>
                <a:ea typeface="Corbel"/>
                <a:cs typeface="Corbel"/>
                <a:sym typeface="Corbel"/>
              </a:defRPr>
            </a:lvl1pPr>
            <a:lvl2pPr lvl="1" marR="0" rtl="0" algn="l">
              <a:lnSpc>
                <a:spcPct val="98000"/>
              </a:lnSpc>
              <a:spcBef>
                <a:spcPts val="0"/>
              </a:spcBef>
              <a:spcAft>
                <a:spcPts val="0"/>
              </a:spcAft>
              <a:buSzPts val="1400"/>
              <a:buNone/>
              <a:defRPr b="0" i="0" sz="1700" u="none" cap="none" strike="noStrike">
                <a:solidFill>
                  <a:srgbClr val="000000"/>
                </a:solidFill>
                <a:latin typeface="Corbel"/>
                <a:ea typeface="Corbel"/>
                <a:cs typeface="Corbel"/>
                <a:sym typeface="Corbel"/>
              </a:defRPr>
            </a:lvl2pPr>
            <a:lvl3pPr lvl="2" marR="0" rtl="0" algn="l">
              <a:lnSpc>
                <a:spcPct val="98000"/>
              </a:lnSpc>
              <a:spcBef>
                <a:spcPts val="0"/>
              </a:spcBef>
              <a:spcAft>
                <a:spcPts val="0"/>
              </a:spcAft>
              <a:buSzPts val="1400"/>
              <a:buNone/>
              <a:defRPr b="0" i="0" sz="1700" u="none" cap="none" strike="noStrike">
                <a:solidFill>
                  <a:srgbClr val="000000"/>
                </a:solidFill>
                <a:latin typeface="Corbel"/>
                <a:ea typeface="Corbel"/>
                <a:cs typeface="Corbel"/>
                <a:sym typeface="Corbel"/>
              </a:defRPr>
            </a:lvl3pPr>
            <a:lvl4pPr lvl="3" marR="0" rtl="0" algn="l">
              <a:lnSpc>
                <a:spcPct val="98000"/>
              </a:lnSpc>
              <a:spcBef>
                <a:spcPts val="0"/>
              </a:spcBef>
              <a:spcAft>
                <a:spcPts val="0"/>
              </a:spcAft>
              <a:buSzPts val="1400"/>
              <a:buNone/>
              <a:defRPr b="0" i="0" sz="1700" u="none" cap="none" strike="noStrike">
                <a:solidFill>
                  <a:srgbClr val="000000"/>
                </a:solidFill>
                <a:latin typeface="Corbel"/>
                <a:ea typeface="Corbel"/>
                <a:cs typeface="Corbel"/>
                <a:sym typeface="Corbel"/>
              </a:defRPr>
            </a:lvl4pPr>
            <a:lvl5pPr lvl="4" marR="0" rtl="0" algn="l">
              <a:lnSpc>
                <a:spcPct val="98000"/>
              </a:lnSpc>
              <a:spcBef>
                <a:spcPts val="0"/>
              </a:spcBef>
              <a:spcAft>
                <a:spcPts val="0"/>
              </a:spcAft>
              <a:buSzPts val="1400"/>
              <a:buNone/>
              <a:defRPr b="0" i="0" sz="1700" u="none" cap="none" strike="noStrike">
                <a:solidFill>
                  <a:srgbClr val="000000"/>
                </a:solidFill>
                <a:latin typeface="Corbel"/>
                <a:ea typeface="Corbel"/>
                <a:cs typeface="Corbel"/>
                <a:sym typeface="Corbel"/>
              </a:defRPr>
            </a:lvl5pPr>
            <a:lvl6pPr lvl="5" marR="0" rtl="0" algn="l">
              <a:lnSpc>
                <a:spcPct val="98000"/>
              </a:lnSpc>
              <a:spcBef>
                <a:spcPts val="0"/>
              </a:spcBef>
              <a:spcAft>
                <a:spcPts val="0"/>
              </a:spcAft>
              <a:buSzPts val="1400"/>
              <a:buNone/>
              <a:defRPr b="0" i="0" sz="1700" u="none" cap="none" strike="noStrike">
                <a:solidFill>
                  <a:srgbClr val="000000"/>
                </a:solidFill>
                <a:latin typeface="Corbel"/>
                <a:ea typeface="Corbel"/>
                <a:cs typeface="Corbel"/>
                <a:sym typeface="Corbel"/>
              </a:defRPr>
            </a:lvl6pPr>
            <a:lvl7pPr lvl="6" marR="0" rtl="0" algn="l">
              <a:lnSpc>
                <a:spcPct val="98000"/>
              </a:lnSpc>
              <a:spcBef>
                <a:spcPts val="0"/>
              </a:spcBef>
              <a:spcAft>
                <a:spcPts val="0"/>
              </a:spcAft>
              <a:buSzPts val="1400"/>
              <a:buNone/>
              <a:defRPr b="0" i="0" sz="1700" u="none" cap="none" strike="noStrike">
                <a:solidFill>
                  <a:srgbClr val="000000"/>
                </a:solidFill>
                <a:latin typeface="Corbel"/>
                <a:ea typeface="Corbel"/>
                <a:cs typeface="Corbel"/>
                <a:sym typeface="Corbel"/>
              </a:defRPr>
            </a:lvl7pPr>
            <a:lvl8pPr lvl="7" marR="0" rtl="0" algn="l">
              <a:lnSpc>
                <a:spcPct val="98000"/>
              </a:lnSpc>
              <a:spcBef>
                <a:spcPts val="0"/>
              </a:spcBef>
              <a:spcAft>
                <a:spcPts val="0"/>
              </a:spcAft>
              <a:buSzPts val="1400"/>
              <a:buNone/>
              <a:defRPr b="0" i="0" sz="1700" u="none" cap="none" strike="noStrike">
                <a:solidFill>
                  <a:srgbClr val="000000"/>
                </a:solidFill>
                <a:latin typeface="Corbel"/>
                <a:ea typeface="Corbel"/>
                <a:cs typeface="Corbel"/>
                <a:sym typeface="Corbel"/>
              </a:defRPr>
            </a:lvl8pPr>
            <a:lvl9pPr lvl="8" marR="0" rtl="0" algn="l">
              <a:lnSpc>
                <a:spcPct val="98000"/>
              </a:lnSpc>
              <a:spcBef>
                <a:spcPts val="0"/>
              </a:spcBef>
              <a:spcAft>
                <a:spcPts val="0"/>
              </a:spcAft>
              <a:buSzPts val="1400"/>
              <a:buNone/>
              <a:defRPr b="0" i="0" sz="1700" u="none" cap="none" strike="noStrike">
                <a:solidFill>
                  <a:srgbClr val="000000"/>
                </a:solidFill>
                <a:latin typeface="Corbel"/>
                <a:ea typeface="Corbel"/>
                <a:cs typeface="Corbel"/>
                <a:sym typeface="Corbel"/>
              </a:defRPr>
            </a:lvl9pPr>
          </a:lstStyle>
          <a:p/>
        </p:txBody>
      </p:sp>
      <p:sp>
        <p:nvSpPr>
          <p:cNvPr id="55" name="Google Shape;55;p24"/>
          <p:cNvSpPr txBox="1"/>
          <p:nvPr>
            <p:ph idx="1" type="body"/>
          </p:nvPr>
        </p:nvSpPr>
        <p:spPr>
          <a:xfrm>
            <a:off x="944562" y="1700212"/>
            <a:ext cx="3919537" cy="33178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88000"/>
              </a:lnSpc>
              <a:spcBef>
                <a:spcPts val="1100"/>
              </a:spcBef>
              <a:spcAft>
                <a:spcPts val="0"/>
              </a:spcAft>
              <a:buSzPts val="1400"/>
              <a:buNone/>
              <a:defRPr b="0" i="0" sz="1700" u="none" cap="none" strike="noStrike">
                <a:solidFill>
                  <a:srgbClr val="000000"/>
                </a:solidFill>
                <a:latin typeface="Corbel"/>
                <a:ea typeface="Corbel"/>
                <a:cs typeface="Corbel"/>
                <a:sym typeface="Corbel"/>
              </a:defRPr>
            </a:lvl1pPr>
            <a:lvl2pPr indent="-228600" lvl="1" marL="914400" marR="0" rtl="0" algn="l">
              <a:lnSpc>
                <a:spcPct val="88000"/>
              </a:lnSpc>
              <a:spcBef>
                <a:spcPts val="900"/>
              </a:spcBef>
              <a:spcAft>
                <a:spcPts val="0"/>
              </a:spcAft>
              <a:buSzPts val="1400"/>
              <a:buNone/>
              <a:defRPr b="0" i="0" sz="1400" u="none" cap="none" strike="noStrike">
                <a:solidFill>
                  <a:srgbClr val="000000"/>
                </a:solidFill>
                <a:latin typeface="Corbel"/>
                <a:ea typeface="Corbel"/>
                <a:cs typeface="Corbel"/>
                <a:sym typeface="Corbel"/>
              </a:defRPr>
            </a:lvl2pPr>
            <a:lvl3pPr indent="-228600" lvl="2" marL="1371600" marR="0" rtl="0" algn="l">
              <a:lnSpc>
                <a:spcPct val="88000"/>
              </a:lnSpc>
              <a:spcBef>
                <a:spcPts val="700"/>
              </a:spcBef>
              <a:spcAft>
                <a:spcPts val="0"/>
              </a:spcAft>
              <a:buSzPts val="1400"/>
              <a:buNone/>
              <a:defRPr b="0" i="0" sz="1100" u="none" cap="none" strike="noStrike">
                <a:solidFill>
                  <a:srgbClr val="000000"/>
                </a:solidFill>
                <a:latin typeface="Corbel"/>
                <a:ea typeface="Corbel"/>
                <a:cs typeface="Corbel"/>
                <a:sym typeface="Corbel"/>
              </a:defRPr>
            </a:lvl3pPr>
            <a:lvl4pPr indent="-228600" lvl="3" marL="1828800" marR="0" rtl="0" algn="l">
              <a:lnSpc>
                <a:spcPct val="88000"/>
              </a:lnSpc>
              <a:spcBef>
                <a:spcPts val="400"/>
              </a:spcBef>
              <a:spcAft>
                <a:spcPts val="0"/>
              </a:spcAft>
              <a:buSzPts val="1400"/>
              <a:buNone/>
              <a:defRPr b="0" i="0" sz="1100" u="none" cap="none" strike="noStrike">
                <a:solidFill>
                  <a:srgbClr val="000000"/>
                </a:solidFill>
                <a:latin typeface="Corbel"/>
                <a:ea typeface="Corbel"/>
                <a:cs typeface="Corbel"/>
                <a:sym typeface="Corbel"/>
              </a:defRPr>
            </a:lvl4pPr>
            <a:lvl5pPr indent="-228600" lvl="4" marL="2286000" marR="0" rtl="0" algn="l">
              <a:lnSpc>
                <a:spcPct val="88000"/>
              </a:lnSpc>
              <a:spcBef>
                <a:spcPts val="200"/>
              </a:spcBef>
              <a:spcAft>
                <a:spcPts val="0"/>
              </a:spcAft>
              <a:buSzPts val="1400"/>
              <a:buNone/>
              <a:defRPr b="0" i="0" sz="1700" u="none" cap="none" strike="noStrike">
                <a:solidFill>
                  <a:srgbClr val="000000"/>
                </a:solidFill>
                <a:latin typeface="Corbel"/>
                <a:ea typeface="Corbel"/>
                <a:cs typeface="Corbel"/>
                <a:sym typeface="Corbel"/>
              </a:defRPr>
            </a:lvl5pPr>
            <a:lvl6pPr indent="-228600" lvl="5" marL="2743200" marR="0" rtl="0" algn="l">
              <a:lnSpc>
                <a:spcPct val="88000"/>
              </a:lnSpc>
              <a:spcBef>
                <a:spcPts val="200"/>
              </a:spcBef>
              <a:spcAft>
                <a:spcPts val="0"/>
              </a:spcAft>
              <a:buSzPts val="1400"/>
              <a:buNone/>
              <a:defRPr b="0" i="0" sz="1700" u="none" cap="none" strike="noStrike">
                <a:solidFill>
                  <a:srgbClr val="000000"/>
                </a:solidFill>
                <a:latin typeface="Corbel"/>
                <a:ea typeface="Corbel"/>
                <a:cs typeface="Corbel"/>
                <a:sym typeface="Corbel"/>
              </a:defRPr>
            </a:lvl6pPr>
            <a:lvl7pPr indent="-228600" lvl="6" marL="3200400" marR="0" rtl="0" algn="l">
              <a:lnSpc>
                <a:spcPct val="88000"/>
              </a:lnSpc>
              <a:spcBef>
                <a:spcPts val="200"/>
              </a:spcBef>
              <a:spcAft>
                <a:spcPts val="0"/>
              </a:spcAft>
              <a:buSzPts val="1400"/>
              <a:buNone/>
              <a:defRPr b="0" i="0" sz="1700" u="none" cap="none" strike="noStrike">
                <a:solidFill>
                  <a:srgbClr val="000000"/>
                </a:solidFill>
                <a:latin typeface="Corbel"/>
                <a:ea typeface="Corbel"/>
                <a:cs typeface="Corbel"/>
                <a:sym typeface="Corbel"/>
              </a:defRPr>
            </a:lvl7pPr>
            <a:lvl8pPr indent="-228600" lvl="7" marL="3657600" marR="0" rtl="0" algn="l">
              <a:lnSpc>
                <a:spcPct val="88000"/>
              </a:lnSpc>
              <a:spcBef>
                <a:spcPts val="200"/>
              </a:spcBef>
              <a:spcAft>
                <a:spcPts val="0"/>
              </a:spcAft>
              <a:buSzPts val="1400"/>
              <a:buNone/>
              <a:defRPr b="0" i="0" sz="1700" u="none" cap="none" strike="noStrike">
                <a:solidFill>
                  <a:srgbClr val="000000"/>
                </a:solidFill>
                <a:latin typeface="Corbel"/>
                <a:ea typeface="Corbel"/>
                <a:cs typeface="Corbel"/>
                <a:sym typeface="Corbel"/>
              </a:defRPr>
            </a:lvl8pPr>
            <a:lvl9pPr indent="-228600" lvl="8" marL="4114800" marR="0" rtl="0" algn="l">
              <a:lnSpc>
                <a:spcPct val="88000"/>
              </a:lnSpc>
              <a:spcBef>
                <a:spcPts val="200"/>
              </a:spcBef>
              <a:spcAft>
                <a:spcPts val="0"/>
              </a:spcAft>
              <a:buSzPts val="1400"/>
              <a:buNone/>
              <a:defRPr b="0" i="0" sz="1700" u="none" cap="none" strike="noStrike">
                <a:solidFill>
                  <a:srgbClr val="000000"/>
                </a:solidFill>
                <a:latin typeface="Corbel"/>
                <a:ea typeface="Corbel"/>
                <a:cs typeface="Corbel"/>
                <a:sym typeface="Corbel"/>
              </a:defRPr>
            </a:lvl9pPr>
          </a:lstStyle>
          <a:p/>
        </p:txBody>
      </p:sp>
      <p:sp>
        <p:nvSpPr>
          <p:cNvPr id="56" name="Google Shape;56;p24"/>
          <p:cNvSpPr txBox="1"/>
          <p:nvPr>
            <p:ph idx="10" type="dt"/>
          </p:nvPr>
        </p:nvSpPr>
        <p:spPr>
          <a:xfrm>
            <a:off x="944562" y="5145087"/>
            <a:ext cx="1914525" cy="292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rgbClr val="000000"/>
                </a:solidFill>
                <a:latin typeface="Corbel"/>
                <a:ea typeface="Corbel"/>
                <a:cs typeface="Corbel"/>
                <a:sym typeface="Corbel"/>
              </a:defRPr>
            </a:lvl1pPr>
            <a:lvl2pPr lvl="1"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7" name="Google Shape;57;p24"/>
          <p:cNvSpPr/>
          <p:nvPr/>
        </p:nvSpPr>
        <p:spPr>
          <a:xfrm>
            <a:off x="3265487" y="5145087"/>
            <a:ext cx="3900487" cy="301625"/>
          </a:xfrm>
          <a:prstGeom prst="rect">
            <a:avLst/>
          </a:prstGeom>
          <a:no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8" name="Google Shape;58;p24"/>
          <p:cNvSpPr txBox="1"/>
          <p:nvPr>
            <p:ph idx="12" type="sldNum"/>
          </p:nvPr>
        </p:nvSpPr>
        <p:spPr>
          <a:xfrm>
            <a:off x="7713662" y="5145087"/>
            <a:ext cx="1398587" cy="292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Corbel"/>
              <a:buNone/>
              <a:defRPr b="0" i="0" sz="1000" u="none">
                <a:solidFill>
                  <a:srgbClr val="000000"/>
                </a:solidFill>
                <a:latin typeface="Corbel"/>
                <a:ea typeface="Corbel"/>
                <a:cs typeface="Corbel"/>
                <a:sym typeface="Corbel"/>
              </a:defRPr>
            </a:lvl1pPr>
            <a:lvl2pPr indent="0" lvl="1" marL="0" marR="0" rtl="0" algn="r">
              <a:lnSpc>
                <a:spcPct val="100000"/>
              </a:lnSpc>
              <a:spcBef>
                <a:spcPts val="0"/>
              </a:spcBef>
              <a:spcAft>
                <a:spcPts val="0"/>
              </a:spcAft>
              <a:buClr>
                <a:srgbClr val="000000"/>
              </a:buClr>
              <a:buSzPts val="1000"/>
              <a:buFont typeface="Corbel"/>
              <a:buNone/>
              <a:defRPr b="0" i="0" sz="1000" u="none">
                <a:solidFill>
                  <a:srgbClr val="000000"/>
                </a:solidFill>
                <a:latin typeface="Corbel"/>
                <a:ea typeface="Corbel"/>
                <a:cs typeface="Corbel"/>
                <a:sym typeface="Corbel"/>
              </a:defRPr>
            </a:lvl2pPr>
            <a:lvl3pPr indent="0" lvl="2" marL="0" marR="0" rtl="0" algn="r">
              <a:lnSpc>
                <a:spcPct val="100000"/>
              </a:lnSpc>
              <a:spcBef>
                <a:spcPts val="0"/>
              </a:spcBef>
              <a:spcAft>
                <a:spcPts val="0"/>
              </a:spcAft>
              <a:buClr>
                <a:srgbClr val="000000"/>
              </a:buClr>
              <a:buSzPts val="1000"/>
              <a:buFont typeface="Corbel"/>
              <a:buNone/>
              <a:defRPr b="0" i="0" sz="1000" u="none">
                <a:solidFill>
                  <a:srgbClr val="000000"/>
                </a:solidFill>
                <a:latin typeface="Corbel"/>
                <a:ea typeface="Corbel"/>
                <a:cs typeface="Corbel"/>
                <a:sym typeface="Corbel"/>
              </a:defRPr>
            </a:lvl3pPr>
            <a:lvl4pPr indent="0" lvl="3" marL="0" marR="0" rtl="0" algn="r">
              <a:lnSpc>
                <a:spcPct val="100000"/>
              </a:lnSpc>
              <a:spcBef>
                <a:spcPts val="0"/>
              </a:spcBef>
              <a:spcAft>
                <a:spcPts val="0"/>
              </a:spcAft>
              <a:buClr>
                <a:srgbClr val="000000"/>
              </a:buClr>
              <a:buSzPts val="1000"/>
              <a:buFont typeface="Corbel"/>
              <a:buNone/>
              <a:defRPr b="0" i="0" sz="1000" u="none">
                <a:solidFill>
                  <a:srgbClr val="000000"/>
                </a:solidFill>
                <a:latin typeface="Corbel"/>
                <a:ea typeface="Corbel"/>
                <a:cs typeface="Corbel"/>
                <a:sym typeface="Corbel"/>
              </a:defRPr>
            </a:lvl4pPr>
            <a:lvl5pPr indent="0" lvl="4" marL="0" marR="0" rtl="0" algn="r">
              <a:lnSpc>
                <a:spcPct val="100000"/>
              </a:lnSpc>
              <a:spcBef>
                <a:spcPts val="0"/>
              </a:spcBef>
              <a:spcAft>
                <a:spcPts val="0"/>
              </a:spcAft>
              <a:buClr>
                <a:srgbClr val="000000"/>
              </a:buClr>
              <a:buSzPts val="1000"/>
              <a:buFont typeface="Corbel"/>
              <a:buNone/>
              <a:defRPr b="0" i="0" sz="1000" u="none">
                <a:solidFill>
                  <a:srgbClr val="000000"/>
                </a:solidFill>
                <a:latin typeface="Corbel"/>
                <a:ea typeface="Corbel"/>
                <a:cs typeface="Corbel"/>
                <a:sym typeface="Corbel"/>
              </a:defRPr>
            </a:lvl5pPr>
            <a:lvl6pPr indent="0" lvl="5" marL="0" marR="0" rtl="0" algn="r">
              <a:lnSpc>
                <a:spcPct val="100000"/>
              </a:lnSpc>
              <a:spcBef>
                <a:spcPts val="0"/>
              </a:spcBef>
              <a:spcAft>
                <a:spcPts val="0"/>
              </a:spcAft>
              <a:buClr>
                <a:srgbClr val="000000"/>
              </a:buClr>
              <a:buSzPts val="1000"/>
              <a:buFont typeface="Corbel"/>
              <a:buNone/>
              <a:defRPr b="0" i="0" sz="1000" u="none">
                <a:solidFill>
                  <a:srgbClr val="000000"/>
                </a:solidFill>
                <a:latin typeface="Corbel"/>
                <a:ea typeface="Corbel"/>
                <a:cs typeface="Corbel"/>
                <a:sym typeface="Corbel"/>
              </a:defRPr>
            </a:lvl6pPr>
            <a:lvl7pPr indent="0" lvl="6" marL="0" marR="0" rtl="0" algn="r">
              <a:lnSpc>
                <a:spcPct val="100000"/>
              </a:lnSpc>
              <a:spcBef>
                <a:spcPts val="0"/>
              </a:spcBef>
              <a:spcAft>
                <a:spcPts val="0"/>
              </a:spcAft>
              <a:buClr>
                <a:srgbClr val="000000"/>
              </a:buClr>
              <a:buSzPts val="1000"/>
              <a:buFont typeface="Corbel"/>
              <a:buNone/>
              <a:defRPr b="0" i="0" sz="1000" u="none">
                <a:solidFill>
                  <a:srgbClr val="000000"/>
                </a:solidFill>
                <a:latin typeface="Corbel"/>
                <a:ea typeface="Corbel"/>
                <a:cs typeface="Corbel"/>
                <a:sym typeface="Corbel"/>
              </a:defRPr>
            </a:lvl7pPr>
            <a:lvl8pPr indent="0" lvl="7" marL="0" marR="0" rtl="0" algn="r">
              <a:lnSpc>
                <a:spcPct val="100000"/>
              </a:lnSpc>
              <a:spcBef>
                <a:spcPts val="0"/>
              </a:spcBef>
              <a:spcAft>
                <a:spcPts val="0"/>
              </a:spcAft>
              <a:buClr>
                <a:srgbClr val="000000"/>
              </a:buClr>
              <a:buSzPts val="1000"/>
              <a:buFont typeface="Corbel"/>
              <a:buNone/>
              <a:defRPr b="0" i="0" sz="1000" u="none">
                <a:solidFill>
                  <a:srgbClr val="000000"/>
                </a:solidFill>
                <a:latin typeface="Corbel"/>
                <a:ea typeface="Corbel"/>
                <a:cs typeface="Corbel"/>
                <a:sym typeface="Corbel"/>
              </a:defRPr>
            </a:lvl8pPr>
            <a:lvl9pPr indent="0" lvl="8" marL="0" marR="0" rtl="0" algn="r">
              <a:lnSpc>
                <a:spcPct val="100000"/>
              </a:lnSpc>
              <a:spcBef>
                <a:spcPts val="0"/>
              </a:spcBef>
              <a:spcAft>
                <a:spcPts val="0"/>
              </a:spcAft>
              <a:buClr>
                <a:srgbClr val="000000"/>
              </a:buClr>
              <a:buSzPts val="1000"/>
              <a:buFont typeface="Corbel"/>
              <a:buNone/>
              <a:defRPr b="0" i="0" sz="1000" u="none">
                <a:solidFill>
                  <a:srgbClr val="000000"/>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2" name="Shape 62"/>
        <p:cNvGrpSpPr/>
        <p:nvPr/>
      </p:nvGrpSpPr>
      <p:grpSpPr>
        <a:xfrm>
          <a:off x="0" y="0"/>
          <a:ext cx="0" cy="0"/>
          <a:chOff x="0" y="0"/>
          <a:chExt cx="0" cy="0"/>
        </a:xfrm>
      </p:grpSpPr>
      <p:sp>
        <p:nvSpPr>
          <p:cNvPr id="63" name="Google Shape;63;p1"/>
          <p:cNvSpPr txBox="1"/>
          <p:nvPr/>
        </p:nvSpPr>
        <p:spPr>
          <a:xfrm>
            <a:off x="2316162" y="1406525"/>
            <a:ext cx="5230812" cy="730250"/>
          </a:xfrm>
          <a:prstGeom prst="rect">
            <a:avLst/>
          </a:prstGeom>
          <a:noFill/>
          <a:ln>
            <a:noFill/>
          </a:ln>
        </p:spPr>
        <p:txBody>
          <a:bodyPr anchorCtr="0" anchor="t" bIns="45000" lIns="90000" spcFirstLastPara="1" rIns="90000" wrap="square" tIns="66225">
            <a:noAutofit/>
          </a:bodyPr>
          <a:lstStyle/>
          <a:p>
            <a:pPr indent="0" lvl="0" marL="0" marR="0" rtl="0" algn="ctr">
              <a:lnSpc>
                <a:spcPct val="93000"/>
              </a:lnSpc>
              <a:spcBef>
                <a:spcPts val="0"/>
              </a:spcBef>
              <a:spcAft>
                <a:spcPts val="0"/>
              </a:spcAft>
              <a:buClr>
                <a:srgbClr val="FF0000"/>
              </a:buClr>
              <a:buSzPts val="2800"/>
              <a:buFont typeface="Arial"/>
              <a:buNone/>
            </a:pPr>
            <a:r>
              <a:rPr b="1" i="0" lang="en-US" sz="2800" u="none">
                <a:solidFill>
                  <a:srgbClr val="FF0000"/>
                </a:solidFill>
                <a:latin typeface="Arial"/>
                <a:ea typeface="Arial"/>
                <a:cs typeface="Arial"/>
                <a:sym typeface="Arial"/>
              </a:rPr>
              <a:t> </a:t>
            </a:r>
            <a:r>
              <a:rPr b="1" i="0" lang="en-US" sz="3200" u="none">
                <a:solidFill>
                  <a:srgbClr val="FF0000"/>
                </a:solidFill>
                <a:latin typeface="Arial"/>
                <a:ea typeface="Arial"/>
                <a:cs typeface="Arial"/>
                <a:sym typeface="Arial"/>
              </a:rPr>
              <a:t>iPATH and SEPCaster –</a:t>
            </a:r>
            <a:r>
              <a:rPr b="1" i="0" lang="en-US" sz="2800" u="none">
                <a:solidFill>
                  <a:srgbClr val="FF0000"/>
                </a:solidFill>
                <a:latin typeface="Arial"/>
                <a:ea typeface="Arial"/>
                <a:cs typeface="Arial"/>
                <a:sym typeface="Arial"/>
              </a:rPr>
              <a:t> </a:t>
            </a:r>
            <a:r>
              <a:rPr b="0" i="0" lang="en-US" sz="2400" u="none">
                <a:solidFill>
                  <a:srgbClr val="FF0000"/>
                </a:solidFill>
                <a:latin typeface="Arial"/>
                <a:ea typeface="Arial"/>
                <a:cs typeface="Arial"/>
                <a:sym typeface="Arial"/>
              </a:rPr>
              <a:t>modelling Solar Energetic Particle Events</a:t>
            </a:r>
            <a:endParaRPr/>
          </a:p>
        </p:txBody>
      </p:sp>
      <p:sp>
        <p:nvSpPr>
          <p:cNvPr id="64" name="Google Shape;64;p1"/>
          <p:cNvSpPr txBox="1"/>
          <p:nvPr/>
        </p:nvSpPr>
        <p:spPr>
          <a:xfrm>
            <a:off x="1208087" y="2471737"/>
            <a:ext cx="7497762" cy="1717675"/>
          </a:xfrm>
          <a:prstGeom prst="rect">
            <a:avLst/>
          </a:prstGeom>
          <a:noFill/>
          <a:ln>
            <a:noFill/>
          </a:ln>
        </p:spPr>
        <p:txBody>
          <a:bodyPr anchorCtr="0" anchor="t" bIns="45000" lIns="90000" spcFirstLastPara="1" rIns="90000" wrap="square" tIns="68025">
            <a:noAutofit/>
          </a:bodyPr>
          <a:lstStyle/>
          <a:p>
            <a:pPr indent="0" lvl="0" marL="0" marR="0" rtl="0" algn="ctr">
              <a:lnSpc>
                <a:spcPct val="93000"/>
              </a:lnSpc>
              <a:spcBef>
                <a:spcPts val="0"/>
              </a:spcBef>
              <a:spcAft>
                <a:spcPts val="0"/>
              </a:spcAft>
              <a:buClr>
                <a:srgbClr val="000000"/>
              </a:buClr>
              <a:buSzPts val="2600"/>
              <a:buFont typeface="Arial"/>
              <a:buNone/>
            </a:pPr>
            <a:r>
              <a:t/>
            </a:r>
            <a:endParaRPr b="0" i="0" sz="2600" u="none">
              <a:solidFill>
                <a:srgbClr val="1E78C9"/>
              </a:solidFill>
              <a:latin typeface="Arial"/>
              <a:ea typeface="Arial"/>
              <a:cs typeface="Arial"/>
              <a:sym typeface="Arial"/>
            </a:endParaRPr>
          </a:p>
          <a:p>
            <a:pPr indent="0" lvl="0" marL="0" marR="0" rtl="0" algn="ctr">
              <a:lnSpc>
                <a:spcPct val="93000"/>
              </a:lnSpc>
              <a:spcBef>
                <a:spcPts val="0"/>
              </a:spcBef>
              <a:spcAft>
                <a:spcPts val="0"/>
              </a:spcAft>
              <a:buClr>
                <a:srgbClr val="000000"/>
              </a:buClr>
              <a:buSzPts val="2600"/>
              <a:buFont typeface="Arial"/>
              <a:buNone/>
            </a:pPr>
            <a:r>
              <a:t/>
            </a:r>
            <a:endParaRPr b="0" i="0" sz="2600" u="none">
              <a:solidFill>
                <a:srgbClr val="1E78C9"/>
              </a:solidFill>
              <a:latin typeface="Arial"/>
              <a:ea typeface="Arial"/>
              <a:cs typeface="Arial"/>
              <a:sym typeface="Arial"/>
            </a:endParaRPr>
          </a:p>
          <a:p>
            <a:pPr indent="0" lvl="0" marL="0" marR="0" rtl="0" algn="ctr">
              <a:lnSpc>
                <a:spcPct val="93000"/>
              </a:lnSpc>
              <a:spcBef>
                <a:spcPts val="0"/>
              </a:spcBef>
              <a:spcAft>
                <a:spcPts val="0"/>
              </a:spcAft>
              <a:buClr>
                <a:srgbClr val="1E78C9"/>
              </a:buClr>
              <a:buSzPts val="2400"/>
              <a:buFont typeface="Arial"/>
              <a:buNone/>
            </a:pPr>
            <a:r>
              <a:rPr b="0" i="0" lang="en-US" sz="2400" u="none">
                <a:solidFill>
                  <a:srgbClr val="1E78C9"/>
                </a:solidFill>
                <a:latin typeface="Arial"/>
                <a:ea typeface="Arial"/>
                <a:cs typeface="Arial"/>
                <a:sym typeface="Arial"/>
              </a:rPr>
              <a:t>Gang Li, Junxiang Hu, and Meng Jin</a:t>
            </a:r>
            <a:endParaRPr/>
          </a:p>
          <a:p>
            <a:pPr indent="0" lvl="0" marL="0" marR="0" rtl="0" algn="ctr">
              <a:lnSpc>
                <a:spcPct val="93000"/>
              </a:lnSpc>
              <a:spcBef>
                <a:spcPts val="0"/>
              </a:spcBef>
              <a:spcAft>
                <a:spcPts val="0"/>
              </a:spcAft>
              <a:buClr>
                <a:srgbClr val="000000"/>
              </a:buClr>
              <a:buSzPts val="2400"/>
              <a:buFont typeface="Arial"/>
              <a:buNone/>
            </a:pPr>
            <a:r>
              <a:t/>
            </a:r>
            <a:endParaRPr b="0" i="0" sz="2400" u="none">
              <a:solidFill>
                <a:srgbClr val="1E78C9"/>
              </a:solidFill>
              <a:latin typeface="Arial"/>
              <a:ea typeface="Arial"/>
              <a:cs typeface="Arial"/>
              <a:sym typeface="Arial"/>
            </a:endParaRPr>
          </a:p>
          <a:p>
            <a:pPr indent="0" lvl="0" marL="0" marR="0" rtl="0" algn="ctr">
              <a:lnSpc>
                <a:spcPct val="93000"/>
              </a:lnSpc>
              <a:spcBef>
                <a:spcPts val="0"/>
              </a:spcBef>
              <a:spcAft>
                <a:spcPts val="0"/>
              </a:spcAft>
              <a:buClr>
                <a:srgbClr val="1E78C9"/>
              </a:buClr>
              <a:buSzPts val="2400"/>
              <a:buFont typeface="Arial"/>
              <a:buNone/>
            </a:pPr>
            <a:r>
              <a:rPr b="0" i="0" lang="en-US" sz="2400" u="none">
                <a:solidFill>
                  <a:srgbClr val="1E78C9"/>
                </a:solidFill>
                <a:latin typeface="Arial"/>
                <a:ea typeface="Arial"/>
                <a:cs typeface="Arial"/>
                <a:sym typeface="Arial"/>
              </a:rPr>
              <a:t>CCMC 2002 Workshop</a:t>
            </a:r>
            <a:endParaRPr/>
          </a:p>
          <a:p>
            <a:pPr indent="0" lvl="0" marL="0" marR="0" rtl="0" algn="ctr">
              <a:lnSpc>
                <a:spcPct val="93000"/>
              </a:lnSpc>
              <a:spcBef>
                <a:spcPts val="0"/>
              </a:spcBef>
              <a:spcAft>
                <a:spcPts val="0"/>
              </a:spcAft>
              <a:buClr>
                <a:srgbClr val="1E78C9"/>
              </a:buClr>
              <a:buSzPts val="2400"/>
              <a:buFont typeface="Arial"/>
              <a:buNone/>
            </a:pPr>
            <a:r>
              <a:rPr b="0" i="0" lang="en-US" sz="2400" u="none">
                <a:solidFill>
                  <a:srgbClr val="1E78C9"/>
                </a:solidFill>
                <a:latin typeface="Arial"/>
                <a:ea typeface="Arial"/>
                <a:cs typeface="Arial"/>
                <a:sym typeface="Arial"/>
              </a:rPr>
              <a:t>2022. 06. 07</a:t>
            </a:r>
            <a:br>
              <a:rPr b="0" i="0" lang="en-US" sz="2400" u="none">
                <a:solidFill>
                  <a:srgbClr val="1E78C9"/>
                </a:solidFill>
                <a:latin typeface="Arial"/>
                <a:ea typeface="Arial"/>
                <a:cs typeface="Arial"/>
                <a:sym typeface="Arial"/>
              </a:rPr>
            </a:br>
            <a:endParaRPr b="0" i="0" sz="2400" u="none">
              <a:solidFill>
                <a:srgbClr val="1E78C9"/>
              </a:solidFill>
              <a:latin typeface="Arial"/>
              <a:ea typeface="Arial"/>
              <a:cs typeface="Arial"/>
              <a:sym typeface="Arial"/>
            </a:endParaRPr>
          </a:p>
          <a:p>
            <a:pPr indent="0" lvl="0" marL="0" marR="0" rtl="0" algn="ctr">
              <a:lnSpc>
                <a:spcPct val="93000"/>
              </a:lnSpc>
              <a:spcBef>
                <a:spcPts val="0"/>
              </a:spcBef>
              <a:spcAft>
                <a:spcPts val="0"/>
              </a:spcAft>
              <a:buClr>
                <a:srgbClr val="000000"/>
              </a:buClr>
              <a:buSzPts val="1800"/>
              <a:buFont typeface="Arial"/>
              <a:buNone/>
            </a:pPr>
            <a:r>
              <a:t/>
            </a:r>
            <a:endParaRPr b="0" i="0" sz="1800" u="none">
              <a:solidFill>
                <a:srgbClr val="1E78C9"/>
              </a:solidFill>
              <a:latin typeface="Arial"/>
              <a:ea typeface="Arial"/>
              <a:cs typeface="Arial"/>
              <a:sym typeface="Arial"/>
            </a:endParaRPr>
          </a:p>
          <a:p>
            <a:pPr indent="0" lvl="0" marL="0" marR="0" rtl="0" algn="l">
              <a:lnSpc>
                <a:spcPct val="93000"/>
              </a:lnSpc>
              <a:spcBef>
                <a:spcPts val="0"/>
              </a:spcBef>
              <a:spcAft>
                <a:spcPts val="0"/>
              </a:spcAft>
              <a:buNone/>
            </a:pPr>
            <a:r>
              <a:t/>
            </a:r>
            <a:endParaRPr b="0" i="0" sz="1800" u="none">
              <a:solidFill>
                <a:srgbClr val="1E78C9"/>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8" name="Shape 148"/>
        <p:cNvGrpSpPr/>
        <p:nvPr/>
      </p:nvGrpSpPr>
      <p:grpSpPr>
        <a:xfrm>
          <a:off x="0" y="0"/>
          <a:ext cx="0" cy="0"/>
          <a:chOff x="0" y="0"/>
          <a:chExt cx="0" cy="0"/>
        </a:xfrm>
      </p:grpSpPr>
      <p:sp>
        <p:nvSpPr>
          <p:cNvPr id="149" name="Google Shape;149;p10"/>
          <p:cNvSpPr txBox="1"/>
          <p:nvPr/>
        </p:nvSpPr>
        <p:spPr>
          <a:xfrm>
            <a:off x="862012" y="436562"/>
            <a:ext cx="8686800" cy="549275"/>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Clr>
                <a:srgbClr val="2A6099"/>
              </a:buClr>
              <a:buSzPts val="2200"/>
              <a:buFont typeface="Arial"/>
              <a:buNone/>
            </a:pPr>
            <a:r>
              <a:rPr b="1" i="0" lang="en-US" sz="2200" u="none">
                <a:solidFill>
                  <a:srgbClr val="2A6099"/>
                </a:solidFill>
                <a:latin typeface="Arial"/>
                <a:ea typeface="Arial"/>
                <a:cs typeface="Arial"/>
                <a:sym typeface="Arial"/>
              </a:rPr>
              <a:t>Combining AWSoM and iPATH in action: 2012 May 17 event</a:t>
            </a:r>
            <a:endParaRPr/>
          </a:p>
        </p:txBody>
      </p:sp>
      <p:sp>
        <p:nvSpPr>
          <p:cNvPr id="150" name="Google Shape;150;p10"/>
          <p:cNvSpPr txBox="1"/>
          <p:nvPr/>
        </p:nvSpPr>
        <p:spPr>
          <a:xfrm>
            <a:off x="4297362" y="5232400"/>
            <a:ext cx="1622425" cy="346075"/>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Li+ (2021)</a:t>
            </a:r>
            <a:endParaRPr/>
          </a:p>
        </p:txBody>
      </p:sp>
      <p:pic>
        <p:nvPicPr>
          <p:cNvPr id="151" name="Google Shape;151;p10"/>
          <p:cNvPicPr preferRelativeResize="0"/>
          <p:nvPr/>
        </p:nvPicPr>
        <p:blipFill rotWithShape="1">
          <a:blip r:embed="rId3">
            <a:alphaModFix/>
          </a:blip>
          <a:srcRect b="0" l="0" r="0" t="0"/>
          <a:stretch/>
        </p:blipFill>
        <p:spPr>
          <a:xfrm>
            <a:off x="822325" y="1350962"/>
            <a:ext cx="4114800" cy="2925762"/>
          </a:xfrm>
          <a:prstGeom prst="rect">
            <a:avLst/>
          </a:prstGeom>
          <a:noFill/>
          <a:ln>
            <a:noFill/>
          </a:ln>
        </p:spPr>
      </p:pic>
      <p:sp>
        <p:nvSpPr>
          <p:cNvPr id="152" name="Google Shape;152;p10"/>
          <p:cNvSpPr txBox="1"/>
          <p:nvPr/>
        </p:nvSpPr>
        <p:spPr>
          <a:xfrm>
            <a:off x="822325" y="4703762"/>
            <a:ext cx="8229600" cy="417512"/>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Clr>
                <a:srgbClr val="00A933"/>
              </a:buClr>
              <a:buSzPts val="1800"/>
              <a:buFont typeface="Arial"/>
              <a:buNone/>
            </a:pPr>
            <a:r>
              <a:rPr b="0" i="0" lang="en-US" sz="1800" u="none">
                <a:solidFill>
                  <a:srgbClr val="00A933"/>
                </a:solidFill>
                <a:latin typeface="Arial"/>
                <a:ea typeface="Arial"/>
                <a:cs typeface="Arial"/>
                <a:sym typeface="Arial"/>
              </a:rPr>
              <a:t>CME morphology and magnetic connection obtained through AWSoM/EEGGL</a:t>
            </a:r>
            <a:endParaRPr/>
          </a:p>
        </p:txBody>
      </p:sp>
      <p:pic>
        <p:nvPicPr>
          <p:cNvPr id="153" name="Google Shape;153;p10"/>
          <p:cNvPicPr preferRelativeResize="0"/>
          <p:nvPr/>
        </p:nvPicPr>
        <p:blipFill rotWithShape="1">
          <a:blip r:embed="rId4">
            <a:alphaModFix/>
          </a:blip>
          <a:srcRect b="0" l="0" r="0" t="0"/>
          <a:stretch/>
        </p:blipFill>
        <p:spPr>
          <a:xfrm>
            <a:off x="5303837" y="1371600"/>
            <a:ext cx="3490912" cy="310991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7" name="Shape 157"/>
        <p:cNvGrpSpPr/>
        <p:nvPr/>
      </p:nvGrpSpPr>
      <p:grpSpPr>
        <a:xfrm>
          <a:off x="0" y="0"/>
          <a:ext cx="0" cy="0"/>
          <a:chOff x="0" y="0"/>
          <a:chExt cx="0" cy="0"/>
        </a:xfrm>
      </p:grpSpPr>
      <p:pic>
        <p:nvPicPr>
          <p:cNvPr id="158" name="Google Shape;158;p11"/>
          <p:cNvPicPr preferRelativeResize="0"/>
          <p:nvPr/>
        </p:nvPicPr>
        <p:blipFill rotWithShape="1">
          <a:blip r:embed="rId3">
            <a:alphaModFix/>
          </a:blip>
          <a:srcRect b="0" l="0" r="0" t="0"/>
          <a:stretch/>
        </p:blipFill>
        <p:spPr>
          <a:xfrm>
            <a:off x="1271587" y="750887"/>
            <a:ext cx="3992562" cy="3840162"/>
          </a:xfrm>
          <a:prstGeom prst="rect">
            <a:avLst/>
          </a:prstGeom>
          <a:noFill/>
          <a:ln>
            <a:noFill/>
          </a:ln>
        </p:spPr>
      </p:pic>
      <p:pic>
        <p:nvPicPr>
          <p:cNvPr id="159" name="Google Shape;159;p11"/>
          <p:cNvPicPr preferRelativeResize="0"/>
          <p:nvPr/>
        </p:nvPicPr>
        <p:blipFill rotWithShape="1">
          <a:blip r:embed="rId4">
            <a:alphaModFix/>
          </a:blip>
          <a:srcRect b="0" l="0" r="0" t="0"/>
          <a:stretch/>
        </p:blipFill>
        <p:spPr>
          <a:xfrm>
            <a:off x="5754687" y="822325"/>
            <a:ext cx="3448050" cy="2119312"/>
          </a:xfrm>
          <a:prstGeom prst="rect">
            <a:avLst/>
          </a:prstGeom>
          <a:noFill/>
          <a:ln>
            <a:noFill/>
          </a:ln>
        </p:spPr>
      </p:pic>
      <p:pic>
        <p:nvPicPr>
          <p:cNvPr id="160" name="Google Shape;160;p11"/>
          <p:cNvPicPr preferRelativeResize="0"/>
          <p:nvPr/>
        </p:nvPicPr>
        <p:blipFill rotWithShape="1">
          <a:blip r:embed="rId5">
            <a:alphaModFix/>
          </a:blip>
          <a:srcRect b="0" l="0" r="0" t="0"/>
          <a:stretch/>
        </p:blipFill>
        <p:spPr>
          <a:xfrm>
            <a:off x="5791200" y="2987675"/>
            <a:ext cx="3448050" cy="2120900"/>
          </a:xfrm>
          <a:prstGeom prst="rect">
            <a:avLst/>
          </a:prstGeom>
          <a:noFill/>
          <a:ln>
            <a:noFill/>
          </a:ln>
        </p:spPr>
      </p:pic>
      <p:sp>
        <p:nvSpPr>
          <p:cNvPr id="161" name="Google Shape;161;p11"/>
          <p:cNvSpPr txBox="1"/>
          <p:nvPr/>
        </p:nvSpPr>
        <p:spPr>
          <a:xfrm>
            <a:off x="6140450" y="319087"/>
            <a:ext cx="3362325" cy="317500"/>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Clr>
                <a:srgbClr val="FF0000"/>
              </a:buClr>
              <a:buSzPts val="1800"/>
              <a:buFont typeface="Arial"/>
              <a:buNone/>
            </a:pPr>
            <a:r>
              <a:rPr b="1" i="0" lang="en-US" sz="1800" u="none">
                <a:solidFill>
                  <a:srgbClr val="FF0000"/>
                </a:solidFill>
                <a:latin typeface="Arial"/>
                <a:ea typeface="Arial"/>
                <a:cs typeface="Arial"/>
                <a:sym typeface="Arial"/>
              </a:rPr>
              <a:t>Time profile @ STA</a:t>
            </a:r>
            <a:endParaRPr/>
          </a:p>
        </p:txBody>
      </p:sp>
      <p:sp>
        <p:nvSpPr>
          <p:cNvPr id="162" name="Google Shape;162;p11"/>
          <p:cNvSpPr txBox="1"/>
          <p:nvPr/>
        </p:nvSpPr>
        <p:spPr>
          <a:xfrm>
            <a:off x="6262687" y="1079500"/>
            <a:ext cx="1042987" cy="239712"/>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Clr>
                <a:srgbClr val="000000"/>
              </a:buClr>
              <a:buSzPts val="1100"/>
              <a:buFont typeface="Arial"/>
              <a:buNone/>
            </a:pPr>
            <a:r>
              <a:rPr b="1" i="0" lang="en-US" sz="1100" u="none">
                <a:solidFill>
                  <a:srgbClr val="000000"/>
                </a:solidFill>
                <a:latin typeface="Arial"/>
                <a:ea typeface="Arial"/>
                <a:cs typeface="Arial"/>
                <a:sym typeface="Arial"/>
              </a:rPr>
              <a:t>observation</a:t>
            </a:r>
            <a:endParaRPr/>
          </a:p>
        </p:txBody>
      </p:sp>
      <p:sp>
        <p:nvSpPr>
          <p:cNvPr id="163" name="Google Shape;163;p11"/>
          <p:cNvSpPr txBox="1"/>
          <p:nvPr/>
        </p:nvSpPr>
        <p:spPr>
          <a:xfrm>
            <a:off x="6262687" y="3206750"/>
            <a:ext cx="925512" cy="254000"/>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Clr>
                <a:srgbClr val="000000"/>
              </a:buClr>
              <a:buSzPts val="1100"/>
              <a:buFont typeface="Arial"/>
              <a:buNone/>
            </a:pPr>
            <a:r>
              <a:rPr b="1" i="0" lang="en-US" sz="1100" u="none">
                <a:solidFill>
                  <a:srgbClr val="000000"/>
                </a:solidFill>
                <a:latin typeface="Arial"/>
                <a:ea typeface="Arial"/>
                <a:cs typeface="Arial"/>
                <a:sym typeface="Arial"/>
              </a:rPr>
              <a:t>simulation</a:t>
            </a:r>
            <a:endParaRPr/>
          </a:p>
        </p:txBody>
      </p:sp>
      <p:sp>
        <p:nvSpPr>
          <p:cNvPr id="164" name="Google Shape;164;p11"/>
          <p:cNvSpPr txBox="1"/>
          <p:nvPr/>
        </p:nvSpPr>
        <p:spPr>
          <a:xfrm>
            <a:off x="966787" y="4800600"/>
            <a:ext cx="3840162" cy="600075"/>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Clr>
                <a:srgbClr val="00A933"/>
              </a:buClr>
              <a:buSzPts val="1600"/>
              <a:buFont typeface="Arial"/>
              <a:buNone/>
            </a:pPr>
            <a:r>
              <a:rPr b="0" i="0" lang="en-US" sz="1600" u="none">
                <a:solidFill>
                  <a:srgbClr val="00A933"/>
                </a:solidFill>
                <a:latin typeface="Arial"/>
                <a:ea typeface="Arial"/>
                <a:cs typeface="Arial"/>
                <a:sym typeface="Arial"/>
              </a:rPr>
              <a:t>3D shell structures: passing MHD parameters from AWSoM to iPATH</a:t>
            </a:r>
            <a:endParaRPr/>
          </a:p>
        </p:txBody>
      </p:sp>
      <p:sp>
        <p:nvSpPr>
          <p:cNvPr id="165" name="Google Shape;165;p11"/>
          <p:cNvSpPr txBox="1"/>
          <p:nvPr/>
        </p:nvSpPr>
        <p:spPr>
          <a:xfrm>
            <a:off x="6035675" y="5168900"/>
            <a:ext cx="3200400" cy="317500"/>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Clr>
                <a:srgbClr val="00A933"/>
              </a:buClr>
              <a:buSzPts val="1600"/>
              <a:buFont typeface="Arial"/>
              <a:buNone/>
            </a:pPr>
            <a:r>
              <a:rPr b="0" i="0" lang="en-US" sz="1600" u="none">
                <a:solidFill>
                  <a:srgbClr val="00A933"/>
                </a:solidFill>
                <a:latin typeface="Arial"/>
                <a:ea typeface="Arial"/>
                <a:cs typeface="Arial"/>
                <a:sym typeface="Arial"/>
              </a:rPr>
              <a:t> iPATH model output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9" name="Shape 169"/>
        <p:cNvGrpSpPr/>
        <p:nvPr/>
      </p:nvGrpSpPr>
      <p:grpSpPr>
        <a:xfrm>
          <a:off x="0" y="0"/>
          <a:ext cx="0" cy="0"/>
          <a:chOff x="0" y="0"/>
          <a:chExt cx="0" cy="0"/>
        </a:xfrm>
      </p:grpSpPr>
      <p:grpSp>
        <p:nvGrpSpPr>
          <p:cNvPr id="170" name="Google Shape;170;p12"/>
          <p:cNvGrpSpPr/>
          <p:nvPr/>
        </p:nvGrpSpPr>
        <p:grpSpPr>
          <a:xfrm>
            <a:off x="182562" y="1903412"/>
            <a:ext cx="7510462" cy="3667125"/>
            <a:chOff x="115" y="1199"/>
            <a:chExt cx="4731" cy="2310"/>
          </a:xfrm>
        </p:grpSpPr>
        <p:pic>
          <p:nvPicPr>
            <p:cNvPr id="171" name="Google Shape;171;p12"/>
            <p:cNvPicPr preferRelativeResize="0"/>
            <p:nvPr/>
          </p:nvPicPr>
          <p:blipFill rotWithShape="1">
            <a:blip r:embed="rId3">
              <a:alphaModFix/>
            </a:blip>
            <a:srcRect b="0" l="0" r="0" t="0"/>
            <a:stretch/>
          </p:blipFill>
          <p:spPr>
            <a:xfrm>
              <a:off x="115" y="1199"/>
              <a:ext cx="4731" cy="2310"/>
            </a:xfrm>
            <a:prstGeom prst="rect">
              <a:avLst/>
            </a:prstGeom>
            <a:noFill/>
            <a:ln>
              <a:noFill/>
            </a:ln>
          </p:spPr>
        </p:pic>
        <p:sp>
          <p:nvSpPr>
            <p:cNvPr id="172" name="Google Shape;172;p12"/>
            <p:cNvSpPr/>
            <p:nvPr/>
          </p:nvSpPr>
          <p:spPr>
            <a:xfrm>
              <a:off x="2773" y="3002"/>
              <a:ext cx="1988" cy="28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3" name="Google Shape;173;p12"/>
            <p:cNvSpPr/>
            <p:nvPr/>
          </p:nvSpPr>
          <p:spPr>
            <a:xfrm>
              <a:off x="1279" y="2675"/>
              <a:ext cx="540" cy="21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4" name="Google Shape;174;p12"/>
            <p:cNvSpPr txBox="1"/>
            <p:nvPr/>
          </p:nvSpPr>
          <p:spPr>
            <a:xfrm>
              <a:off x="1229" y="2669"/>
              <a:ext cx="612" cy="272"/>
            </a:xfrm>
            <a:prstGeom prst="rect">
              <a:avLst/>
            </a:prstGeom>
            <a:noFill/>
            <a:ln>
              <a:noFill/>
            </a:ln>
          </p:spPr>
          <p:txBody>
            <a:bodyPr anchorCtr="0" anchor="t" bIns="45000" lIns="90000" spcFirstLastPara="1" rIns="90000" wrap="square" tIns="45000">
              <a:noAutofit/>
            </a:bodyPr>
            <a:lstStyle/>
            <a:p>
              <a:pPr indent="0" lvl="0" marL="0" marR="0" rtl="0" algn="ctr">
                <a:lnSpc>
                  <a:spcPct val="93000"/>
                </a:lnSpc>
                <a:spcBef>
                  <a:spcPts val="0"/>
                </a:spcBef>
                <a:spcAft>
                  <a:spcPts val="0"/>
                </a:spcAft>
                <a:buClr>
                  <a:srgbClr val="000000"/>
                </a:buClr>
                <a:buSzPts val="1400"/>
                <a:buFont typeface="Arial"/>
                <a:buNone/>
              </a:pPr>
              <a:r>
                <a:rPr b="0" i="0" lang="en-US" sz="1400" u="none">
                  <a:solidFill>
                    <a:srgbClr val="000000"/>
                  </a:solidFill>
                  <a:latin typeface="Arial"/>
                  <a:ea typeface="Arial"/>
                  <a:cs typeface="Arial"/>
                  <a:sym typeface="Arial"/>
                </a:rPr>
                <a:t>AWSoM model</a:t>
              </a:r>
              <a:endParaRPr/>
            </a:p>
          </p:txBody>
        </p:sp>
      </p:grpSp>
      <p:sp>
        <p:nvSpPr>
          <p:cNvPr id="175" name="Google Shape;175;p12"/>
          <p:cNvSpPr txBox="1"/>
          <p:nvPr/>
        </p:nvSpPr>
        <p:spPr>
          <a:xfrm>
            <a:off x="365125" y="336550"/>
            <a:ext cx="5394325" cy="942975"/>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Clr>
                <a:srgbClr val="2082EA"/>
              </a:buClr>
              <a:buSzPts val="2800"/>
              <a:buFont typeface="Arial"/>
              <a:buNone/>
            </a:pPr>
            <a:r>
              <a:rPr b="1" i="0" lang="en-US" sz="2800" u="none">
                <a:solidFill>
                  <a:srgbClr val="2082EA"/>
                </a:solidFill>
                <a:latin typeface="Arial"/>
                <a:ea typeface="Arial"/>
                <a:cs typeface="Arial"/>
                <a:sym typeface="Arial"/>
              </a:rPr>
              <a:t>SEPCaster in </a:t>
            </a:r>
            <a:r>
              <a:rPr b="1" i="0" lang="en-US" sz="2600" u="none">
                <a:solidFill>
                  <a:srgbClr val="2082EA"/>
                </a:solidFill>
                <a:latin typeface="Arial"/>
                <a:ea typeface="Arial"/>
                <a:cs typeface="Arial"/>
                <a:sym typeface="Arial"/>
              </a:rPr>
              <a:t>Year 2030:</a:t>
            </a:r>
            <a:r>
              <a:rPr b="0" i="0" lang="en-US" sz="2600" u="none">
                <a:solidFill>
                  <a:srgbClr val="2082EA"/>
                </a:solidFill>
                <a:latin typeface="Arial"/>
                <a:ea typeface="Arial"/>
                <a:cs typeface="Arial"/>
                <a:sym typeface="Arial"/>
              </a:rPr>
              <a:t> </a:t>
            </a:r>
            <a:r>
              <a:rPr b="0" i="0" lang="en-US" sz="2200" u="none">
                <a:solidFill>
                  <a:srgbClr val="2082EA"/>
                </a:solidFill>
                <a:latin typeface="Arial"/>
                <a:ea typeface="Arial"/>
                <a:cs typeface="Arial"/>
                <a:sym typeface="Arial"/>
              </a:rPr>
              <a:t>when </a:t>
            </a:r>
            <a:r>
              <a:rPr b="0" i="0" lang="en-US" sz="2000" u="none">
                <a:solidFill>
                  <a:srgbClr val="2082EA"/>
                </a:solidFill>
                <a:latin typeface="Arial"/>
                <a:ea typeface="Arial"/>
                <a:cs typeface="Arial"/>
                <a:sym typeface="Arial"/>
              </a:rPr>
              <a:t>Earth-to-Mars Swx forecast is needed</a:t>
            </a:r>
            <a:r>
              <a:rPr b="0" i="0" lang="en-US" sz="2800" u="none">
                <a:solidFill>
                  <a:srgbClr val="2082EA"/>
                </a:solidFill>
                <a:latin typeface="Arial"/>
                <a:ea typeface="Arial"/>
                <a:cs typeface="Arial"/>
                <a:sym typeface="Arial"/>
              </a:rPr>
              <a:t> </a:t>
            </a:r>
            <a:r>
              <a:rPr b="0" i="0" lang="en-US" sz="3200" u="none">
                <a:solidFill>
                  <a:srgbClr val="2082EA"/>
                </a:solidFill>
                <a:latin typeface="Arial"/>
                <a:ea typeface="Arial"/>
                <a:cs typeface="Arial"/>
                <a:sym typeface="Arial"/>
              </a:rPr>
              <a:t> </a:t>
            </a:r>
            <a:r>
              <a:rPr b="0" i="0" lang="en-US" sz="2400" u="none">
                <a:solidFill>
                  <a:srgbClr val="2082EA"/>
                </a:solidFill>
                <a:latin typeface="Arial"/>
                <a:ea typeface="Arial"/>
                <a:cs typeface="Arial"/>
                <a:sym typeface="Arial"/>
              </a:rPr>
              <a:t>  </a:t>
            </a:r>
            <a:endParaRPr/>
          </a:p>
        </p:txBody>
      </p:sp>
      <p:sp>
        <p:nvSpPr>
          <p:cNvPr id="176" name="Google Shape;176;p12"/>
          <p:cNvSpPr/>
          <p:nvPr/>
        </p:nvSpPr>
        <p:spPr>
          <a:xfrm>
            <a:off x="4706937" y="307975"/>
            <a:ext cx="5260975" cy="544512"/>
          </a:xfrm>
          <a:prstGeom prst="rect">
            <a:avLst/>
          </a:prstGeom>
          <a:no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7" name="Google Shape;177;p12"/>
          <p:cNvSpPr txBox="1"/>
          <p:nvPr/>
        </p:nvSpPr>
        <p:spPr>
          <a:xfrm>
            <a:off x="5521325" y="4878387"/>
            <a:ext cx="3292475" cy="655637"/>
          </a:xfrm>
          <a:prstGeom prst="rect">
            <a:avLst/>
          </a:prstGeom>
          <a:noFill/>
          <a:ln>
            <a:noFill/>
          </a:ln>
        </p:spPr>
        <p:txBody>
          <a:bodyPr anchorCtr="0" anchor="t" bIns="45000" lIns="90000" spcFirstLastPara="1" rIns="90000" wrap="square" tIns="45000">
            <a:noAutofit/>
          </a:bodyPr>
          <a:lstStyle/>
          <a:p>
            <a:pPr indent="0" lvl="0" marL="0" marR="0" rtl="0" algn="ctr">
              <a:lnSpc>
                <a:spcPct val="93000"/>
              </a:lnSpc>
              <a:spcBef>
                <a:spcPts val="0"/>
              </a:spcBef>
              <a:spcAft>
                <a:spcPts val="0"/>
              </a:spcAft>
              <a:buClr>
                <a:srgbClr val="1E78C9"/>
              </a:buClr>
              <a:buSzPts val="2000"/>
              <a:buFont typeface="Arial"/>
              <a:buNone/>
            </a:pPr>
            <a:r>
              <a:rPr b="0" i="0" lang="en-US" sz="2000" u="none">
                <a:solidFill>
                  <a:srgbClr val="1E78C9"/>
                </a:solidFill>
                <a:latin typeface="Arial"/>
                <a:ea typeface="Arial"/>
                <a:cs typeface="Arial"/>
                <a:sym typeface="Arial"/>
              </a:rPr>
              <a:t>Tailored for mission-based SEP Forecast</a:t>
            </a:r>
            <a:endParaRPr/>
          </a:p>
        </p:txBody>
      </p:sp>
      <p:sp>
        <p:nvSpPr>
          <p:cNvPr id="178" name="Google Shape;178;p12"/>
          <p:cNvSpPr/>
          <p:nvPr/>
        </p:nvSpPr>
        <p:spPr>
          <a:xfrm>
            <a:off x="2011362" y="4214812"/>
            <a:ext cx="919162" cy="425450"/>
          </a:xfrm>
          <a:prstGeom prst="rect">
            <a:avLst/>
          </a:prstGeom>
          <a:solidFill>
            <a:srgbClr val="81D41A">
              <a:alpha val="39607"/>
            </a:srgbClr>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9" name="Google Shape;179;p12"/>
          <p:cNvSpPr/>
          <p:nvPr/>
        </p:nvSpPr>
        <p:spPr>
          <a:xfrm>
            <a:off x="1255712" y="3565525"/>
            <a:ext cx="847725" cy="420687"/>
          </a:xfrm>
          <a:prstGeom prst="rect">
            <a:avLst/>
          </a:prstGeom>
          <a:solidFill>
            <a:srgbClr val="81D41A">
              <a:alpha val="39607"/>
            </a:srgbClr>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pic>
        <p:nvPicPr>
          <p:cNvPr id="180" name="Google Shape;180;p12"/>
          <p:cNvPicPr preferRelativeResize="0"/>
          <p:nvPr/>
        </p:nvPicPr>
        <p:blipFill rotWithShape="1">
          <a:blip r:embed="rId4">
            <a:alphaModFix/>
          </a:blip>
          <a:srcRect b="0" l="0" r="0" t="0"/>
          <a:stretch/>
        </p:blipFill>
        <p:spPr>
          <a:xfrm>
            <a:off x="6657975" y="449262"/>
            <a:ext cx="3216275" cy="275113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4" name="Shape 184"/>
        <p:cNvGrpSpPr/>
        <p:nvPr/>
      </p:nvGrpSpPr>
      <p:grpSpPr>
        <a:xfrm>
          <a:off x="0" y="0"/>
          <a:ext cx="0" cy="0"/>
          <a:chOff x="0" y="0"/>
          <a:chExt cx="0" cy="0"/>
        </a:xfrm>
      </p:grpSpPr>
      <p:sp>
        <p:nvSpPr>
          <p:cNvPr id="185" name="Google Shape;185;p13"/>
          <p:cNvSpPr txBox="1"/>
          <p:nvPr/>
        </p:nvSpPr>
        <p:spPr>
          <a:xfrm>
            <a:off x="4003675" y="1955800"/>
            <a:ext cx="2193925" cy="600075"/>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Clr>
                <a:srgbClr val="000000"/>
              </a:buClr>
              <a:buSzPts val="3600"/>
              <a:buFont typeface="Arial"/>
              <a:buNone/>
            </a:pPr>
            <a:r>
              <a:rPr b="0" i="0" lang="en-US" sz="3600" u="none">
                <a:solidFill>
                  <a:srgbClr val="000000"/>
                </a:solidFill>
                <a:latin typeface="Arial"/>
                <a:ea typeface="Arial"/>
                <a:cs typeface="Arial"/>
                <a:sym typeface="Arial"/>
              </a:rPr>
              <a:t>Backup</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89" name="Shape 189"/>
        <p:cNvGrpSpPr/>
        <p:nvPr/>
      </p:nvGrpSpPr>
      <p:grpSpPr>
        <a:xfrm>
          <a:off x="0" y="0"/>
          <a:ext cx="0" cy="0"/>
          <a:chOff x="0" y="0"/>
          <a:chExt cx="0" cy="0"/>
        </a:xfrm>
      </p:grpSpPr>
      <p:pic>
        <p:nvPicPr>
          <p:cNvPr id="190" name="Google Shape;190;p14"/>
          <p:cNvPicPr preferRelativeResize="0"/>
          <p:nvPr/>
        </p:nvPicPr>
        <p:blipFill rotWithShape="1">
          <a:blip r:embed="rId3">
            <a:alphaModFix/>
          </a:blip>
          <a:srcRect b="0" l="0" r="0" t="0"/>
          <a:stretch/>
        </p:blipFill>
        <p:spPr>
          <a:xfrm>
            <a:off x="608012" y="92075"/>
            <a:ext cx="5060950" cy="376237"/>
          </a:xfrm>
          <a:prstGeom prst="rect">
            <a:avLst/>
          </a:prstGeom>
          <a:noFill/>
          <a:ln cap="flat" cmpd="sng" w="88900">
            <a:solidFill>
              <a:srgbClr val="4BACC6"/>
            </a:solidFill>
            <a:prstDash val="solid"/>
            <a:miter lim="800000"/>
            <a:headEnd len="sm" w="sm" type="none"/>
            <a:tailEnd len="sm" w="sm" type="none"/>
          </a:ln>
        </p:spPr>
      </p:pic>
      <p:pic>
        <p:nvPicPr>
          <p:cNvPr id="191" name="Google Shape;191;p14"/>
          <p:cNvPicPr preferRelativeResize="0"/>
          <p:nvPr/>
        </p:nvPicPr>
        <p:blipFill rotWithShape="1">
          <a:blip r:embed="rId4">
            <a:alphaModFix/>
          </a:blip>
          <a:srcRect b="0" l="0" r="0" t="0"/>
          <a:stretch/>
        </p:blipFill>
        <p:spPr>
          <a:xfrm>
            <a:off x="406400" y="647700"/>
            <a:ext cx="4508500" cy="4724400"/>
          </a:xfrm>
          <a:prstGeom prst="rect">
            <a:avLst/>
          </a:prstGeom>
          <a:noFill/>
          <a:ln>
            <a:noFill/>
          </a:ln>
        </p:spPr>
      </p:pic>
      <p:sp>
        <p:nvSpPr>
          <p:cNvPr id="192" name="Google Shape;192;p14"/>
          <p:cNvSpPr txBox="1"/>
          <p:nvPr/>
        </p:nvSpPr>
        <p:spPr>
          <a:xfrm>
            <a:off x="5230812" y="4972050"/>
            <a:ext cx="4479925" cy="557212"/>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Clr>
                <a:srgbClr val="FFFFFF"/>
              </a:buClr>
              <a:buSzPts val="1100"/>
              <a:buFont typeface="Arial"/>
              <a:buNone/>
            </a:pPr>
            <a:r>
              <a:rPr b="1" i="1" lang="en-US" sz="1100" u="none">
                <a:solidFill>
                  <a:srgbClr val="FFFFFF"/>
                </a:solidFill>
                <a:latin typeface="Arial"/>
                <a:ea typeface="Arial"/>
                <a:cs typeface="Arial"/>
                <a:sym typeface="Arial"/>
              </a:rPr>
              <a:t>References: van der Holst et al. 2010, Manchester et al. 2012, Jin et al. 2012,Sokolov et al. 2013, Oran et al. 2013, Jin et al. 2013, van der Holst et al. 2014</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96" name="Shape 196"/>
        <p:cNvGrpSpPr/>
        <p:nvPr/>
      </p:nvGrpSpPr>
      <p:grpSpPr>
        <a:xfrm>
          <a:off x="0" y="0"/>
          <a:ext cx="0" cy="0"/>
          <a:chOff x="0" y="0"/>
          <a:chExt cx="0" cy="0"/>
        </a:xfrm>
      </p:grpSpPr>
      <p:pic>
        <p:nvPicPr>
          <p:cNvPr id="197" name="Google Shape;197;p15"/>
          <p:cNvPicPr preferRelativeResize="0"/>
          <p:nvPr/>
        </p:nvPicPr>
        <p:blipFill rotWithShape="1">
          <a:blip r:embed="rId3">
            <a:alphaModFix/>
          </a:blip>
          <a:srcRect b="0" l="0" r="0" t="0"/>
          <a:stretch/>
        </p:blipFill>
        <p:spPr>
          <a:xfrm>
            <a:off x="92075" y="92075"/>
            <a:ext cx="9913937" cy="553243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1" name="Shape 201"/>
        <p:cNvGrpSpPr/>
        <p:nvPr/>
      </p:nvGrpSpPr>
      <p:grpSpPr>
        <a:xfrm>
          <a:off x="0" y="0"/>
          <a:ext cx="0" cy="0"/>
          <a:chOff x="0" y="0"/>
          <a:chExt cx="0" cy="0"/>
        </a:xfrm>
      </p:grpSpPr>
      <p:sp>
        <p:nvSpPr>
          <p:cNvPr id="202" name="Google Shape;202;p16"/>
          <p:cNvSpPr txBox="1"/>
          <p:nvPr>
            <p:ph type="title"/>
          </p:nvPr>
        </p:nvSpPr>
        <p:spPr>
          <a:xfrm>
            <a:off x="692150" y="301625"/>
            <a:ext cx="8689975" cy="454025"/>
          </a:xfrm>
          <a:prstGeom prst="rect">
            <a:avLst/>
          </a:prstGeom>
          <a:noFill/>
          <a:ln>
            <a:noFill/>
          </a:ln>
        </p:spPr>
        <p:txBody>
          <a:bodyPr anchorCtr="0" anchor="ctr" bIns="45700" lIns="91425" spcFirstLastPara="1" rIns="91425" wrap="square" tIns="45700">
            <a:noAutofit/>
          </a:bodyPr>
          <a:lstStyle/>
          <a:p>
            <a:pPr indent="0" lvl="0" marL="0" rtl="0" algn="l">
              <a:lnSpc>
                <a:spcPct val="98000"/>
              </a:lnSpc>
              <a:spcBef>
                <a:spcPts val="0"/>
              </a:spcBef>
              <a:spcAft>
                <a:spcPts val="0"/>
              </a:spcAft>
              <a:buClr>
                <a:srgbClr val="000000"/>
              </a:buClr>
              <a:buSzPts val="1700"/>
              <a:buFont typeface="Corbel"/>
              <a:buNone/>
            </a:pPr>
            <a:r>
              <a:rPr b="0" i="0" lang="en-US" sz="1700" u="none">
                <a:solidFill>
                  <a:srgbClr val="000000"/>
                </a:solidFill>
                <a:latin typeface="Corbel"/>
                <a:ea typeface="Corbel"/>
                <a:cs typeface="Corbel"/>
                <a:sym typeface="Corbel"/>
              </a:rPr>
              <a:t>Input Data Format – a generic space weather interface</a:t>
            </a:r>
            <a:endParaRPr/>
          </a:p>
        </p:txBody>
      </p:sp>
      <p:pic>
        <p:nvPicPr>
          <p:cNvPr id="203" name="Google Shape;203;p16"/>
          <p:cNvPicPr preferRelativeResize="0"/>
          <p:nvPr/>
        </p:nvPicPr>
        <p:blipFill rotWithShape="1">
          <a:blip r:embed="rId3">
            <a:alphaModFix/>
          </a:blip>
          <a:srcRect b="0" l="0" r="0" t="0"/>
          <a:stretch/>
        </p:blipFill>
        <p:spPr>
          <a:xfrm>
            <a:off x="604837" y="982662"/>
            <a:ext cx="5572125" cy="4157662"/>
          </a:xfrm>
          <a:prstGeom prst="rect">
            <a:avLst/>
          </a:prstGeom>
          <a:noFill/>
          <a:ln>
            <a:noFill/>
          </a:ln>
        </p:spPr>
      </p:pic>
      <p:sp>
        <p:nvSpPr>
          <p:cNvPr id="204" name="Google Shape;204;p16"/>
          <p:cNvSpPr txBox="1"/>
          <p:nvPr/>
        </p:nvSpPr>
        <p:spPr>
          <a:xfrm>
            <a:off x="6727825" y="1058862"/>
            <a:ext cx="2797175" cy="1352550"/>
          </a:xfrm>
          <a:prstGeom prst="rect">
            <a:avLst/>
          </a:prstGeom>
          <a:noFill/>
          <a:ln>
            <a:noFill/>
          </a:ln>
        </p:spPr>
        <p:txBody>
          <a:bodyPr anchorCtr="0" anchor="t" bIns="45000" lIns="90000" spcFirstLastPara="1" rIns="90000" wrap="square" tIns="58300">
            <a:noAutofit/>
          </a:bodyPr>
          <a:lstStyle/>
          <a:p>
            <a:pPr indent="0" lvl="0" marL="0" marR="0" rtl="0" algn="l">
              <a:lnSpc>
                <a:spcPct val="93000"/>
              </a:lnSpc>
              <a:spcBef>
                <a:spcPts val="0"/>
              </a:spcBef>
              <a:spcAft>
                <a:spcPts val="0"/>
              </a:spcAft>
              <a:buClr>
                <a:srgbClr val="000000"/>
              </a:buClr>
              <a:buSzPts val="1500"/>
              <a:buFont typeface="Arial"/>
              <a:buNone/>
            </a:pPr>
            <a:r>
              <a:rPr b="0" i="0" lang="en-US" sz="1500" u="none">
                <a:solidFill>
                  <a:srgbClr val="000000"/>
                </a:solidFill>
                <a:latin typeface="Arial"/>
                <a:ea typeface="Arial"/>
                <a:cs typeface="Arial"/>
                <a:sym typeface="Arial"/>
              </a:rPr>
              <a:t>Use AWSoM, we propose a data format that any 3D MHD code should provide for a space weather forecasting. </a:t>
            </a:r>
            <a:endParaRPr/>
          </a:p>
          <a:p>
            <a:pPr indent="0" lvl="0" marL="0" marR="0" rtl="0" algn="l">
              <a:lnSpc>
                <a:spcPct val="93000"/>
              </a:lnSpc>
              <a:spcBef>
                <a:spcPts val="0"/>
              </a:spcBef>
              <a:spcAft>
                <a:spcPts val="0"/>
              </a:spcAft>
              <a:buClr>
                <a:srgbClr val="000000"/>
              </a:buClr>
              <a:buSzPts val="1500"/>
              <a:buFont typeface="Arial"/>
              <a:buNone/>
            </a:pPr>
            <a:r>
              <a:t/>
            </a:r>
            <a:endParaRPr b="0" i="0" sz="1500" u="non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SzPts val="1500"/>
              <a:buFont typeface="Arial"/>
              <a:buNone/>
            </a:pPr>
            <a:r>
              <a:rPr b="0" i="0" lang="en-US" sz="1500" u="none">
                <a:solidFill>
                  <a:srgbClr val="000000"/>
                </a:solidFill>
                <a:latin typeface="Arial"/>
                <a:ea typeface="Arial"/>
                <a:cs typeface="Arial"/>
                <a:sym typeface="Arial"/>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8" name="Shape 68"/>
        <p:cNvGrpSpPr/>
        <p:nvPr/>
      </p:nvGrpSpPr>
      <p:grpSpPr>
        <a:xfrm>
          <a:off x="0" y="0"/>
          <a:ext cx="0" cy="0"/>
          <a:chOff x="0" y="0"/>
          <a:chExt cx="0" cy="0"/>
        </a:xfrm>
      </p:grpSpPr>
      <p:sp>
        <p:nvSpPr>
          <p:cNvPr id="69" name="Google Shape;69;p2"/>
          <p:cNvSpPr txBox="1"/>
          <p:nvPr>
            <p:ph type="title"/>
          </p:nvPr>
        </p:nvSpPr>
        <p:spPr>
          <a:xfrm>
            <a:off x="503237" y="225425"/>
            <a:ext cx="9067800" cy="942975"/>
          </a:xfrm>
          <a:prstGeom prst="rect">
            <a:avLst/>
          </a:prstGeom>
          <a:noFill/>
          <a:ln>
            <a:noFill/>
          </a:ln>
        </p:spPr>
        <p:txBody>
          <a:bodyPr anchorCtr="0" anchor="ctr" bIns="0" lIns="0" spcFirstLastPara="1" rIns="0" wrap="square" tIns="0">
            <a:noAutofit/>
          </a:bodyPr>
          <a:lstStyle/>
          <a:p>
            <a:pPr indent="0" lvl="0" marL="0" rtl="0" algn="ctr">
              <a:lnSpc>
                <a:spcPct val="93000"/>
              </a:lnSpc>
              <a:spcBef>
                <a:spcPts val="0"/>
              </a:spcBef>
              <a:spcAft>
                <a:spcPts val="0"/>
              </a:spcAft>
              <a:buClr>
                <a:srgbClr val="FF0000"/>
              </a:buClr>
              <a:buSzPts val="4400"/>
              <a:buFont typeface="Arial"/>
              <a:buNone/>
            </a:pPr>
            <a:r>
              <a:rPr b="0" i="0" lang="en-US" sz="4400" u="none">
                <a:solidFill>
                  <a:srgbClr val="FF0000"/>
                </a:solidFill>
                <a:latin typeface="Arial"/>
                <a:ea typeface="Arial"/>
                <a:cs typeface="Arial"/>
                <a:sym typeface="Arial"/>
              </a:rPr>
              <a:t>PATH  –&gt; iPATH  -&gt;SEPCaster</a:t>
            </a:r>
            <a:endParaRPr/>
          </a:p>
        </p:txBody>
      </p:sp>
      <p:sp>
        <p:nvSpPr>
          <p:cNvPr id="70" name="Google Shape;70;p2"/>
          <p:cNvSpPr txBox="1"/>
          <p:nvPr/>
        </p:nvSpPr>
        <p:spPr>
          <a:xfrm>
            <a:off x="1006475" y="1371600"/>
            <a:ext cx="1920875" cy="1150937"/>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Clr>
                <a:srgbClr val="00A933"/>
              </a:buClr>
              <a:buSzPts val="1500"/>
              <a:buFont typeface="Arial"/>
              <a:buNone/>
            </a:pPr>
            <a:r>
              <a:rPr b="1" i="0" lang="en-US" sz="1500" u="none">
                <a:solidFill>
                  <a:srgbClr val="00A933"/>
                </a:solidFill>
                <a:latin typeface="Arial"/>
                <a:ea typeface="Arial"/>
                <a:cs typeface="Arial"/>
                <a:sym typeface="Arial"/>
              </a:rPr>
              <a:t>1D, parallel shock, proton, Hvy ions, observer @1 AU, forward Monte-Carlo simulation </a:t>
            </a:r>
            <a:endParaRPr/>
          </a:p>
        </p:txBody>
      </p:sp>
      <p:sp>
        <p:nvSpPr>
          <p:cNvPr id="71" name="Google Shape;71;p2"/>
          <p:cNvSpPr txBox="1"/>
          <p:nvPr/>
        </p:nvSpPr>
        <p:spPr>
          <a:xfrm>
            <a:off x="3597275" y="1279525"/>
            <a:ext cx="2162175" cy="2224087"/>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Clr>
                <a:srgbClr val="FF0000"/>
              </a:buClr>
              <a:buSzPts val="1600"/>
              <a:buFont typeface="Arial"/>
              <a:buNone/>
            </a:pPr>
            <a:r>
              <a:rPr b="1" i="0" lang="en-US" sz="1600" u="none">
                <a:solidFill>
                  <a:srgbClr val="FF0000"/>
                </a:solidFill>
                <a:latin typeface="Arial"/>
                <a:ea typeface="Arial"/>
                <a:cs typeface="Arial"/>
                <a:sym typeface="Arial"/>
              </a:rPr>
              <a:t>2D</a:t>
            </a:r>
            <a:r>
              <a:rPr b="0" i="0" lang="en-US" sz="1600" u="none">
                <a:solidFill>
                  <a:srgbClr val="FF0000"/>
                </a:solidFill>
                <a:latin typeface="Arial"/>
                <a:ea typeface="Arial"/>
                <a:cs typeface="Arial"/>
                <a:sym typeface="Arial"/>
              </a:rPr>
              <a:t>,</a:t>
            </a:r>
            <a:r>
              <a:rPr b="0" i="0" lang="en-US" sz="1600" u="none">
                <a:solidFill>
                  <a:srgbClr val="000000"/>
                </a:solidFill>
                <a:latin typeface="Arial"/>
                <a:ea typeface="Arial"/>
                <a:cs typeface="Arial"/>
                <a:sym typeface="Arial"/>
              </a:rPr>
              <a:t> </a:t>
            </a:r>
            <a:r>
              <a:rPr b="1" i="0" lang="en-US" sz="1500" u="none">
                <a:solidFill>
                  <a:srgbClr val="00A933"/>
                </a:solidFill>
                <a:latin typeface="Arial"/>
                <a:ea typeface="Arial"/>
                <a:cs typeface="Arial"/>
                <a:sym typeface="Arial"/>
              </a:rPr>
              <a:t>parallel and </a:t>
            </a:r>
            <a:r>
              <a:rPr b="1" i="0" lang="en-US" sz="1500" u="none">
                <a:solidFill>
                  <a:srgbClr val="FF0000"/>
                </a:solidFill>
                <a:latin typeface="Arial"/>
                <a:ea typeface="Arial"/>
                <a:cs typeface="Arial"/>
                <a:sym typeface="Arial"/>
              </a:rPr>
              <a:t>perpendicular</a:t>
            </a:r>
            <a:r>
              <a:rPr b="1" i="0" lang="en-US" sz="1500" u="none">
                <a:solidFill>
                  <a:srgbClr val="00A933"/>
                </a:solidFill>
                <a:latin typeface="Arial"/>
                <a:ea typeface="Arial"/>
                <a:cs typeface="Arial"/>
                <a:sym typeface="Arial"/>
              </a:rPr>
              <a:t>  shock, proton, Hvy ions, </a:t>
            </a:r>
            <a:r>
              <a:rPr b="1" i="0" lang="en-US" sz="1500" u="none">
                <a:solidFill>
                  <a:srgbClr val="FF0000"/>
                </a:solidFill>
                <a:latin typeface="Arial"/>
                <a:ea typeface="Arial"/>
                <a:cs typeface="Arial"/>
                <a:sym typeface="Arial"/>
              </a:rPr>
              <a:t>backward Monte-Carlo simulation, </a:t>
            </a:r>
            <a:r>
              <a:rPr b="1" i="0" lang="en-US" sz="1500" u="none">
                <a:solidFill>
                  <a:srgbClr val="00A933"/>
                </a:solidFill>
                <a:latin typeface="Arial"/>
                <a:ea typeface="Arial"/>
                <a:cs typeface="Arial"/>
                <a:sym typeface="Arial"/>
              </a:rPr>
              <a:t> </a:t>
            </a:r>
            <a:r>
              <a:rPr b="1" i="0" lang="en-US" sz="1500" u="none">
                <a:solidFill>
                  <a:srgbClr val="FF0000"/>
                </a:solidFill>
                <a:latin typeface="Arial"/>
                <a:ea typeface="Arial"/>
                <a:cs typeface="Arial"/>
                <a:sym typeface="Arial"/>
              </a:rPr>
              <a:t>updated perp. Diffusion coefficient, simultaneous predictions at multiple locations</a:t>
            </a:r>
            <a:endParaRPr/>
          </a:p>
        </p:txBody>
      </p:sp>
      <p:sp>
        <p:nvSpPr>
          <p:cNvPr id="72" name="Google Shape;72;p2"/>
          <p:cNvSpPr txBox="1"/>
          <p:nvPr/>
        </p:nvSpPr>
        <p:spPr>
          <a:xfrm>
            <a:off x="6527800" y="1365250"/>
            <a:ext cx="2651125" cy="2635250"/>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Clr>
                <a:srgbClr val="1E78C9"/>
              </a:buClr>
              <a:buSzPts val="1500"/>
              <a:buFont typeface="Arial"/>
              <a:buNone/>
            </a:pPr>
            <a:r>
              <a:rPr b="1" i="0" lang="en-US" sz="1500" u="none">
                <a:solidFill>
                  <a:srgbClr val="1E78C9"/>
                </a:solidFill>
                <a:latin typeface="Arial"/>
                <a:ea typeface="Arial"/>
                <a:cs typeface="Arial"/>
                <a:sym typeface="Arial"/>
              </a:rPr>
              <a:t>3D, simulation starting from 2Rs, addition of AWSoM,</a:t>
            </a:r>
            <a:r>
              <a:rPr b="0" i="0" lang="en-US" sz="1500" u="none">
                <a:solidFill>
                  <a:srgbClr val="000000"/>
                </a:solidFill>
                <a:latin typeface="Arial"/>
                <a:ea typeface="Arial"/>
                <a:cs typeface="Arial"/>
                <a:sym typeface="Arial"/>
              </a:rPr>
              <a:t> </a:t>
            </a:r>
            <a:r>
              <a:rPr b="1" i="0" lang="en-US" sz="1500" u="none">
                <a:solidFill>
                  <a:srgbClr val="00A933"/>
                </a:solidFill>
                <a:latin typeface="Arial"/>
                <a:ea typeface="Arial"/>
                <a:cs typeface="Arial"/>
                <a:sym typeface="Arial"/>
              </a:rPr>
              <a:t>parallel and </a:t>
            </a:r>
            <a:r>
              <a:rPr b="1" i="0" lang="en-US" sz="1500" u="none">
                <a:solidFill>
                  <a:srgbClr val="FF0000"/>
                </a:solidFill>
                <a:latin typeface="Arial"/>
                <a:ea typeface="Arial"/>
                <a:cs typeface="Arial"/>
                <a:sym typeface="Arial"/>
              </a:rPr>
              <a:t>perpendicular</a:t>
            </a:r>
            <a:r>
              <a:rPr b="1" i="0" lang="en-US" sz="1500" u="none">
                <a:solidFill>
                  <a:srgbClr val="00A933"/>
                </a:solidFill>
                <a:latin typeface="Arial"/>
                <a:ea typeface="Arial"/>
                <a:cs typeface="Arial"/>
                <a:sym typeface="Arial"/>
              </a:rPr>
              <a:t>  shock, proton, Hvy ions,</a:t>
            </a:r>
            <a:r>
              <a:rPr b="1" i="0" lang="en-US" sz="1500" u="none">
                <a:solidFill>
                  <a:srgbClr val="158466"/>
                </a:solidFill>
                <a:latin typeface="Arial"/>
                <a:ea typeface="Arial"/>
                <a:cs typeface="Arial"/>
                <a:sym typeface="Arial"/>
              </a:rPr>
              <a:t> </a:t>
            </a:r>
            <a:r>
              <a:rPr b="1" i="0" lang="en-US" sz="1500" u="none">
                <a:solidFill>
                  <a:srgbClr val="FF0000"/>
                </a:solidFill>
                <a:latin typeface="Arial"/>
                <a:ea typeface="Arial"/>
                <a:cs typeface="Arial"/>
                <a:sym typeface="Arial"/>
              </a:rPr>
              <a:t>backward Monte-Carlo simulation, updated perp. Diffusion coefficient,</a:t>
            </a:r>
            <a:r>
              <a:rPr b="0" i="0" lang="en-US" sz="1500" u="none">
                <a:solidFill>
                  <a:srgbClr val="000000"/>
                </a:solidFill>
                <a:latin typeface="Arial"/>
                <a:ea typeface="Arial"/>
                <a:cs typeface="Arial"/>
                <a:sym typeface="Arial"/>
              </a:rPr>
              <a:t> </a:t>
            </a:r>
            <a:r>
              <a:rPr b="1" i="0" lang="en-US" sz="1500" u="none">
                <a:solidFill>
                  <a:srgbClr val="1E78C9"/>
                </a:solidFill>
                <a:latin typeface="Arial"/>
                <a:ea typeface="Arial"/>
                <a:cs typeface="Arial"/>
                <a:sym typeface="Arial"/>
              </a:rPr>
              <a:t>updated seed population, off-ecliptic plane,</a:t>
            </a:r>
            <a:r>
              <a:rPr b="0" i="0" lang="en-US" sz="1500" u="none">
                <a:solidFill>
                  <a:srgbClr val="000000"/>
                </a:solidFill>
                <a:latin typeface="Arial"/>
                <a:ea typeface="Arial"/>
                <a:cs typeface="Arial"/>
                <a:sym typeface="Arial"/>
              </a:rPr>
              <a:t> </a:t>
            </a:r>
            <a:r>
              <a:rPr b="1" i="0" lang="en-US" sz="1500" u="none">
                <a:solidFill>
                  <a:srgbClr val="FF0000"/>
                </a:solidFill>
                <a:latin typeface="Arial"/>
                <a:ea typeface="Arial"/>
                <a:cs typeface="Arial"/>
                <a:sym typeface="Arial"/>
              </a:rPr>
              <a:t>simultaneous predictions at multiple locations</a:t>
            </a:r>
            <a:endParaRPr/>
          </a:p>
        </p:txBody>
      </p:sp>
      <p:sp>
        <p:nvSpPr>
          <p:cNvPr id="73" name="Google Shape;73;p2"/>
          <p:cNvSpPr txBox="1"/>
          <p:nvPr/>
        </p:nvSpPr>
        <p:spPr>
          <a:xfrm>
            <a:off x="822325" y="3473450"/>
            <a:ext cx="2378075" cy="641350"/>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Clr>
                <a:srgbClr val="000000"/>
              </a:buClr>
              <a:buSzPts val="1200"/>
              <a:buFont typeface="Arial"/>
              <a:buNone/>
            </a:pPr>
            <a:r>
              <a:rPr b="0" i="0" lang="en-US" sz="1200" u="none">
                <a:solidFill>
                  <a:srgbClr val="000000"/>
                </a:solidFill>
                <a:latin typeface="Arial"/>
                <a:ea typeface="Arial"/>
                <a:cs typeface="Arial"/>
                <a:sym typeface="Arial"/>
              </a:rPr>
              <a:t>Zank+ (2000), Li+ (2003,2005), Verkhoglyadova+(2009,2010)</a:t>
            </a:r>
            <a:endParaRPr/>
          </a:p>
        </p:txBody>
      </p:sp>
      <p:sp>
        <p:nvSpPr>
          <p:cNvPr id="74" name="Google Shape;74;p2"/>
          <p:cNvSpPr txBox="1"/>
          <p:nvPr/>
        </p:nvSpPr>
        <p:spPr>
          <a:xfrm>
            <a:off x="3475037" y="3840162"/>
            <a:ext cx="2378075" cy="549275"/>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Clr>
                <a:srgbClr val="000000"/>
              </a:buClr>
              <a:buSzPts val="1300"/>
              <a:buFont typeface="Arial"/>
              <a:buNone/>
            </a:pPr>
            <a:r>
              <a:rPr b="0" i="0" lang="en-US" sz="1300" u="none">
                <a:solidFill>
                  <a:srgbClr val="000000"/>
                </a:solidFill>
                <a:latin typeface="Arial"/>
                <a:ea typeface="Arial"/>
                <a:cs typeface="Arial"/>
                <a:sym typeface="Arial"/>
              </a:rPr>
              <a:t>Li+ (2012), Hu+ (2017,2018), Fu+(2019), Ding+(2020) </a:t>
            </a:r>
            <a:endParaRPr/>
          </a:p>
        </p:txBody>
      </p:sp>
      <p:sp>
        <p:nvSpPr>
          <p:cNvPr id="75" name="Google Shape;75;p2"/>
          <p:cNvSpPr txBox="1"/>
          <p:nvPr/>
        </p:nvSpPr>
        <p:spPr>
          <a:xfrm>
            <a:off x="6858000" y="4206875"/>
            <a:ext cx="2103437" cy="365125"/>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Clr>
                <a:srgbClr val="000000"/>
              </a:buClr>
              <a:buSzPts val="1300"/>
              <a:buFont typeface="Arial"/>
              <a:buNone/>
            </a:pPr>
            <a:r>
              <a:rPr b="0" i="0" lang="en-US" sz="1300" u="none">
                <a:solidFill>
                  <a:srgbClr val="000000"/>
                </a:solidFill>
                <a:latin typeface="Arial"/>
                <a:ea typeface="Arial"/>
                <a:cs typeface="Arial"/>
                <a:sym typeface="Arial"/>
              </a:rPr>
              <a:t>Li+ (2021),  Jin+(TBP)</a:t>
            </a:r>
            <a:endParaRPr/>
          </a:p>
        </p:txBody>
      </p:sp>
      <p:sp>
        <p:nvSpPr>
          <p:cNvPr id="76" name="Google Shape;76;p2"/>
          <p:cNvSpPr txBox="1"/>
          <p:nvPr/>
        </p:nvSpPr>
        <p:spPr>
          <a:xfrm>
            <a:off x="1279525" y="4592637"/>
            <a:ext cx="1279525" cy="344487"/>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Clr>
                <a:srgbClr val="000000"/>
              </a:buClr>
              <a:buSzPts val="1800"/>
              <a:buFont typeface="Arial"/>
              <a:buNone/>
            </a:pPr>
            <a:r>
              <a:rPr b="1" i="0" lang="en-US" sz="1800" u="none">
                <a:solidFill>
                  <a:srgbClr val="000000"/>
                </a:solidFill>
                <a:latin typeface="Arial"/>
                <a:ea typeface="Arial"/>
                <a:cs typeface="Arial"/>
                <a:sym typeface="Arial"/>
              </a:rPr>
              <a:t>2000-2010</a:t>
            </a:r>
            <a:endParaRPr/>
          </a:p>
        </p:txBody>
      </p:sp>
      <p:sp>
        <p:nvSpPr>
          <p:cNvPr id="77" name="Google Shape;77;p2"/>
          <p:cNvSpPr txBox="1"/>
          <p:nvPr/>
        </p:nvSpPr>
        <p:spPr>
          <a:xfrm>
            <a:off x="6824662" y="4775200"/>
            <a:ext cx="1920875" cy="600075"/>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Clr>
                <a:srgbClr val="000000"/>
              </a:buClr>
              <a:buSzPts val="1800"/>
              <a:buFont typeface="Arial"/>
              <a:buNone/>
            </a:pPr>
            <a:r>
              <a:rPr b="1" i="0" lang="en-US" sz="1800" u="none">
                <a:solidFill>
                  <a:srgbClr val="000000"/>
                </a:solidFill>
                <a:latin typeface="Arial"/>
                <a:ea typeface="Arial"/>
                <a:cs typeface="Arial"/>
                <a:sym typeface="Arial"/>
              </a:rPr>
              <a:t>2020 &amp; beyond</a:t>
            </a:r>
            <a:endParaRPr/>
          </a:p>
        </p:txBody>
      </p:sp>
      <p:sp>
        <p:nvSpPr>
          <p:cNvPr id="78" name="Google Shape;78;p2"/>
          <p:cNvSpPr txBox="1"/>
          <p:nvPr/>
        </p:nvSpPr>
        <p:spPr>
          <a:xfrm>
            <a:off x="3935412" y="4627562"/>
            <a:ext cx="1279525" cy="344487"/>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Clr>
                <a:srgbClr val="000000"/>
              </a:buClr>
              <a:buSzPts val="1800"/>
              <a:buFont typeface="Arial"/>
              <a:buNone/>
            </a:pPr>
            <a:r>
              <a:rPr b="1" i="0" lang="en-US" sz="1800" u="none">
                <a:solidFill>
                  <a:srgbClr val="000000"/>
                </a:solidFill>
                <a:latin typeface="Arial"/>
                <a:ea typeface="Arial"/>
                <a:cs typeface="Arial"/>
                <a:sym typeface="Arial"/>
              </a:rPr>
              <a:t>2010-2020</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2" name="Shape 82"/>
        <p:cNvGrpSpPr/>
        <p:nvPr/>
      </p:nvGrpSpPr>
      <p:grpSpPr>
        <a:xfrm>
          <a:off x="0" y="0"/>
          <a:ext cx="0" cy="0"/>
          <a:chOff x="0" y="0"/>
          <a:chExt cx="0" cy="0"/>
        </a:xfrm>
      </p:grpSpPr>
      <p:sp>
        <p:nvSpPr>
          <p:cNvPr id="83" name="Google Shape;83;p3"/>
          <p:cNvSpPr txBox="1"/>
          <p:nvPr/>
        </p:nvSpPr>
        <p:spPr>
          <a:xfrm>
            <a:off x="285750" y="185737"/>
            <a:ext cx="8496300" cy="685800"/>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Clr>
                <a:srgbClr val="1E78C9"/>
              </a:buClr>
              <a:buSzPts val="2800"/>
              <a:buFont typeface="Arial"/>
              <a:buNone/>
            </a:pPr>
            <a:r>
              <a:rPr b="1" i="0" lang="en-US" sz="2800" u="none">
                <a:solidFill>
                  <a:srgbClr val="1E78C9"/>
                </a:solidFill>
                <a:latin typeface="Arial"/>
                <a:ea typeface="Arial"/>
                <a:cs typeface="Arial"/>
                <a:sym typeface="Arial"/>
              </a:rPr>
              <a:t>PATH:</a:t>
            </a:r>
            <a:r>
              <a:rPr b="1" i="0" lang="en-US" sz="1800" u="none">
                <a:solidFill>
                  <a:srgbClr val="1E78C9"/>
                </a:solidFill>
                <a:latin typeface="Arial"/>
                <a:ea typeface="Arial"/>
                <a:cs typeface="Arial"/>
                <a:sym typeface="Arial"/>
              </a:rPr>
              <a:t>    </a:t>
            </a:r>
            <a:r>
              <a:rPr b="0" i="0" lang="en-US" sz="1400" u="none">
                <a:solidFill>
                  <a:srgbClr val="000000"/>
                </a:solidFill>
                <a:latin typeface="Arial"/>
                <a:ea typeface="Arial"/>
                <a:cs typeface="Arial"/>
                <a:sym typeface="Arial"/>
              </a:rPr>
              <a:t>Particle Acceleration and Transport in the Heliosphere </a:t>
            </a:r>
            <a:endParaRPr/>
          </a:p>
        </p:txBody>
      </p:sp>
      <p:sp>
        <p:nvSpPr>
          <p:cNvPr id="84" name="Google Shape;84;p3"/>
          <p:cNvSpPr txBox="1"/>
          <p:nvPr/>
        </p:nvSpPr>
        <p:spPr>
          <a:xfrm>
            <a:off x="4114800" y="1189037"/>
            <a:ext cx="2190750" cy="733425"/>
          </a:xfrm>
          <a:prstGeom prst="rect">
            <a:avLst/>
          </a:prstGeom>
          <a:noFill/>
          <a:ln>
            <a:noFill/>
          </a:ln>
        </p:spPr>
        <p:txBody>
          <a:bodyPr anchorCtr="0" anchor="t" bIns="46800" lIns="90000" spcFirstLastPara="1" rIns="90000" wrap="square" tIns="46800">
            <a:spAutoFit/>
          </a:bodyPr>
          <a:lstStyle/>
          <a:p>
            <a:pPr indent="0" lvl="0" marL="0" marR="0" rtl="0" algn="l">
              <a:lnSpc>
                <a:spcPct val="100000"/>
              </a:lnSpc>
              <a:spcBef>
                <a:spcPts val="0"/>
              </a:spcBef>
              <a:spcAft>
                <a:spcPts val="0"/>
              </a:spcAft>
              <a:buClr>
                <a:srgbClr val="FF0000"/>
              </a:buClr>
              <a:buSzPts val="1400"/>
              <a:buFont typeface="Arial"/>
              <a:buNone/>
            </a:pPr>
            <a:r>
              <a:rPr b="1" i="0" lang="en-US" sz="1400" u="none">
                <a:solidFill>
                  <a:srgbClr val="FF0000"/>
                </a:solidFill>
                <a:latin typeface="Arial"/>
                <a:ea typeface="Arial"/>
                <a:cs typeface="Arial"/>
                <a:sym typeface="Arial"/>
              </a:rPr>
              <a:t>1)</a:t>
            </a:r>
            <a:r>
              <a:rPr b="0" i="0" lang="en-US" sz="1400" u="none">
                <a:solidFill>
                  <a:srgbClr val="FF0000"/>
                </a:solidFill>
                <a:latin typeface="Arial"/>
                <a:ea typeface="Arial"/>
                <a:cs typeface="Arial"/>
                <a:sym typeface="Arial"/>
              </a:rPr>
              <a:t>  </a:t>
            </a:r>
            <a:r>
              <a:rPr b="1" i="0" lang="en-US" sz="1400" u="none">
                <a:solidFill>
                  <a:srgbClr val="FF0000"/>
                </a:solidFill>
                <a:latin typeface="Arial"/>
                <a:ea typeface="Arial"/>
                <a:cs typeface="Arial"/>
                <a:sym typeface="Arial"/>
              </a:rPr>
              <a:t>setup: background solar wind and shock tracing – “shell” model</a:t>
            </a:r>
            <a:endParaRPr/>
          </a:p>
        </p:txBody>
      </p:sp>
      <p:pic>
        <p:nvPicPr>
          <p:cNvPr id="85" name="Google Shape;85;p3"/>
          <p:cNvPicPr preferRelativeResize="0"/>
          <p:nvPr/>
        </p:nvPicPr>
        <p:blipFill rotWithShape="1">
          <a:blip r:embed="rId3">
            <a:alphaModFix/>
          </a:blip>
          <a:srcRect b="0" l="0" r="0" t="0"/>
          <a:stretch/>
        </p:blipFill>
        <p:spPr>
          <a:xfrm>
            <a:off x="280987" y="849312"/>
            <a:ext cx="3741737" cy="1801812"/>
          </a:xfrm>
          <a:prstGeom prst="rect">
            <a:avLst/>
          </a:prstGeom>
          <a:noFill/>
          <a:ln>
            <a:noFill/>
          </a:ln>
        </p:spPr>
      </p:pic>
      <p:sp>
        <p:nvSpPr>
          <p:cNvPr id="86" name="Google Shape;86;p3"/>
          <p:cNvSpPr txBox="1"/>
          <p:nvPr/>
        </p:nvSpPr>
        <p:spPr>
          <a:xfrm>
            <a:off x="457200" y="3133725"/>
            <a:ext cx="1870075" cy="981075"/>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Clr>
                <a:srgbClr val="00A933"/>
              </a:buClr>
              <a:buSzPts val="1500"/>
              <a:buFont typeface="Arial"/>
              <a:buNone/>
            </a:pPr>
            <a:r>
              <a:rPr b="1" i="0" lang="en-US" sz="1500" u="none">
                <a:solidFill>
                  <a:srgbClr val="00A933"/>
                </a:solidFill>
                <a:latin typeface="Arial"/>
                <a:ea typeface="Arial"/>
                <a:cs typeface="Arial"/>
                <a:sym typeface="Arial"/>
              </a:rPr>
              <a:t>2)</a:t>
            </a:r>
            <a:r>
              <a:rPr b="0" i="0" lang="en-US" sz="1500" u="none">
                <a:solidFill>
                  <a:srgbClr val="00A933"/>
                </a:solidFill>
                <a:latin typeface="Arial"/>
                <a:ea typeface="Arial"/>
                <a:cs typeface="Arial"/>
                <a:sym typeface="Arial"/>
              </a:rPr>
              <a:t>  </a:t>
            </a:r>
            <a:r>
              <a:rPr b="1" i="0" lang="en-US" sz="1500" u="none">
                <a:solidFill>
                  <a:srgbClr val="00A933"/>
                </a:solidFill>
                <a:latin typeface="Arial"/>
                <a:ea typeface="Arial"/>
                <a:cs typeface="Arial"/>
                <a:sym typeface="Arial"/>
              </a:rPr>
              <a:t>Particle acceleration at and propagate with the shock</a:t>
            </a:r>
            <a:r>
              <a:rPr b="1" i="0" lang="en-US" sz="1800" u="none">
                <a:solidFill>
                  <a:srgbClr val="00A933"/>
                </a:solidFill>
                <a:latin typeface="Arial"/>
                <a:ea typeface="Arial"/>
                <a:cs typeface="Arial"/>
                <a:sym typeface="Arial"/>
              </a:rPr>
              <a:t> </a:t>
            </a:r>
            <a:endParaRPr/>
          </a:p>
        </p:txBody>
      </p:sp>
      <p:pic>
        <p:nvPicPr>
          <p:cNvPr id="87" name="Google Shape;87;p3"/>
          <p:cNvPicPr preferRelativeResize="0"/>
          <p:nvPr/>
        </p:nvPicPr>
        <p:blipFill rotWithShape="1">
          <a:blip r:embed="rId4">
            <a:alphaModFix/>
          </a:blip>
          <a:srcRect b="0" l="0" r="0" t="0"/>
          <a:stretch/>
        </p:blipFill>
        <p:spPr>
          <a:xfrm>
            <a:off x="2308225" y="2870200"/>
            <a:ext cx="3292475" cy="2706687"/>
          </a:xfrm>
          <a:prstGeom prst="rect">
            <a:avLst/>
          </a:prstGeom>
          <a:noFill/>
          <a:ln>
            <a:noFill/>
          </a:ln>
        </p:spPr>
      </p:pic>
      <p:pic>
        <p:nvPicPr>
          <p:cNvPr id="88" name="Google Shape;88;p3"/>
          <p:cNvPicPr preferRelativeResize="0"/>
          <p:nvPr/>
        </p:nvPicPr>
        <p:blipFill rotWithShape="1">
          <a:blip r:embed="rId5">
            <a:alphaModFix/>
          </a:blip>
          <a:srcRect b="0" l="0" r="0" t="0"/>
          <a:stretch/>
        </p:blipFill>
        <p:spPr>
          <a:xfrm>
            <a:off x="6218237" y="1646237"/>
            <a:ext cx="3387725" cy="2906712"/>
          </a:xfrm>
          <a:prstGeom prst="rect">
            <a:avLst/>
          </a:prstGeom>
          <a:noFill/>
          <a:ln>
            <a:noFill/>
          </a:ln>
        </p:spPr>
      </p:pic>
      <p:sp>
        <p:nvSpPr>
          <p:cNvPr id="89" name="Google Shape;89;p3"/>
          <p:cNvSpPr txBox="1"/>
          <p:nvPr/>
        </p:nvSpPr>
        <p:spPr>
          <a:xfrm>
            <a:off x="6583362" y="4692650"/>
            <a:ext cx="2925762" cy="550862"/>
          </a:xfrm>
          <a:prstGeom prst="rect">
            <a:avLst/>
          </a:prstGeom>
          <a:noFill/>
          <a:ln>
            <a:noFill/>
          </a:ln>
        </p:spPr>
        <p:txBody>
          <a:bodyPr anchorCtr="0" anchor="t" bIns="46800" lIns="90000" spcFirstLastPara="1" rIns="90000" wrap="square" tIns="46800">
            <a:spAutoFit/>
          </a:bodyPr>
          <a:lstStyle/>
          <a:p>
            <a:pPr indent="0" lvl="0" marL="0" marR="0" rtl="0" algn="l">
              <a:lnSpc>
                <a:spcPct val="100000"/>
              </a:lnSpc>
              <a:spcBef>
                <a:spcPts val="0"/>
              </a:spcBef>
              <a:spcAft>
                <a:spcPts val="0"/>
              </a:spcAft>
              <a:buClr>
                <a:srgbClr val="2A6099"/>
              </a:buClr>
              <a:buSzPts val="1500"/>
              <a:buFont typeface="Arial"/>
              <a:buNone/>
            </a:pPr>
            <a:r>
              <a:rPr b="1" i="0" lang="en-US" sz="1500" u="none">
                <a:solidFill>
                  <a:srgbClr val="2A6099"/>
                </a:solidFill>
                <a:latin typeface="Arial"/>
                <a:ea typeface="Arial"/>
                <a:cs typeface="Arial"/>
                <a:sym typeface="Arial"/>
              </a:rPr>
              <a:t>3) particle transport after escaping from the shock</a:t>
            </a:r>
            <a:endParaRPr/>
          </a:p>
        </p:txBody>
      </p:sp>
      <p:sp>
        <p:nvSpPr>
          <p:cNvPr id="90" name="Google Shape;90;p3"/>
          <p:cNvSpPr txBox="1"/>
          <p:nvPr/>
        </p:nvSpPr>
        <p:spPr>
          <a:xfrm>
            <a:off x="7315200" y="549275"/>
            <a:ext cx="1920875" cy="301625"/>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Clr>
                <a:srgbClr val="000000"/>
              </a:buClr>
              <a:buSzPts val="1500"/>
              <a:buFont typeface="Arial"/>
              <a:buNone/>
            </a:pPr>
            <a:r>
              <a:rPr b="0" i="0" lang="en-US" sz="1500" u="none">
                <a:solidFill>
                  <a:srgbClr val="000000"/>
                </a:solidFill>
                <a:latin typeface="Arial"/>
                <a:ea typeface="Arial"/>
                <a:cs typeface="Arial"/>
                <a:sym typeface="Arial"/>
              </a:rPr>
              <a:t>Zank+, 2000</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4" name="Shape 94"/>
        <p:cNvGrpSpPr/>
        <p:nvPr/>
      </p:nvGrpSpPr>
      <p:grpSpPr>
        <a:xfrm>
          <a:off x="0" y="0"/>
          <a:ext cx="0" cy="0"/>
          <a:chOff x="0" y="0"/>
          <a:chExt cx="0" cy="0"/>
        </a:xfrm>
      </p:grpSpPr>
      <p:sp>
        <p:nvSpPr>
          <p:cNvPr id="95" name="Google Shape;95;p4"/>
          <p:cNvSpPr txBox="1"/>
          <p:nvPr/>
        </p:nvSpPr>
        <p:spPr>
          <a:xfrm>
            <a:off x="465137" y="365125"/>
            <a:ext cx="8496300" cy="685800"/>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Clr>
                <a:srgbClr val="1E78C9"/>
              </a:buClr>
              <a:buSzPts val="2800"/>
              <a:buFont typeface="Arial"/>
              <a:buNone/>
            </a:pPr>
            <a:r>
              <a:rPr b="1" i="0" lang="en-US" sz="2800" u="none">
                <a:solidFill>
                  <a:srgbClr val="1E78C9"/>
                </a:solidFill>
                <a:latin typeface="Arial"/>
                <a:ea typeface="Arial"/>
                <a:cs typeface="Arial"/>
                <a:sym typeface="Arial"/>
              </a:rPr>
              <a:t>iPATH:</a:t>
            </a:r>
            <a:r>
              <a:rPr b="1" i="0" lang="en-US" sz="1800" u="none">
                <a:solidFill>
                  <a:srgbClr val="1E78C9"/>
                </a:solidFill>
                <a:latin typeface="Arial"/>
                <a:ea typeface="Arial"/>
                <a:cs typeface="Arial"/>
                <a:sym typeface="Arial"/>
              </a:rPr>
              <a:t> </a:t>
            </a:r>
            <a:r>
              <a:rPr b="0" i="0" lang="en-US" sz="1400" u="none">
                <a:solidFill>
                  <a:srgbClr val="000000"/>
                </a:solidFill>
                <a:latin typeface="Arial"/>
                <a:ea typeface="Arial"/>
                <a:cs typeface="Arial"/>
                <a:sym typeface="Arial"/>
              </a:rPr>
              <a:t> physics-based </a:t>
            </a:r>
            <a:r>
              <a:rPr lang="en-US"/>
              <a:t>parti</a:t>
            </a:r>
            <a:r>
              <a:rPr b="0" i="0" lang="en-US" sz="1400" u="none">
                <a:solidFill>
                  <a:srgbClr val="000000"/>
                </a:solidFill>
                <a:latin typeface="Arial"/>
                <a:ea typeface="Arial"/>
                <a:cs typeface="Arial"/>
                <a:sym typeface="Arial"/>
              </a:rPr>
              <a:t>cle Acceleration and Transport in the Heliosphere code that can be used t</a:t>
            </a:r>
            <a:r>
              <a:rPr b="1" i="0" lang="en-US" sz="1400" u="none">
                <a:solidFill>
                  <a:srgbClr val="000000"/>
                </a:solidFill>
                <a:latin typeface="Arial"/>
                <a:ea typeface="Arial"/>
                <a:cs typeface="Arial"/>
                <a:sym typeface="Arial"/>
              </a:rPr>
              <a:t>o examine SEP in the ecliptic plane</a:t>
            </a:r>
            <a:r>
              <a:rPr b="0" i="0" lang="en-US" sz="1400" u="none">
                <a:solidFill>
                  <a:srgbClr val="000000"/>
                </a:solidFill>
                <a:latin typeface="Arial"/>
                <a:ea typeface="Arial"/>
                <a:cs typeface="Arial"/>
                <a:sym typeface="Arial"/>
              </a:rPr>
              <a:t> </a:t>
            </a:r>
            <a:endParaRPr/>
          </a:p>
        </p:txBody>
      </p:sp>
      <p:pic>
        <p:nvPicPr>
          <p:cNvPr id="96" name="Google Shape;96;p4"/>
          <p:cNvPicPr preferRelativeResize="0"/>
          <p:nvPr/>
        </p:nvPicPr>
        <p:blipFill rotWithShape="1">
          <a:blip r:embed="rId3">
            <a:alphaModFix/>
          </a:blip>
          <a:srcRect b="0" l="0" r="0" t="0"/>
          <a:stretch/>
        </p:blipFill>
        <p:spPr>
          <a:xfrm>
            <a:off x="365125" y="2074862"/>
            <a:ext cx="3281362" cy="2286000"/>
          </a:xfrm>
          <a:prstGeom prst="rect">
            <a:avLst/>
          </a:prstGeom>
          <a:noFill/>
          <a:ln>
            <a:noFill/>
          </a:ln>
        </p:spPr>
      </p:pic>
      <p:sp>
        <p:nvSpPr>
          <p:cNvPr id="97" name="Google Shape;97;p4"/>
          <p:cNvSpPr/>
          <p:nvPr/>
        </p:nvSpPr>
        <p:spPr>
          <a:xfrm>
            <a:off x="5853112" y="1190625"/>
            <a:ext cx="3840162" cy="417512"/>
          </a:xfrm>
          <a:prstGeom prst="rect">
            <a:avLst/>
          </a:prstGeom>
          <a:no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8" name="Google Shape;98;p4"/>
          <p:cNvSpPr txBox="1"/>
          <p:nvPr/>
        </p:nvSpPr>
        <p:spPr>
          <a:xfrm>
            <a:off x="4527550" y="5229225"/>
            <a:ext cx="1463675" cy="344487"/>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Hu+ (2017)</a:t>
            </a:r>
            <a:endParaRPr/>
          </a:p>
        </p:txBody>
      </p:sp>
      <p:sp>
        <p:nvSpPr>
          <p:cNvPr id="99" name="Google Shape;99;p4"/>
          <p:cNvSpPr txBox="1"/>
          <p:nvPr/>
        </p:nvSpPr>
        <p:spPr>
          <a:xfrm>
            <a:off x="333375" y="4433887"/>
            <a:ext cx="3513137" cy="346075"/>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1D shells replaced by 2D parcels</a:t>
            </a:r>
            <a:endParaRPr/>
          </a:p>
        </p:txBody>
      </p:sp>
      <p:pic>
        <p:nvPicPr>
          <p:cNvPr id="100" name="Google Shape;100;p4"/>
          <p:cNvPicPr preferRelativeResize="0"/>
          <p:nvPr/>
        </p:nvPicPr>
        <p:blipFill rotWithShape="1">
          <a:blip r:embed="rId4">
            <a:alphaModFix/>
          </a:blip>
          <a:srcRect b="0" l="0" r="0" t="0"/>
          <a:stretch/>
        </p:blipFill>
        <p:spPr>
          <a:xfrm>
            <a:off x="3565525" y="1646237"/>
            <a:ext cx="6623050" cy="3016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4" name="Shape 104"/>
        <p:cNvGrpSpPr/>
        <p:nvPr/>
      </p:nvGrpSpPr>
      <p:grpSpPr>
        <a:xfrm>
          <a:off x="0" y="0"/>
          <a:ext cx="0" cy="0"/>
          <a:chOff x="0" y="0"/>
          <a:chExt cx="0" cy="0"/>
        </a:xfrm>
      </p:grpSpPr>
      <p:sp>
        <p:nvSpPr>
          <p:cNvPr id="105" name="Google Shape;105;p5"/>
          <p:cNvSpPr txBox="1"/>
          <p:nvPr/>
        </p:nvSpPr>
        <p:spPr>
          <a:xfrm>
            <a:off x="569912" y="395287"/>
            <a:ext cx="3270250" cy="555625"/>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Clr>
                <a:srgbClr val="2A6099"/>
              </a:buClr>
              <a:buSzPts val="2800"/>
              <a:buFont typeface="Arial"/>
              <a:buNone/>
            </a:pPr>
            <a:r>
              <a:rPr b="1" i="0" lang="en-US" sz="2800" u="none">
                <a:solidFill>
                  <a:srgbClr val="2A6099"/>
                </a:solidFill>
                <a:latin typeface="Arial"/>
                <a:ea typeface="Arial"/>
                <a:cs typeface="Arial"/>
                <a:sym typeface="Arial"/>
              </a:rPr>
              <a:t>IPATH @ CCMC </a:t>
            </a:r>
            <a:r>
              <a:rPr b="1" i="0" lang="en-US" sz="2800" u="none">
                <a:solidFill>
                  <a:srgbClr val="000000"/>
                </a:solidFill>
                <a:latin typeface="Arial"/>
                <a:ea typeface="Arial"/>
                <a:cs typeface="Arial"/>
                <a:sym typeface="Arial"/>
              </a:rPr>
              <a:t> </a:t>
            </a:r>
            <a:endParaRPr/>
          </a:p>
          <a:p>
            <a:pPr indent="0" lvl="0" marL="0" marR="0" rtl="0" algn="l">
              <a:lnSpc>
                <a:spcPct val="93000"/>
              </a:lnSpc>
              <a:spcBef>
                <a:spcPts val="0"/>
              </a:spcBef>
              <a:spcAft>
                <a:spcPts val="0"/>
              </a:spcAft>
              <a:buNone/>
            </a:pPr>
            <a:r>
              <a:t/>
            </a:r>
            <a:endParaRPr b="1" i="0" sz="2800" u="none">
              <a:solidFill>
                <a:srgbClr val="000000"/>
              </a:solidFill>
              <a:latin typeface="Arial"/>
              <a:ea typeface="Arial"/>
              <a:cs typeface="Arial"/>
              <a:sym typeface="Arial"/>
            </a:endParaRPr>
          </a:p>
        </p:txBody>
      </p:sp>
      <p:sp>
        <p:nvSpPr>
          <p:cNvPr id="106" name="Google Shape;106;p5"/>
          <p:cNvSpPr txBox="1"/>
          <p:nvPr/>
        </p:nvSpPr>
        <p:spPr>
          <a:xfrm>
            <a:off x="4110037" y="365125"/>
            <a:ext cx="5765800" cy="731837"/>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Clr>
                <a:srgbClr val="000000"/>
              </a:buClr>
              <a:buSzPts val="1800"/>
              <a:buFont typeface="Arial"/>
              <a:buNone/>
            </a:pPr>
            <a:r>
              <a:rPr b="1" i="0" lang="en-US" sz="1800" u="none">
                <a:solidFill>
                  <a:srgbClr val="000000"/>
                </a:solidFill>
                <a:latin typeface="Arial"/>
                <a:ea typeface="Arial"/>
                <a:cs typeface="Arial"/>
                <a:sym typeface="Arial"/>
              </a:rPr>
              <a:t>iPATH is being adapted to an SEP forecast/nowcast tool, and will be hosted @ CCMC.</a:t>
            </a:r>
            <a:r>
              <a:rPr b="0" i="0" lang="en-US" sz="1800" u="none">
                <a:solidFill>
                  <a:srgbClr val="000000"/>
                </a:solidFill>
                <a:latin typeface="Arial"/>
                <a:ea typeface="Arial"/>
                <a:cs typeface="Arial"/>
                <a:sym typeface="Arial"/>
              </a:rPr>
              <a:t>  </a:t>
            </a:r>
            <a:endParaRPr/>
          </a:p>
        </p:txBody>
      </p:sp>
      <p:pic>
        <p:nvPicPr>
          <p:cNvPr id="107" name="Google Shape;107;p5"/>
          <p:cNvPicPr preferRelativeResize="0"/>
          <p:nvPr/>
        </p:nvPicPr>
        <p:blipFill rotWithShape="1">
          <a:blip r:embed="rId3">
            <a:alphaModFix/>
          </a:blip>
          <a:srcRect b="0" l="0" r="0" t="0"/>
          <a:stretch/>
        </p:blipFill>
        <p:spPr>
          <a:xfrm>
            <a:off x="476250" y="1501775"/>
            <a:ext cx="3200400" cy="3382962"/>
          </a:xfrm>
          <a:prstGeom prst="rect">
            <a:avLst/>
          </a:prstGeom>
          <a:noFill/>
          <a:ln>
            <a:noFill/>
          </a:ln>
        </p:spPr>
      </p:pic>
      <p:pic>
        <p:nvPicPr>
          <p:cNvPr id="108" name="Google Shape;108;p5"/>
          <p:cNvPicPr preferRelativeResize="0"/>
          <p:nvPr/>
        </p:nvPicPr>
        <p:blipFill rotWithShape="1">
          <a:blip r:embed="rId4">
            <a:alphaModFix/>
          </a:blip>
          <a:srcRect b="0" l="0" r="0" t="0"/>
          <a:stretch/>
        </p:blipFill>
        <p:spPr>
          <a:xfrm>
            <a:off x="4133850" y="1465262"/>
            <a:ext cx="5394325" cy="3498850"/>
          </a:xfrm>
          <a:prstGeom prst="rect">
            <a:avLst/>
          </a:prstGeom>
          <a:noFill/>
          <a:ln>
            <a:noFill/>
          </a:ln>
        </p:spPr>
      </p:pic>
      <p:sp>
        <p:nvSpPr>
          <p:cNvPr id="109" name="Google Shape;109;p5"/>
          <p:cNvSpPr txBox="1"/>
          <p:nvPr/>
        </p:nvSpPr>
        <p:spPr>
          <a:xfrm>
            <a:off x="1055687" y="5121275"/>
            <a:ext cx="2651125" cy="344487"/>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CME kinetics </a:t>
            </a:r>
            <a:endParaRPr/>
          </a:p>
        </p:txBody>
      </p:sp>
      <p:sp>
        <p:nvSpPr>
          <p:cNvPr id="110" name="Google Shape;110;p5"/>
          <p:cNvSpPr txBox="1"/>
          <p:nvPr/>
        </p:nvSpPr>
        <p:spPr>
          <a:xfrm>
            <a:off x="5497512" y="5121275"/>
            <a:ext cx="3736975" cy="365125"/>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Time profiles and spectra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4" name="Shape 114"/>
        <p:cNvGrpSpPr/>
        <p:nvPr/>
      </p:nvGrpSpPr>
      <p:grpSpPr>
        <a:xfrm>
          <a:off x="0" y="0"/>
          <a:ext cx="0" cy="0"/>
          <a:chOff x="0" y="0"/>
          <a:chExt cx="0" cy="0"/>
        </a:xfrm>
      </p:grpSpPr>
      <p:sp>
        <p:nvSpPr>
          <p:cNvPr id="115" name="Google Shape;115;p6"/>
          <p:cNvSpPr txBox="1"/>
          <p:nvPr/>
        </p:nvSpPr>
        <p:spPr>
          <a:xfrm>
            <a:off x="822325" y="574675"/>
            <a:ext cx="8229600" cy="1250950"/>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Clr>
                <a:srgbClr val="C9211E"/>
              </a:buClr>
              <a:buSzPts val="2800"/>
              <a:buFont typeface="Arial"/>
              <a:buNone/>
            </a:pPr>
            <a:r>
              <a:rPr b="1" i="0" lang="en-US" sz="2800" u="none">
                <a:solidFill>
                  <a:srgbClr val="C9211E"/>
                </a:solidFill>
                <a:latin typeface="Arial"/>
                <a:ea typeface="Arial"/>
                <a:cs typeface="Arial"/>
                <a:sym typeface="Arial"/>
              </a:rPr>
              <a:t>SEPCaster:</a:t>
            </a:r>
            <a:r>
              <a:rPr b="1" i="0" lang="en-US" sz="2800" u="none">
                <a:solidFill>
                  <a:srgbClr val="000000"/>
                </a:solidFill>
                <a:latin typeface="Arial"/>
                <a:ea typeface="Arial"/>
                <a:cs typeface="Arial"/>
                <a:sym typeface="Arial"/>
              </a:rPr>
              <a:t>  </a:t>
            </a:r>
            <a:r>
              <a:rPr b="1" i="0" lang="en-US" sz="1800" u="none">
                <a:solidFill>
                  <a:srgbClr val="356FE0"/>
                </a:solidFill>
                <a:latin typeface="Times"/>
                <a:ea typeface="Times"/>
                <a:cs typeface="Times"/>
                <a:sym typeface="Times"/>
              </a:rPr>
              <a:t>Forecasting Solar Energetic Particle Events at the Cis-Lunar Environment using the combined </a:t>
            </a:r>
            <a:r>
              <a:rPr b="1" i="0" lang="en-US" sz="1800" u="none">
                <a:solidFill>
                  <a:srgbClr val="FF0000"/>
                </a:solidFill>
                <a:latin typeface="Times"/>
                <a:ea typeface="Times"/>
                <a:cs typeface="Times"/>
                <a:sym typeface="Times"/>
              </a:rPr>
              <a:t>AWSoM-iPATH model</a:t>
            </a:r>
            <a:endParaRPr/>
          </a:p>
          <a:p>
            <a:pPr indent="0" lvl="0" marL="0" marR="0" rtl="0" algn="l">
              <a:lnSpc>
                <a:spcPct val="93000"/>
              </a:lnSpc>
              <a:spcBef>
                <a:spcPts val="0"/>
              </a:spcBef>
              <a:spcAft>
                <a:spcPts val="0"/>
              </a:spcAft>
              <a:buNone/>
            </a:pPr>
            <a:r>
              <a:t/>
            </a:r>
            <a:endParaRPr b="1" i="0" sz="1800" u="none">
              <a:solidFill>
                <a:srgbClr val="FF0000"/>
              </a:solidFill>
              <a:latin typeface="Times"/>
              <a:ea typeface="Times"/>
              <a:cs typeface="Times"/>
              <a:sym typeface="Times"/>
            </a:endParaRPr>
          </a:p>
        </p:txBody>
      </p:sp>
      <p:sp>
        <p:nvSpPr>
          <p:cNvPr id="116" name="Google Shape;116;p6"/>
          <p:cNvSpPr txBox="1"/>
          <p:nvPr/>
        </p:nvSpPr>
        <p:spPr>
          <a:xfrm>
            <a:off x="1736725" y="2378075"/>
            <a:ext cx="5670550" cy="1527175"/>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Clr>
                <a:srgbClr val="000000"/>
              </a:buClr>
              <a:buSzPts val="2400"/>
              <a:buFont typeface="Arial"/>
              <a:buNone/>
            </a:pPr>
            <a:r>
              <a:rPr b="0" i="0" lang="en-US" sz="2400" u="none">
                <a:solidFill>
                  <a:srgbClr val="000000"/>
                </a:solidFill>
                <a:latin typeface="Arial"/>
                <a:ea typeface="Arial"/>
                <a:cs typeface="Arial"/>
                <a:sym typeface="Arial"/>
              </a:rPr>
              <a:t>SEPcaster is an extension of iPATH, </a:t>
            </a:r>
            <a:r>
              <a:rPr b="1" i="0" lang="en-US" sz="2400" u="sng">
                <a:solidFill>
                  <a:srgbClr val="000000"/>
                </a:solidFill>
                <a:latin typeface="Arial"/>
                <a:ea typeface="Arial"/>
                <a:cs typeface="Arial"/>
                <a:sym typeface="Arial"/>
              </a:rPr>
              <a:t>but allow the shock to initiate from very close to the Sun (instead of 10 Rs or 20 Rs used in PATH/iPATH).</a:t>
            </a:r>
            <a:endParaRPr/>
          </a:p>
          <a:p>
            <a:pPr indent="0" lvl="0" marL="0" marR="0" rtl="0" algn="l">
              <a:lnSpc>
                <a:spcPct val="93000"/>
              </a:lnSpc>
              <a:spcBef>
                <a:spcPts val="0"/>
              </a:spcBef>
              <a:spcAft>
                <a:spcPts val="0"/>
              </a:spcAft>
              <a:buClr>
                <a:srgbClr val="000000"/>
              </a:buClr>
              <a:buSzPts val="1800"/>
              <a:buFont typeface="Arial"/>
              <a:buNone/>
            </a:pPr>
            <a:r>
              <a:t/>
            </a:r>
            <a:endParaRPr b="1" i="0" sz="1800" u="sng">
              <a:solidFill>
                <a:srgbClr val="000000"/>
              </a:solidFill>
              <a:latin typeface="Arial"/>
              <a:ea typeface="Arial"/>
              <a:cs typeface="Arial"/>
              <a:sym typeface="Arial"/>
            </a:endParaRPr>
          </a:p>
          <a:p>
            <a:pPr indent="0" lvl="0" marL="0" marR="0" rtl="0" algn="l">
              <a:lnSpc>
                <a:spcPct val="93000"/>
              </a:lnSpc>
              <a:spcBef>
                <a:spcPts val="0"/>
              </a:spcBef>
              <a:spcAft>
                <a:spcPts val="0"/>
              </a:spcAft>
              <a:buNone/>
            </a:pPr>
            <a:r>
              <a:t/>
            </a:r>
            <a:endParaRPr b="1" i="0" sz="1800" u="sng">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0" name="Shape 120"/>
        <p:cNvGrpSpPr/>
        <p:nvPr/>
      </p:nvGrpSpPr>
      <p:grpSpPr>
        <a:xfrm>
          <a:off x="0" y="0"/>
          <a:ext cx="0" cy="0"/>
          <a:chOff x="0" y="0"/>
          <a:chExt cx="0" cy="0"/>
        </a:xfrm>
      </p:grpSpPr>
      <p:pic>
        <p:nvPicPr>
          <p:cNvPr id="121" name="Google Shape;121;p7"/>
          <p:cNvPicPr preferRelativeResize="0"/>
          <p:nvPr/>
        </p:nvPicPr>
        <p:blipFill rotWithShape="1">
          <a:blip r:embed="rId3">
            <a:alphaModFix/>
          </a:blip>
          <a:srcRect b="0" l="0" r="0" t="0"/>
          <a:stretch/>
        </p:blipFill>
        <p:spPr>
          <a:xfrm>
            <a:off x="292100" y="1584325"/>
            <a:ext cx="4189412" cy="2814637"/>
          </a:xfrm>
          <a:prstGeom prst="rect">
            <a:avLst/>
          </a:prstGeom>
          <a:noFill/>
          <a:ln>
            <a:noFill/>
          </a:ln>
        </p:spPr>
      </p:pic>
      <p:pic>
        <p:nvPicPr>
          <p:cNvPr id="122" name="Google Shape;122;p7"/>
          <p:cNvPicPr preferRelativeResize="0"/>
          <p:nvPr/>
        </p:nvPicPr>
        <p:blipFill rotWithShape="1">
          <a:blip r:embed="rId4">
            <a:alphaModFix/>
          </a:blip>
          <a:srcRect b="0" l="0" r="0" t="0"/>
          <a:stretch/>
        </p:blipFill>
        <p:spPr>
          <a:xfrm>
            <a:off x="5413375" y="579437"/>
            <a:ext cx="4168775" cy="1879600"/>
          </a:xfrm>
          <a:prstGeom prst="rect">
            <a:avLst/>
          </a:prstGeom>
          <a:noFill/>
          <a:ln>
            <a:noFill/>
          </a:ln>
        </p:spPr>
      </p:pic>
      <p:pic>
        <p:nvPicPr>
          <p:cNvPr id="123" name="Google Shape;123;p7"/>
          <p:cNvPicPr preferRelativeResize="0"/>
          <p:nvPr/>
        </p:nvPicPr>
        <p:blipFill rotWithShape="1">
          <a:blip r:embed="rId5">
            <a:alphaModFix/>
          </a:blip>
          <a:srcRect b="0" l="0" r="0" t="0"/>
          <a:stretch/>
        </p:blipFill>
        <p:spPr>
          <a:xfrm>
            <a:off x="5394325" y="3200400"/>
            <a:ext cx="4206875" cy="1949450"/>
          </a:xfrm>
          <a:prstGeom prst="rect">
            <a:avLst/>
          </a:prstGeom>
          <a:noFill/>
          <a:ln>
            <a:noFill/>
          </a:ln>
        </p:spPr>
      </p:pic>
      <p:cxnSp>
        <p:nvCxnSpPr>
          <p:cNvPr id="124" name="Google Shape;124;p7"/>
          <p:cNvCxnSpPr/>
          <p:nvPr/>
        </p:nvCxnSpPr>
        <p:spPr>
          <a:xfrm rot="-5400000">
            <a:off x="4210012" y="1789137"/>
            <a:ext cx="1474800" cy="931800"/>
          </a:xfrm>
          <a:prstGeom prst="bentConnector3">
            <a:avLst>
              <a:gd fmla="val 0" name="adj1"/>
            </a:avLst>
          </a:prstGeom>
          <a:noFill/>
          <a:ln cap="flat" cmpd="sng" w="91425">
            <a:solidFill>
              <a:srgbClr val="3465A4"/>
            </a:solidFill>
            <a:prstDash val="solid"/>
            <a:round/>
            <a:headEnd len="med" w="med" type="none"/>
            <a:tailEnd len="med" w="med" type="triangle"/>
          </a:ln>
        </p:spPr>
      </p:cxnSp>
      <p:cxnSp>
        <p:nvCxnSpPr>
          <p:cNvPr id="125" name="Google Shape;125;p7"/>
          <p:cNvCxnSpPr/>
          <p:nvPr/>
        </p:nvCxnSpPr>
        <p:spPr>
          <a:xfrm>
            <a:off x="7497762" y="2459037"/>
            <a:ext cx="1587" cy="741362"/>
          </a:xfrm>
          <a:prstGeom prst="straightConnector1">
            <a:avLst/>
          </a:prstGeom>
          <a:noFill/>
          <a:ln cap="flat" cmpd="sng" w="109800">
            <a:solidFill>
              <a:srgbClr val="3465A4"/>
            </a:solidFill>
            <a:prstDash val="solid"/>
            <a:round/>
            <a:headEnd len="med" w="med" type="none"/>
            <a:tailEnd len="med" w="med" type="triangle"/>
          </a:ln>
        </p:spPr>
      </p:cxnSp>
      <p:sp>
        <p:nvSpPr>
          <p:cNvPr id="126" name="Google Shape;126;p7"/>
          <p:cNvSpPr txBox="1"/>
          <p:nvPr/>
        </p:nvSpPr>
        <p:spPr>
          <a:xfrm>
            <a:off x="457200" y="466725"/>
            <a:ext cx="3932237" cy="542925"/>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Clr>
                <a:srgbClr val="1E78C9"/>
              </a:buClr>
              <a:buSzPts val="3200"/>
              <a:buFont typeface="Arial"/>
              <a:buNone/>
            </a:pPr>
            <a:r>
              <a:rPr b="0" i="0" lang="en-US" sz="3200" u="none">
                <a:solidFill>
                  <a:srgbClr val="1E78C9"/>
                </a:solidFill>
                <a:latin typeface="Arial"/>
                <a:ea typeface="Arial"/>
                <a:cs typeface="Arial"/>
                <a:sym typeface="Arial"/>
              </a:rPr>
              <a:t>SEPCaster Modules </a:t>
            </a:r>
            <a:endParaRPr/>
          </a:p>
        </p:txBody>
      </p:sp>
      <p:sp>
        <p:nvSpPr>
          <p:cNvPr id="127" name="Google Shape;127;p7"/>
          <p:cNvSpPr txBox="1"/>
          <p:nvPr/>
        </p:nvSpPr>
        <p:spPr>
          <a:xfrm>
            <a:off x="1543050" y="4556125"/>
            <a:ext cx="1736725" cy="344487"/>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Clr>
                <a:srgbClr val="00A933"/>
              </a:buClr>
              <a:buSzPts val="1800"/>
              <a:buFont typeface="Arial"/>
              <a:buNone/>
            </a:pPr>
            <a:r>
              <a:rPr b="1" i="0" lang="en-US" sz="1800" u="none">
                <a:solidFill>
                  <a:srgbClr val="00A933"/>
                </a:solidFill>
                <a:latin typeface="Arial"/>
                <a:ea typeface="Arial"/>
                <a:cs typeface="Arial"/>
                <a:sym typeface="Arial"/>
              </a:rPr>
              <a:t>AWSoM</a:t>
            </a:r>
            <a:endParaRPr/>
          </a:p>
        </p:txBody>
      </p:sp>
      <p:sp>
        <p:nvSpPr>
          <p:cNvPr id="128" name="Google Shape;128;p7"/>
          <p:cNvSpPr txBox="1"/>
          <p:nvPr/>
        </p:nvSpPr>
        <p:spPr>
          <a:xfrm>
            <a:off x="6962775" y="5195887"/>
            <a:ext cx="1736725" cy="344487"/>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Clr>
                <a:srgbClr val="1E78C9"/>
              </a:buClr>
              <a:buSzPts val="1800"/>
              <a:buFont typeface="Arial"/>
              <a:buNone/>
            </a:pPr>
            <a:r>
              <a:rPr b="1" i="0" lang="en-US" sz="1800" u="none">
                <a:solidFill>
                  <a:srgbClr val="1E78C9"/>
                </a:solidFill>
                <a:latin typeface="Arial"/>
                <a:ea typeface="Arial"/>
                <a:cs typeface="Arial"/>
                <a:sym typeface="Arial"/>
              </a:rPr>
              <a:t>iPATH</a:t>
            </a:r>
            <a:endParaRPr/>
          </a:p>
        </p:txBody>
      </p:sp>
      <p:sp>
        <p:nvSpPr>
          <p:cNvPr id="129" name="Google Shape;129;p7"/>
          <p:cNvSpPr txBox="1"/>
          <p:nvPr/>
        </p:nvSpPr>
        <p:spPr>
          <a:xfrm>
            <a:off x="6048375" y="147637"/>
            <a:ext cx="2913062" cy="344487"/>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Clr>
                <a:srgbClr val="FF0000"/>
              </a:buClr>
              <a:buSzPts val="1800"/>
              <a:buFont typeface="Arial"/>
              <a:buNone/>
            </a:pPr>
            <a:r>
              <a:rPr b="1" i="0" lang="en-US" sz="1800" u="none">
                <a:solidFill>
                  <a:srgbClr val="FF0000"/>
                </a:solidFill>
                <a:latin typeface="Arial"/>
                <a:ea typeface="Arial"/>
                <a:cs typeface="Arial"/>
                <a:sym typeface="Arial"/>
              </a:rPr>
              <a:t>AWSoM-iPATH interface</a:t>
            </a:r>
            <a:endParaRPr/>
          </a:p>
        </p:txBody>
      </p:sp>
      <p:sp>
        <p:nvSpPr>
          <p:cNvPr id="130" name="Google Shape;130;p7"/>
          <p:cNvSpPr txBox="1"/>
          <p:nvPr/>
        </p:nvSpPr>
        <p:spPr>
          <a:xfrm>
            <a:off x="303212" y="4978400"/>
            <a:ext cx="4781550" cy="508000"/>
          </a:xfrm>
          <a:prstGeom prst="rect">
            <a:avLst/>
          </a:prstGeom>
          <a:noFill/>
          <a:ln>
            <a:noFill/>
          </a:ln>
        </p:spPr>
        <p:txBody>
          <a:bodyPr anchorCtr="0" anchor="t" bIns="45000" lIns="90000" spcFirstLastPara="1" rIns="90000" wrap="square" tIns="45000">
            <a:noAutofit/>
          </a:bodyPr>
          <a:lstStyle/>
          <a:p>
            <a:pPr indent="-76200" lvl="0" marL="0" marR="0" rtl="0" algn="l">
              <a:lnSpc>
                <a:spcPct val="93000"/>
              </a:lnSpc>
              <a:spcBef>
                <a:spcPts val="0"/>
              </a:spcBef>
              <a:spcAft>
                <a:spcPts val="0"/>
              </a:spcAft>
              <a:buClr>
                <a:srgbClr val="000000"/>
              </a:buClr>
              <a:buSzPts val="1200"/>
              <a:buFont typeface="Noto Sans Symbols"/>
              <a:buChar char="●"/>
            </a:pPr>
            <a:r>
              <a:rPr b="0" i="0" lang="en-US" sz="1200" u="none">
                <a:solidFill>
                  <a:srgbClr val="000000"/>
                </a:solidFill>
                <a:latin typeface="Arial"/>
                <a:ea typeface="Arial"/>
                <a:cs typeface="Arial"/>
                <a:sym typeface="Arial"/>
              </a:rPr>
              <a:t> User interface – allow user inputs</a:t>
            </a:r>
            <a:endParaRPr/>
          </a:p>
          <a:p>
            <a:pPr indent="-76200" lvl="0" marL="0" marR="0" rtl="0" algn="l">
              <a:lnSpc>
                <a:spcPct val="93000"/>
              </a:lnSpc>
              <a:spcBef>
                <a:spcPts val="0"/>
              </a:spcBef>
              <a:spcAft>
                <a:spcPts val="0"/>
              </a:spcAft>
              <a:buClr>
                <a:srgbClr val="000000"/>
              </a:buClr>
              <a:buSzPts val="1200"/>
              <a:buFont typeface="Noto Sans Symbols"/>
              <a:buChar char="●"/>
            </a:pPr>
            <a:r>
              <a:rPr b="0" i="0" lang="en-US" sz="1200" u="none">
                <a:solidFill>
                  <a:srgbClr val="000000"/>
                </a:solidFill>
                <a:latin typeface="Arial"/>
                <a:ea typeface="Arial"/>
                <a:cs typeface="Arial"/>
                <a:sym typeface="Arial"/>
              </a:rPr>
              <a:t> Output data visualization and different format per request</a:t>
            </a:r>
            <a:endParaRPr/>
          </a:p>
          <a:p>
            <a:pPr indent="0" lvl="0" marL="0" marR="0" rtl="0" algn="l">
              <a:lnSpc>
                <a:spcPct val="93000"/>
              </a:lnSpc>
              <a:spcBef>
                <a:spcPts val="0"/>
              </a:spcBef>
              <a:spcAft>
                <a:spcPts val="0"/>
              </a:spcAft>
              <a:buNone/>
            </a:pPr>
            <a:r>
              <a:t/>
            </a:r>
            <a:endParaRPr b="0" i="0" sz="1200" u="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4" name="Shape 134"/>
        <p:cNvGrpSpPr/>
        <p:nvPr/>
      </p:nvGrpSpPr>
      <p:grpSpPr>
        <a:xfrm>
          <a:off x="0" y="0"/>
          <a:ext cx="0" cy="0"/>
          <a:chOff x="0" y="0"/>
          <a:chExt cx="0" cy="0"/>
        </a:xfrm>
      </p:grpSpPr>
      <p:pic>
        <p:nvPicPr>
          <p:cNvPr id="135" name="Google Shape;135;p8"/>
          <p:cNvPicPr preferRelativeResize="0"/>
          <p:nvPr/>
        </p:nvPicPr>
        <p:blipFill rotWithShape="1">
          <a:blip r:embed="rId3">
            <a:alphaModFix/>
          </a:blip>
          <a:srcRect b="0" l="0" r="0" t="0"/>
          <a:stretch/>
        </p:blipFill>
        <p:spPr>
          <a:xfrm>
            <a:off x="904875" y="1387475"/>
            <a:ext cx="4418012" cy="3762375"/>
          </a:xfrm>
          <a:prstGeom prst="rect">
            <a:avLst/>
          </a:prstGeom>
          <a:noFill/>
          <a:ln>
            <a:noFill/>
          </a:ln>
        </p:spPr>
      </p:pic>
      <p:pic>
        <p:nvPicPr>
          <p:cNvPr id="136" name="Google Shape;136;p8"/>
          <p:cNvPicPr preferRelativeResize="0"/>
          <p:nvPr/>
        </p:nvPicPr>
        <p:blipFill rotWithShape="1">
          <a:blip r:embed="rId4">
            <a:alphaModFix/>
          </a:blip>
          <a:srcRect b="0" l="0" r="0" t="0"/>
          <a:stretch/>
        </p:blipFill>
        <p:spPr>
          <a:xfrm>
            <a:off x="5170487" y="1906587"/>
            <a:ext cx="3702050" cy="2789237"/>
          </a:xfrm>
          <a:prstGeom prst="rect">
            <a:avLst/>
          </a:prstGeom>
          <a:noFill/>
          <a:ln>
            <a:noFill/>
          </a:ln>
        </p:spPr>
      </p:pic>
      <p:sp>
        <p:nvSpPr>
          <p:cNvPr id="137" name="Google Shape;137;p8"/>
          <p:cNvSpPr txBox="1"/>
          <p:nvPr/>
        </p:nvSpPr>
        <p:spPr>
          <a:xfrm>
            <a:off x="2457450" y="457200"/>
            <a:ext cx="4765675" cy="604837"/>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Clr>
                <a:srgbClr val="2A6099"/>
              </a:buClr>
              <a:buSzPts val="2600"/>
              <a:buFont typeface="Arial"/>
              <a:buNone/>
            </a:pPr>
            <a:r>
              <a:rPr b="1" i="0" lang="en-US" sz="2600" u="none">
                <a:solidFill>
                  <a:srgbClr val="2A6099"/>
                </a:solidFill>
                <a:latin typeface="Arial"/>
                <a:ea typeface="Arial"/>
                <a:cs typeface="Arial"/>
                <a:sym typeface="Arial"/>
              </a:rPr>
              <a:t>SEPCaster is 3D in nature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1" name="Shape 141"/>
        <p:cNvGrpSpPr/>
        <p:nvPr/>
      </p:nvGrpSpPr>
      <p:grpSpPr>
        <a:xfrm>
          <a:off x="0" y="0"/>
          <a:ext cx="0" cy="0"/>
          <a:chOff x="0" y="0"/>
          <a:chExt cx="0" cy="0"/>
        </a:xfrm>
      </p:grpSpPr>
      <p:sp>
        <p:nvSpPr>
          <p:cNvPr id="142" name="Google Shape;142;p9"/>
          <p:cNvSpPr txBox="1"/>
          <p:nvPr/>
        </p:nvSpPr>
        <p:spPr>
          <a:xfrm>
            <a:off x="739775" y="312737"/>
            <a:ext cx="8110537" cy="693737"/>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Clr>
                <a:srgbClr val="000000"/>
              </a:buClr>
              <a:buSzPts val="3200"/>
              <a:buFont typeface="Arial"/>
              <a:buNone/>
            </a:pPr>
            <a:r>
              <a:rPr b="0" i="0" lang="en-US" sz="3200" u="none">
                <a:solidFill>
                  <a:srgbClr val="000000"/>
                </a:solidFill>
                <a:latin typeface="Arial"/>
                <a:ea typeface="Arial"/>
                <a:cs typeface="Arial"/>
                <a:sym typeface="Arial"/>
              </a:rPr>
              <a:t>Features of SEPCaster that are </a:t>
            </a:r>
            <a:r>
              <a:rPr b="0" i="0" lang="en-US" sz="3200" u="none">
                <a:solidFill>
                  <a:srgbClr val="FF0000"/>
                </a:solidFill>
                <a:latin typeface="Arial"/>
                <a:ea typeface="Arial"/>
                <a:cs typeface="Arial"/>
                <a:sym typeface="Arial"/>
              </a:rPr>
              <a:t>operation friendly</a:t>
            </a:r>
            <a:endParaRPr/>
          </a:p>
        </p:txBody>
      </p:sp>
      <p:sp>
        <p:nvSpPr>
          <p:cNvPr id="143" name="Google Shape;143;p9"/>
          <p:cNvSpPr txBox="1"/>
          <p:nvPr/>
        </p:nvSpPr>
        <p:spPr>
          <a:xfrm>
            <a:off x="601662" y="1517650"/>
            <a:ext cx="8489950" cy="3382962"/>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356FE0"/>
              </a:buClr>
              <a:buSzPts val="2000"/>
              <a:buFont typeface="Arial"/>
              <a:buNone/>
            </a:pPr>
            <a:r>
              <a:rPr b="1" i="0" lang="en-US" sz="2000" u="none">
                <a:solidFill>
                  <a:srgbClr val="356FE0"/>
                </a:solidFill>
                <a:latin typeface="Arial"/>
                <a:ea typeface="Arial"/>
                <a:cs typeface="Arial"/>
                <a:sym typeface="Arial"/>
              </a:rPr>
              <a:t>1) both a standalone user-specific environment or a web-based user interface</a:t>
            </a:r>
            <a:endParaRPr/>
          </a:p>
          <a:p>
            <a:pPr indent="0" lvl="0" marL="0" marR="0" rtl="0" algn="l">
              <a:lnSpc>
                <a:spcPct val="100000"/>
              </a:lnSpc>
              <a:spcBef>
                <a:spcPts val="0"/>
              </a:spcBef>
              <a:spcAft>
                <a:spcPts val="0"/>
              </a:spcAft>
              <a:buClr>
                <a:srgbClr val="356FE0"/>
              </a:buClr>
              <a:buSzPts val="2000"/>
              <a:buFont typeface="Arial"/>
              <a:buNone/>
            </a:pPr>
            <a:r>
              <a:rPr b="1" i="0" lang="en-US" sz="2000" u="none">
                <a:solidFill>
                  <a:srgbClr val="356FE0"/>
                </a:solidFill>
                <a:latin typeface="Arial"/>
                <a:ea typeface="Arial"/>
                <a:cs typeface="Arial"/>
                <a:sym typeface="Arial"/>
              </a:rPr>
              <a:t> </a:t>
            </a:r>
            <a:endParaRPr/>
          </a:p>
          <a:p>
            <a:pPr indent="0" lvl="0" marL="0" marR="0" rtl="0" algn="l">
              <a:lnSpc>
                <a:spcPct val="100000"/>
              </a:lnSpc>
              <a:spcBef>
                <a:spcPts val="0"/>
              </a:spcBef>
              <a:spcAft>
                <a:spcPts val="0"/>
              </a:spcAft>
              <a:buClr>
                <a:srgbClr val="356FE0"/>
              </a:buClr>
              <a:buSzPts val="2000"/>
              <a:buFont typeface="Arial"/>
              <a:buNone/>
            </a:pPr>
            <a:r>
              <a:rPr b="1" i="0" lang="en-US" sz="2000" u="none">
                <a:solidFill>
                  <a:srgbClr val="356FE0"/>
                </a:solidFill>
                <a:latin typeface="Arial"/>
                <a:ea typeface="Arial"/>
                <a:cs typeface="Arial"/>
                <a:sym typeface="Arial"/>
              </a:rPr>
              <a:t>2) two different modes: automatic forecast mode, and  a user-interactive mode</a:t>
            </a:r>
            <a:endParaRPr/>
          </a:p>
          <a:p>
            <a:pPr indent="0" lvl="0" marL="0" marR="0" rtl="0" algn="l">
              <a:lnSpc>
                <a:spcPct val="100000"/>
              </a:lnSpc>
              <a:spcBef>
                <a:spcPts val="0"/>
              </a:spcBef>
              <a:spcAft>
                <a:spcPts val="0"/>
              </a:spcAft>
              <a:buClr>
                <a:srgbClr val="000000"/>
              </a:buClr>
              <a:buSzPts val="1800"/>
              <a:buFont typeface="Arial"/>
              <a:buNone/>
            </a:pPr>
            <a:r>
              <a:t/>
            </a:r>
            <a:endParaRPr b="1" i="0" sz="1800" u="none">
              <a:solidFill>
                <a:srgbClr val="356FE0"/>
              </a:solidFill>
              <a:latin typeface="Arial"/>
              <a:ea typeface="Arial"/>
              <a:cs typeface="Arial"/>
              <a:sym typeface="Arial"/>
            </a:endParaRPr>
          </a:p>
          <a:p>
            <a:pPr indent="0" lvl="0" marL="0" marR="0" rtl="0" algn="l">
              <a:lnSpc>
                <a:spcPct val="100000"/>
              </a:lnSpc>
              <a:spcBef>
                <a:spcPts val="0"/>
              </a:spcBef>
              <a:spcAft>
                <a:spcPts val="0"/>
              </a:spcAft>
              <a:buClr>
                <a:srgbClr val="356FE0"/>
              </a:buClr>
              <a:buSzPts val="2000"/>
              <a:buFont typeface="Arial"/>
              <a:buNone/>
            </a:pPr>
            <a:r>
              <a:rPr b="1" i="0" lang="en-US" sz="2000" u="none">
                <a:solidFill>
                  <a:srgbClr val="356FE0"/>
                </a:solidFill>
                <a:latin typeface="Arial"/>
                <a:ea typeface="Arial"/>
                <a:cs typeface="Arial"/>
                <a:sym typeface="Arial"/>
              </a:rPr>
              <a:t>3) data I/O module with clear specifications of input and output data format</a:t>
            </a:r>
            <a:endParaRPr/>
          </a:p>
          <a:p>
            <a:pPr indent="0" lvl="0" marL="0" marR="0" rtl="0" algn="l">
              <a:lnSpc>
                <a:spcPct val="100000"/>
              </a:lnSpc>
              <a:spcBef>
                <a:spcPts val="0"/>
              </a:spcBef>
              <a:spcAft>
                <a:spcPts val="0"/>
              </a:spcAft>
              <a:buClr>
                <a:srgbClr val="000000"/>
              </a:buClr>
              <a:buSzPts val="1800"/>
              <a:buFont typeface="Arial"/>
              <a:buNone/>
            </a:pPr>
            <a:r>
              <a:t/>
            </a:r>
            <a:endParaRPr b="1" i="0" sz="1800" u="none">
              <a:solidFill>
                <a:srgbClr val="356FE0"/>
              </a:solidFill>
              <a:latin typeface="Arial"/>
              <a:ea typeface="Arial"/>
              <a:cs typeface="Arial"/>
              <a:sym typeface="Arial"/>
            </a:endParaRPr>
          </a:p>
          <a:p>
            <a:pPr indent="0" lvl="0" marL="0" marR="0" rtl="0" algn="l">
              <a:lnSpc>
                <a:spcPct val="100000"/>
              </a:lnSpc>
              <a:spcBef>
                <a:spcPts val="0"/>
              </a:spcBef>
              <a:spcAft>
                <a:spcPts val="0"/>
              </a:spcAft>
              <a:buClr>
                <a:srgbClr val="356FE0"/>
              </a:buClr>
              <a:buSzPts val="2000"/>
              <a:buFont typeface="Arial"/>
              <a:buNone/>
            </a:pPr>
            <a:r>
              <a:rPr b="1" i="0" lang="en-US" sz="2000" u="none">
                <a:solidFill>
                  <a:srgbClr val="356FE0"/>
                </a:solidFill>
                <a:latin typeface="Arial"/>
                <a:ea typeface="Arial"/>
                <a:cs typeface="Arial"/>
                <a:sym typeface="Arial"/>
              </a:rPr>
              <a:t>4) uncertainty estimates – providing a confidence level </a:t>
            </a:r>
            <a:r>
              <a:rPr b="1" i="0" lang="en-US" sz="1600" u="none">
                <a:solidFill>
                  <a:srgbClr val="356FE0"/>
                </a:solidFill>
                <a:latin typeface="Arial"/>
                <a:ea typeface="Arial"/>
                <a:cs typeface="Arial"/>
                <a:sym typeface="Arial"/>
              </a:rPr>
              <a:t> </a:t>
            </a:r>
            <a:endParaRPr/>
          </a:p>
        </p:txBody>
      </p:sp>
      <p:sp>
        <p:nvSpPr>
          <p:cNvPr id="144" name="Google Shape;144;p9"/>
          <p:cNvSpPr txBox="1"/>
          <p:nvPr/>
        </p:nvSpPr>
        <p:spPr>
          <a:xfrm>
            <a:off x="585787" y="4959350"/>
            <a:ext cx="8778875" cy="419100"/>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Clr>
                <a:srgbClr val="FF4000"/>
              </a:buClr>
              <a:buSzPts val="1600"/>
              <a:buFont typeface="Arial"/>
              <a:buNone/>
            </a:pPr>
            <a:r>
              <a:rPr b="1" i="0" lang="en-US" sz="1600" u="none">
                <a:solidFill>
                  <a:srgbClr val="FF4000"/>
                </a:solidFill>
                <a:latin typeface="Arial"/>
                <a:ea typeface="Arial"/>
                <a:cs typeface="Arial"/>
                <a:sym typeface="Arial"/>
              </a:rPr>
              <a:t>SEPCaster will focus on the transition of  basic research  ==&gt;  practical application</a:t>
            </a:r>
            <a:endParaRPr/>
          </a:p>
          <a:p>
            <a:pPr indent="0" lvl="0" marL="0" marR="0" rtl="0" algn="l">
              <a:lnSpc>
                <a:spcPct val="93000"/>
              </a:lnSpc>
              <a:spcBef>
                <a:spcPts val="0"/>
              </a:spcBef>
              <a:spcAft>
                <a:spcPts val="0"/>
              </a:spcAft>
              <a:buNone/>
            </a:pPr>
            <a:r>
              <a:t/>
            </a:r>
            <a:endParaRPr b="1" i="0" sz="1600" u="none">
              <a:solidFill>
                <a:srgbClr val="FF4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2022-04-20T01:08:36Z</dcterms:created>
</cp:coreProperties>
</file>

<file path=docProps/custom.xml><?xml version="1.0" encoding="utf-8"?>
<Properties xmlns="http://schemas.openxmlformats.org/officeDocument/2006/custom-properties" xmlns:vt="http://schemas.openxmlformats.org/officeDocument/2006/docPropsVTypes"/>
</file>