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2432-F44A-B58E-6C0E-0D1160E56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085AC-705E-6721-5D49-D8E4548D0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1C554-98F8-26CE-7483-C08E03E7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8828C-7609-9E52-E77E-3CD07274E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40F1B-E18B-0B5D-D329-F0E4148D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6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5B6CB-9354-0C0C-1E49-FB95DC0F8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098BE-87FD-E361-E9E3-1A552276E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870AD-7B73-F20F-6B9B-DCFC745F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2B02F-3DD5-F6EC-D121-6AC29A52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F907B-78D1-0697-1DAD-F7B9A24B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AC7FF6-D3EF-4DA4-3D3E-86DF6E388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945204-F6D7-8673-1A75-3CAA70D81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CA908-37AB-3B44-2FCF-0907731B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23F75-5B34-542C-BF1C-DD10C0F1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2FE29-CE9C-35D8-B11C-6A7FFBA0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3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7B0A-9F68-4DA1-B182-4D10E3FA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688C0-34A6-B1C3-A0F1-C9ECD1263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10A0D-65C2-1C6C-00E9-50557BB9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57E9F-C78C-DA32-54BF-CA284CEB9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F12DD-9D88-F304-B991-DA8E6734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C191-CB21-FFC8-8049-D5505EEE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F4276-ADB3-0974-EFE6-2D68C0305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EB6F1-D334-A29D-C065-21836809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31338-65CD-CCE7-0D34-45BF619CE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E8C56-E761-7859-63B6-B755FA47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1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5E0BC-0067-026C-E435-7E38E75C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FB8B8-ABEE-737C-FA9F-1ACDCAB8F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8DB3A-E76B-675C-A0CE-32C3722F2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ECD19-4816-C45F-BF72-442D1786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A7F53-5F7D-9F73-82DD-7A3B5DFF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218A6-27D2-3B09-9769-3BE8ECCB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5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492C-5D89-A952-57A0-9122A13C6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60A02-50DF-BF81-31A0-94B87D62E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09AA2-D4E1-4BE8-0D93-CB437A196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224AE0-1D36-DF09-EE86-7FF777B23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0F48F2-6C6F-83CB-9770-ADFC5D2FD6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E29C5A-34E7-A9C1-CF09-7F59D26B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4D1732-BC05-7B54-8267-3EC54561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A5160D-EC7D-3DCE-FE3E-ED73CE244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9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2D526-C000-E5CC-9C55-C8C80D9D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A8BEEC-9834-FA96-6CE9-336E67C2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39B87-10D6-0245-20D1-9FC48A1B7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8A0B6-12EC-C68A-EA6A-018EB7D9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7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61E38-3D0C-3311-A049-FC8F0027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86C610-6C11-1967-0416-CFB6CCE7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D13FF-E878-FBE0-4078-69D43EBF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6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E6FA5-B6FC-5FCD-2CB3-79A22021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32AD9-5C25-CF84-FB4F-DF75A88E6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05263-9854-130D-65AF-80F587F25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A6026-4159-5F8B-14C4-01616029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873AB-BB38-2338-31C1-25C20270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3C645-3DEC-2F6D-02FB-A86CA1F5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8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6045E-3640-97EF-B5EE-4602CB65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C13AB-E9AE-F785-75D0-C1544FBE9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543F1-0152-D868-FEB9-90695F60A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8BE5-6572-6975-E7C1-04D5288C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1CC08-6B77-1EDB-3B7A-AF904556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029D9-0948-1CE4-7D73-808CEB337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6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241D97-6206-F6E8-0439-CAED88A3A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17456-0777-0B13-2A3B-BB0B40A09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B680B-377D-379E-F521-187527902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13E4-5568-4170-A76E-D875754BF7A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5D5F5-7F91-B140-CC11-58D2BB54D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D7996-4DFD-BC8E-0538-1399109B8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45B3-A2C2-4642-B740-1F75A4270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62B76F-4B9C-CBCC-4D13-8AA03425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Discussion on synoptic map data used by models </a:t>
            </a:r>
            <a:r>
              <a:rPr lang="en-US" sz="2700" dirty="0"/>
              <a:t>Chairs: Alexei Pevtsov and Martin Reiss, Scene-setter: Luca </a:t>
            </a:r>
            <a:r>
              <a:rPr lang="en-US" sz="2700" dirty="0" err="1"/>
              <a:t>Bertello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57F951-B06B-4BF6-AAA2-9B5185EDF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u="sng" dirty="0">
                <a:effectLst/>
              </a:rPr>
              <a:t>Purpose:</a:t>
            </a:r>
            <a:r>
              <a:rPr lang="en-US" sz="2600" dirty="0">
                <a:effectLst/>
              </a:rPr>
              <a:t> To start conversation between “Data Users” and ”Data Providers”</a:t>
            </a:r>
          </a:p>
          <a:p>
            <a:pPr marL="0" indent="0">
              <a:buNone/>
            </a:pPr>
            <a:endParaRPr lang="en-US" sz="2000" u="sng" dirty="0">
              <a:effectLst/>
            </a:endParaRPr>
          </a:p>
          <a:p>
            <a:pPr marL="0" indent="0">
              <a:buNone/>
            </a:pPr>
            <a:r>
              <a:rPr lang="en-US" sz="2200" u="sng" dirty="0">
                <a:effectLst/>
              </a:rPr>
              <a:t>Data confidence:</a:t>
            </a:r>
          </a:p>
          <a:p>
            <a:pPr>
              <a:buFont typeface="+mj-lt"/>
              <a:buAutoNum type="arabicPeriod"/>
            </a:pPr>
            <a:r>
              <a:rPr lang="en-US" sz="2200" dirty="0">
                <a:effectLst/>
              </a:rPr>
              <a:t>How can we judge the quality of magnetic field synoptic maps? What metrics should we use?</a:t>
            </a:r>
          </a:p>
          <a:p>
            <a:pPr>
              <a:buFont typeface="+mj-lt"/>
              <a:buAutoNum type="arabicPeriod"/>
            </a:pPr>
            <a:r>
              <a:rPr lang="en-US" sz="2200" dirty="0"/>
              <a:t>P</a:t>
            </a:r>
            <a:r>
              <a:rPr lang="en-US" sz="2200" dirty="0">
                <a:effectLst/>
              </a:rPr>
              <a:t>seudo-radial and true-radial field. Which metric should we use for deciding which data product is better than the other? </a:t>
            </a:r>
          </a:p>
          <a:p>
            <a:pPr marL="0" indent="0">
              <a:buNone/>
            </a:pPr>
            <a:r>
              <a:rPr lang="en-US" sz="2200" u="sng" dirty="0"/>
              <a:t>W</a:t>
            </a:r>
            <a:r>
              <a:rPr lang="en-US" sz="2200" u="sng" dirty="0">
                <a:effectLst/>
              </a:rPr>
              <a:t>hat type of data is needed and new data products:</a:t>
            </a:r>
          </a:p>
          <a:p>
            <a:pPr>
              <a:buFont typeface="+mj-lt"/>
              <a:buAutoNum type="arabicPeriod"/>
            </a:pPr>
            <a:r>
              <a:rPr lang="en-US" sz="2200" dirty="0">
                <a:effectLst/>
              </a:rPr>
              <a:t>Are uncertainty maps useful for the modeling community? </a:t>
            </a:r>
          </a:p>
          <a:p>
            <a:pPr>
              <a:buFont typeface="+mj-lt"/>
              <a:buAutoNum type="arabicPeriod"/>
            </a:pPr>
            <a:r>
              <a:rPr lang="en-US" sz="2200" dirty="0"/>
              <a:t>C</a:t>
            </a:r>
            <a:r>
              <a:rPr lang="en-US" sz="2200" dirty="0">
                <a:effectLst/>
              </a:rPr>
              <a:t>omposite maps: would it be helpful for the community to have a corresponding confidence map? </a:t>
            </a:r>
          </a:p>
          <a:p>
            <a:pPr>
              <a:buFont typeface="+mj-lt"/>
              <a:buAutoNum type="arabicPeriod"/>
            </a:pPr>
            <a:r>
              <a:rPr lang="en-US" sz="2200" dirty="0">
                <a:effectLst/>
              </a:rPr>
              <a:t>When we transition to vector field synoptic maps, which approaches should we use to fill polar regions? What additional parameters to include?</a:t>
            </a:r>
          </a:p>
          <a:p>
            <a:pPr>
              <a:buFont typeface="+mj-lt"/>
              <a:buAutoNum type="arabicPeriod"/>
            </a:pPr>
            <a:r>
              <a:rPr lang="en-US" sz="2200" dirty="0">
                <a:effectLst/>
              </a:rPr>
              <a:t>What are the additional needs of the modeling and science community?</a:t>
            </a:r>
          </a:p>
        </p:txBody>
      </p:sp>
    </p:spTree>
    <p:extLst>
      <p:ext uri="{BB962C8B-B14F-4D97-AF65-F5344CB8AC3E}">
        <p14:creationId xmlns:p14="http://schemas.microsoft.com/office/powerpoint/2010/main" val="286338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Discussion on synoptic map data used by models Chairs: Alexei Pevtsov and Martin Reiss, Scene-setter: Luca Bertello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true partnership between “Data Users/modelers” and ”Data Providers”</dc:title>
  <dc:creator>Alexei Pevtsov</dc:creator>
  <cp:lastModifiedBy>Alexei Pevtsov</cp:lastModifiedBy>
  <cp:revision>3</cp:revision>
  <dcterms:created xsi:type="dcterms:W3CDTF">2022-06-07T01:55:37Z</dcterms:created>
  <dcterms:modified xsi:type="dcterms:W3CDTF">2022-06-07T03:31:28Z</dcterms:modified>
</cp:coreProperties>
</file>