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notesSlides/notesSlide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52" r:id="rId4"/>
  </p:sldMasterIdLst>
  <p:notesMasterIdLst>
    <p:notesMasterId r:id="rId30"/>
  </p:notesMasterIdLst>
  <p:sldIdLst>
    <p:sldId id="403" r:id="rId5"/>
    <p:sldId id="420" r:id="rId6"/>
    <p:sldId id="421" r:id="rId7"/>
    <p:sldId id="442" r:id="rId8"/>
    <p:sldId id="443" r:id="rId9"/>
    <p:sldId id="436" r:id="rId10"/>
    <p:sldId id="437" r:id="rId11"/>
    <p:sldId id="431" r:id="rId12"/>
    <p:sldId id="440" r:id="rId13"/>
    <p:sldId id="449" r:id="rId14"/>
    <p:sldId id="450" r:id="rId15"/>
    <p:sldId id="424" r:id="rId16"/>
    <p:sldId id="451" r:id="rId17"/>
    <p:sldId id="465" r:id="rId18"/>
    <p:sldId id="454" r:id="rId19"/>
    <p:sldId id="455" r:id="rId20"/>
    <p:sldId id="456" r:id="rId21"/>
    <p:sldId id="446" r:id="rId22"/>
    <p:sldId id="457" r:id="rId23"/>
    <p:sldId id="447" r:id="rId24"/>
    <p:sldId id="448" r:id="rId25"/>
    <p:sldId id="427" r:id="rId26"/>
    <p:sldId id="458" r:id="rId27"/>
    <p:sldId id="280" r:id="rId28"/>
    <p:sldId id="27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odels and Data" id="{946AD275-0470-425E-9CF6-2A91184FA3D4}">
          <p14:sldIdLst>
            <p14:sldId id="403"/>
            <p14:sldId id="420"/>
            <p14:sldId id="421"/>
            <p14:sldId id="442"/>
            <p14:sldId id="443"/>
            <p14:sldId id="436"/>
            <p14:sldId id="437"/>
            <p14:sldId id="431"/>
            <p14:sldId id="440"/>
            <p14:sldId id="449"/>
            <p14:sldId id="450"/>
            <p14:sldId id="424"/>
            <p14:sldId id="451"/>
            <p14:sldId id="465"/>
            <p14:sldId id="454"/>
            <p14:sldId id="455"/>
            <p14:sldId id="456"/>
            <p14:sldId id="446"/>
            <p14:sldId id="457"/>
            <p14:sldId id="447"/>
            <p14:sldId id="448"/>
            <p14:sldId id="427"/>
            <p14:sldId id="458"/>
          </p14:sldIdLst>
        </p14:section>
        <p14:section name="Backup slides" id="{D9B9CA0E-D709-461B-ACFE-EFB29E4EDF1B}">
          <p14:sldIdLst>
            <p14:sldId id="280"/>
            <p14:sldId id="27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F5F82C-B501-0F20-F662-87A70800D610}" name="Zachary Carson Waldron" initials="ZCW" userId="Zachary Carson Waldron" providerId="None"/>
  <p188:author id="{E40D99A5-67B9-55EC-AA50-DBA9DAC4DB04}" name="Guest User" initials="GU" userId="S::urn:spo:anon#9e50cda696d5a658b4f3a0277c37179920b8483aae9dec6f57abb14d2826f8a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Zachary Carson Waldron" initials="ZCW" lastIdx="55" clrIdx="0">
    <p:extLst>
      <p:ext uri="{19B8F6BF-5375-455C-9EA6-DF929625EA0E}">
        <p15:presenceInfo xmlns:p15="http://schemas.microsoft.com/office/powerpoint/2012/main" userId="Zachary Carson Waldron" providerId="None"/>
      </p:ext>
    </p:extLst>
  </p:cmAuthor>
  <p:cmAuthor id="2" name="Zach" initials="Z" lastIdx="4" clrIdx="1">
    <p:extLst>
      <p:ext uri="{19B8F6BF-5375-455C-9EA6-DF929625EA0E}">
        <p15:presenceInfo xmlns:p15="http://schemas.microsoft.com/office/powerpoint/2012/main" userId="Zach" providerId="None"/>
      </p:ext>
    </p:extLst>
  </p:cmAuthor>
  <p:cmAuthor id="3" name="Guest User" initials="GU" lastIdx="1" clrIdx="2">
    <p:extLst>
      <p:ext uri="{19B8F6BF-5375-455C-9EA6-DF929625EA0E}">
        <p15:presenceInfo xmlns:p15="http://schemas.microsoft.com/office/powerpoint/2012/main" userId="S::urn:spo:anon#9812c339fb940a8d6310b05624ed9f9a77ce6a2c81a7263a02d5bb1b793d9df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66FA"/>
    <a:srgbClr val="B4E87E"/>
    <a:srgbClr val="636EFB"/>
    <a:srgbClr val="18D1EF"/>
    <a:srgbClr val="FFA15B"/>
    <a:srgbClr val="00CD95"/>
    <a:srgbClr val="FFF6DF"/>
    <a:srgbClr val="FFF4D7"/>
    <a:srgbClr val="FFECB7"/>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81" autoAdjust="0"/>
    <p:restoredTop sz="94660"/>
  </p:normalViewPr>
  <p:slideViewPr>
    <p:cSldViewPr snapToGrid="0">
      <p:cViewPr>
        <p:scale>
          <a:sx n="58" d="100"/>
          <a:sy n="58" d="100"/>
        </p:scale>
        <p:origin x="21" y="301"/>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chary Carson Waldron" userId="73f90a8f-9e53-4a0a-a0de-1f109e7a523e" providerId="ADAL" clId="{1D565B65-E736-4858-AFD2-CADC7D02F36E}"/>
    <pc:docChg chg="undo custSel addSld delSld modSld modSection">
      <pc:chgData name="Zachary Carson Waldron" userId="73f90a8f-9e53-4a0a-a0de-1f109e7a523e" providerId="ADAL" clId="{1D565B65-E736-4858-AFD2-CADC7D02F36E}" dt="2022-06-08T21:56:46.230" v="45" actId="33524"/>
      <pc:docMkLst>
        <pc:docMk/>
      </pc:docMkLst>
      <pc:sldChg chg="del">
        <pc:chgData name="Zachary Carson Waldron" userId="73f90a8f-9e53-4a0a-a0de-1f109e7a523e" providerId="ADAL" clId="{1D565B65-E736-4858-AFD2-CADC7D02F36E}" dt="2022-06-08T21:56:22.007" v="17" actId="47"/>
        <pc:sldMkLst>
          <pc:docMk/>
          <pc:sldMk cId="89341940" sldId="257"/>
        </pc:sldMkLst>
      </pc:sldChg>
      <pc:sldChg chg="del">
        <pc:chgData name="Zachary Carson Waldron" userId="73f90a8f-9e53-4a0a-a0de-1f109e7a523e" providerId="ADAL" clId="{1D565B65-E736-4858-AFD2-CADC7D02F36E}" dt="2022-06-08T21:55:55.646" v="8" actId="47"/>
        <pc:sldMkLst>
          <pc:docMk/>
          <pc:sldMk cId="2136616924" sldId="258"/>
        </pc:sldMkLst>
      </pc:sldChg>
      <pc:sldChg chg="del">
        <pc:chgData name="Zachary Carson Waldron" userId="73f90a8f-9e53-4a0a-a0de-1f109e7a523e" providerId="ADAL" clId="{1D565B65-E736-4858-AFD2-CADC7D02F36E}" dt="2022-06-08T21:56:22.870" v="18" actId="47"/>
        <pc:sldMkLst>
          <pc:docMk/>
          <pc:sldMk cId="3733424860" sldId="262"/>
        </pc:sldMkLst>
      </pc:sldChg>
      <pc:sldChg chg="del">
        <pc:chgData name="Zachary Carson Waldron" userId="73f90a8f-9e53-4a0a-a0de-1f109e7a523e" providerId="ADAL" clId="{1D565B65-E736-4858-AFD2-CADC7D02F36E}" dt="2022-06-08T21:56:23.550" v="19" actId="47"/>
        <pc:sldMkLst>
          <pc:docMk/>
          <pc:sldMk cId="2769169063" sldId="264"/>
        </pc:sldMkLst>
      </pc:sldChg>
      <pc:sldChg chg="modSp mod">
        <pc:chgData name="Zachary Carson Waldron" userId="73f90a8f-9e53-4a0a-a0de-1f109e7a523e" providerId="ADAL" clId="{1D565B65-E736-4858-AFD2-CADC7D02F36E}" dt="2022-06-08T21:56:46.230" v="45" actId="33524"/>
        <pc:sldMkLst>
          <pc:docMk/>
          <pc:sldMk cId="3603412616" sldId="278"/>
        </pc:sldMkLst>
        <pc:spChg chg="mod">
          <ac:chgData name="Zachary Carson Waldron" userId="73f90a8f-9e53-4a0a-a0de-1f109e7a523e" providerId="ADAL" clId="{1D565B65-E736-4858-AFD2-CADC7D02F36E}" dt="2022-06-08T21:56:46.230" v="45" actId="33524"/>
          <ac:spMkLst>
            <pc:docMk/>
            <pc:sldMk cId="3603412616" sldId="278"/>
            <ac:spMk id="7" creationId="{1DF65FA1-E916-CB33-76C4-054A5E22620F}"/>
          </ac:spMkLst>
        </pc:spChg>
      </pc:sldChg>
      <pc:sldChg chg="del">
        <pc:chgData name="Zachary Carson Waldron" userId="73f90a8f-9e53-4a0a-a0de-1f109e7a523e" providerId="ADAL" clId="{1D565B65-E736-4858-AFD2-CADC7D02F36E}" dt="2022-06-08T21:56:17.250" v="15" actId="47"/>
        <pc:sldMkLst>
          <pc:docMk/>
          <pc:sldMk cId="1427525807" sldId="396"/>
        </pc:sldMkLst>
      </pc:sldChg>
      <pc:sldChg chg="del">
        <pc:chgData name="Zachary Carson Waldron" userId="73f90a8f-9e53-4a0a-a0de-1f109e7a523e" providerId="ADAL" clId="{1D565B65-E736-4858-AFD2-CADC7D02F36E}" dt="2022-06-08T21:56:06.840" v="10" actId="47"/>
        <pc:sldMkLst>
          <pc:docMk/>
          <pc:sldMk cId="2097518796" sldId="397"/>
        </pc:sldMkLst>
      </pc:sldChg>
      <pc:sldChg chg="del">
        <pc:chgData name="Zachary Carson Waldron" userId="73f90a8f-9e53-4a0a-a0de-1f109e7a523e" providerId="ADAL" clId="{1D565B65-E736-4858-AFD2-CADC7D02F36E}" dt="2022-06-08T21:56:05.003" v="9" actId="47"/>
        <pc:sldMkLst>
          <pc:docMk/>
          <pc:sldMk cId="3644538397" sldId="398"/>
        </pc:sldMkLst>
      </pc:sldChg>
      <pc:sldChg chg="del">
        <pc:chgData name="Zachary Carson Waldron" userId="73f90a8f-9e53-4a0a-a0de-1f109e7a523e" providerId="ADAL" clId="{1D565B65-E736-4858-AFD2-CADC7D02F36E}" dt="2022-06-08T21:56:10.911" v="11" actId="47"/>
        <pc:sldMkLst>
          <pc:docMk/>
          <pc:sldMk cId="3084206730" sldId="415"/>
        </pc:sldMkLst>
      </pc:sldChg>
      <pc:sldChg chg="del">
        <pc:chgData name="Zachary Carson Waldron" userId="73f90a8f-9e53-4a0a-a0de-1f109e7a523e" providerId="ADAL" clId="{1D565B65-E736-4858-AFD2-CADC7D02F36E}" dt="2022-06-08T21:55:51.420" v="5" actId="47"/>
        <pc:sldMkLst>
          <pc:docMk/>
          <pc:sldMk cId="3183600880" sldId="416"/>
        </pc:sldMkLst>
      </pc:sldChg>
      <pc:sldChg chg="del">
        <pc:chgData name="Zachary Carson Waldron" userId="73f90a8f-9e53-4a0a-a0de-1f109e7a523e" providerId="ADAL" clId="{1D565B65-E736-4858-AFD2-CADC7D02F36E}" dt="2022-06-08T21:56:18.472" v="16" actId="47"/>
        <pc:sldMkLst>
          <pc:docMk/>
          <pc:sldMk cId="122627159" sldId="419"/>
        </pc:sldMkLst>
      </pc:sldChg>
      <pc:sldChg chg="del">
        <pc:chgData name="Zachary Carson Waldron" userId="73f90a8f-9e53-4a0a-a0de-1f109e7a523e" providerId="ADAL" clId="{1D565B65-E736-4858-AFD2-CADC7D02F36E}" dt="2022-06-08T21:55:54.413" v="7" actId="47"/>
        <pc:sldMkLst>
          <pc:docMk/>
          <pc:sldMk cId="4033328003" sldId="422"/>
        </pc:sldMkLst>
      </pc:sldChg>
      <pc:sldChg chg="del">
        <pc:chgData name="Zachary Carson Waldron" userId="73f90a8f-9e53-4a0a-a0de-1f109e7a523e" providerId="ADAL" clId="{1D565B65-E736-4858-AFD2-CADC7D02F36E}" dt="2022-06-08T21:55:18.125" v="0" actId="47"/>
        <pc:sldMkLst>
          <pc:docMk/>
          <pc:sldMk cId="1122618980" sldId="429"/>
        </pc:sldMkLst>
      </pc:sldChg>
      <pc:sldChg chg="del">
        <pc:chgData name="Zachary Carson Waldron" userId="73f90a8f-9e53-4a0a-a0de-1f109e7a523e" providerId="ADAL" clId="{1D565B65-E736-4858-AFD2-CADC7D02F36E}" dt="2022-06-08T21:55:53.125" v="6" actId="47"/>
        <pc:sldMkLst>
          <pc:docMk/>
          <pc:sldMk cId="2643543588" sldId="430"/>
        </pc:sldMkLst>
      </pc:sldChg>
      <pc:sldChg chg="add del">
        <pc:chgData name="Zachary Carson Waldron" userId="73f90a8f-9e53-4a0a-a0de-1f109e7a523e" providerId="ADAL" clId="{1D565B65-E736-4858-AFD2-CADC7D02F36E}" dt="2022-06-08T21:55:39.225" v="3" actId="47"/>
        <pc:sldMkLst>
          <pc:docMk/>
          <pc:sldMk cId="4210114870" sldId="459"/>
        </pc:sldMkLst>
      </pc:sldChg>
      <pc:sldChg chg="del">
        <pc:chgData name="Zachary Carson Waldron" userId="73f90a8f-9e53-4a0a-a0de-1f109e7a523e" providerId="ADAL" clId="{1D565B65-E736-4858-AFD2-CADC7D02F36E}" dt="2022-06-08T21:55:49.056" v="4" actId="47"/>
        <pc:sldMkLst>
          <pc:docMk/>
          <pc:sldMk cId="4065126307" sldId="460"/>
        </pc:sldMkLst>
      </pc:sldChg>
      <pc:sldChg chg="del">
        <pc:chgData name="Zachary Carson Waldron" userId="73f90a8f-9e53-4a0a-a0de-1f109e7a523e" providerId="ADAL" clId="{1D565B65-E736-4858-AFD2-CADC7D02F36E}" dt="2022-06-08T21:56:13.498" v="12" actId="47"/>
        <pc:sldMkLst>
          <pc:docMk/>
          <pc:sldMk cId="4265328162" sldId="461"/>
        </pc:sldMkLst>
      </pc:sldChg>
      <pc:sldChg chg="del">
        <pc:chgData name="Zachary Carson Waldron" userId="73f90a8f-9e53-4a0a-a0de-1f109e7a523e" providerId="ADAL" clId="{1D565B65-E736-4858-AFD2-CADC7D02F36E}" dt="2022-06-08T21:56:14.639" v="13" actId="47"/>
        <pc:sldMkLst>
          <pc:docMk/>
          <pc:sldMk cId="1810797104" sldId="463"/>
        </pc:sldMkLst>
      </pc:sldChg>
      <pc:sldChg chg="del">
        <pc:chgData name="Zachary Carson Waldron" userId="73f90a8f-9e53-4a0a-a0de-1f109e7a523e" providerId="ADAL" clId="{1D565B65-E736-4858-AFD2-CADC7D02F36E}" dt="2022-06-08T21:56:15.605" v="14" actId="47"/>
        <pc:sldMkLst>
          <pc:docMk/>
          <pc:sldMk cId="691218660" sldId="464"/>
        </pc:sldMkLst>
      </pc:sldChg>
      <pc:sldChg chg="del">
        <pc:chgData name="Zachary Carson Waldron" userId="73f90a8f-9e53-4a0a-a0de-1f109e7a523e" providerId="ADAL" clId="{1D565B65-E736-4858-AFD2-CADC7D02F36E}" dt="2022-06-08T21:56:25.622" v="20" actId="47"/>
        <pc:sldMkLst>
          <pc:docMk/>
          <pc:sldMk cId="4091439987" sldId="466"/>
        </pc:sldMkLst>
      </pc:sldChg>
      <pc:sldChg chg="del">
        <pc:chgData name="Zachary Carson Waldron" userId="73f90a8f-9e53-4a0a-a0de-1f109e7a523e" providerId="ADAL" clId="{1D565B65-E736-4858-AFD2-CADC7D02F36E}" dt="2022-06-08T21:56:26.462" v="21" actId="47"/>
        <pc:sldMkLst>
          <pc:docMk/>
          <pc:sldMk cId="2962581868" sldId="467"/>
        </pc:sldMkLst>
      </pc:sldChg>
      <pc:sldChg chg="del">
        <pc:chgData name="Zachary Carson Waldron" userId="73f90a8f-9e53-4a0a-a0de-1f109e7a523e" providerId="ADAL" clId="{1D565B65-E736-4858-AFD2-CADC7D02F36E}" dt="2022-06-08T21:56:26.948" v="22" actId="47"/>
        <pc:sldMkLst>
          <pc:docMk/>
          <pc:sldMk cId="1198704445" sldId="468"/>
        </pc:sldMkLst>
      </pc:sldChg>
      <pc:sldChg chg="del">
        <pc:chgData name="Zachary Carson Waldron" userId="73f90a8f-9e53-4a0a-a0de-1f109e7a523e" providerId="ADAL" clId="{1D565B65-E736-4858-AFD2-CADC7D02F36E}" dt="2022-06-08T21:56:27.464" v="23" actId="47"/>
        <pc:sldMkLst>
          <pc:docMk/>
          <pc:sldMk cId="2381101175" sldId="469"/>
        </pc:sldMkLst>
      </pc:sldChg>
      <pc:sldChg chg="del">
        <pc:chgData name="Zachary Carson Waldron" userId="73f90a8f-9e53-4a0a-a0de-1f109e7a523e" providerId="ADAL" clId="{1D565B65-E736-4858-AFD2-CADC7D02F36E}" dt="2022-06-08T21:56:28.012" v="24" actId="47"/>
        <pc:sldMkLst>
          <pc:docMk/>
          <pc:sldMk cId="1808742466" sldId="470"/>
        </pc:sldMkLst>
      </pc:sldChg>
      <pc:sldChg chg="del">
        <pc:chgData name="Zachary Carson Waldron" userId="73f90a8f-9e53-4a0a-a0de-1f109e7a523e" providerId="ADAL" clId="{1D565B65-E736-4858-AFD2-CADC7D02F36E}" dt="2022-06-08T21:56:28.683" v="25" actId="47"/>
        <pc:sldMkLst>
          <pc:docMk/>
          <pc:sldMk cId="1409787426" sldId="471"/>
        </pc:sldMkLst>
      </pc:sldChg>
      <pc:sldChg chg="del">
        <pc:chgData name="Zachary Carson Waldron" userId="73f90a8f-9e53-4a0a-a0de-1f109e7a523e" providerId="ADAL" clId="{1D565B65-E736-4858-AFD2-CADC7D02F36E}" dt="2022-06-08T21:56:29.231" v="26" actId="47"/>
        <pc:sldMkLst>
          <pc:docMk/>
          <pc:sldMk cId="2018745546" sldId="472"/>
        </pc:sldMkLst>
      </pc:sldChg>
      <pc:sldChg chg="del">
        <pc:chgData name="Zachary Carson Waldron" userId="73f90a8f-9e53-4a0a-a0de-1f109e7a523e" providerId="ADAL" clId="{1D565B65-E736-4858-AFD2-CADC7D02F36E}" dt="2022-06-08T21:56:29.770" v="27" actId="47"/>
        <pc:sldMkLst>
          <pc:docMk/>
          <pc:sldMk cId="3923273896" sldId="473"/>
        </pc:sldMkLst>
      </pc:sldChg>
      <pc:sldChg chg="del">
        <pc:chgData name="Zachary Carson Waldron" userId="73f90a8f-9e53-4a0a-a0de-1f109e7a523e" providerId="ADAL" clId="{1D565B65-E736-4858-AFD2-CADC7D02F36E}" dt="2022-06-08T21:56:30.318" v="28" actId="47"/>
        <pc:sldMkLst>
          <pc:docMk/>
          <pc:sldMk cId="91195943" sldId="47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89689C-E0A4-4C15-A969-5FDC88A70885}" type="doc">
      <dgm:prSet loTypeId="urn:microsoft.com/office/officeart/2005/8/layout/chevron1" loCatId="process" qsTypeId="urn:microsoft.com/office/officeart/2005/8/quickstyle/simple2" qsCatId="simple" csTypeId="urn:microsoft.com/office/officeart/2005/8/colors/accent1_2" csCatId="accent1" phldr="1"/>
      <dgm:spPr/>
    </dgm:pt>
    <dgm:pt modelId="{794A4129-7C83-49FD-990A-7F0E6A3B4BEF}">
      <dgm:prSet phldrT="[Text]" custT="1"/>
      <dgm:spPr>
        <a:solidFill>
          <a:schemeClr val="accent1"/>
        </a:solidFill>
      </dgm:spPr>
      <dgm:t>
        <a:bodyPr/>
        <a:lstStyle/>
        <a:p>
          <a:r>
            <a:rPr lang="en-US" sz="1500">
              <a:solidFill>
                <a:schemeClr val="bg1"/>
              </a:solidFill>
            </a:rPr>
            <a:t>Overview/Goals</a:t>
          </a:r>
        </a:p>
      </dgm:t>
    </dgm:pt>
    <dgm:pt modelId="{57541ED0-74FA-4895-92AB-E9C9C9481EAF}" type="parTrans" cxnId="{3608A200-D1B9-4B88-87EE-A2878A6CDD55}">
      <dgm:prSet/>
      <dgm:spPr/>
      <dgm:t>
        <a:bodyPr/>
        <a:lstStyle/>
        <a:p>
          <a:endParaRPr lang="en-US" sz="1500"/>
        </a:p>
      </dgm:t>
    </dgm:pt>
    <dgm:pt modelId="{1336D4BE-C861-4F6B-BF12-4EC8275F014E}" type="sibTrans" cxnId="{3608A200-D1B9-4B88-87EE-A2878A6CDD55}">
      <dgm:prSet/>
      <dgm:spPr/>
      <dgm:t>
        <a:bodyPr/>
        <a:lstStyle/>
        <a:p>
          <a:endParaRPr lang="en-US" sz="1500"/>
        </a:p>
      </dgm:t>
    </dgm:pt>
    <dgm:pt modelId="{6596EB37-DEBC-4BB5-9677-D95A76E7518C}">
      <dgm:prSet phldrT="[Text]" custT="1"/>
      <dgm:spPr>
        <a:solidFill>
          <a:schemeClr val="bg1">
            <a:lumMod val="95000"/>
          </a:schemeClr>
        </a:solidFill>
      </dgm:spPr>
      <dgm:t>
        <a:bodyPr/>
        <a:lstStyle/>
        <a:p>
          <a:r>
            <a:rPr lang="en-US" sz="1500">
              <a:solidFill>
                <a:schemeClr val="tx1"/>
              </a:solidFill>
            </a:rPr>
            <a:t>Results</a:t>
          </a:r>
        </a:p>
      </dgm:t>
    </dgm:pt>
    <dgm:pt modelId="{3795CD9E-4AD1-4975-BCB8-9DD82242A905}" type="parTrans" cxnId="{D43A24A1-E775-467F-9FD1-CA7808FF9181}">
      <dgm:prSet/>
      <dgm:spPr/>
      <dgm:t>
        <a:bodyPr/>
        <a:lstStyle/>
        <a:p>
          <a:endParaRPr lang="en-US"/>
        </a:p>
      </dgm:t>
    </dgm:pt>
    <dgm:pt modelId="{8598E9B2-32A6-40E8-947A-A1D064873AA8}" type="sibTrans" cxnId="{D43A24A1-E775-467F-9FD1-CA7808FF9181}">
      <dgm:prSet/>
      <dgm:spPr/>
      <dgm:t>
        <a:bodyPr/>
        <a:lstStyle/>
        <a:p>
          <a:endParaRPr lang="en-US"/>
        </a:p>
      </dgm:t>
    </dgm:pt>
    <dgm:pt modelId="{4023C2E3-C200-4D89-9DF7-BA0379B56E40}">
      <dgm:prSet phldrT="[Text]" custT="1"/>
      <dgm:spPr>
        <a:solidFill>
          <a:schemeClr val="bg1">
            <a:lumMod val="95000"/>
          </a:schemeClr>
        </a:solidFill>
      </dgm:spPr>
      <dgm:t>
        <a:bodyPr/>
        <a:lstStyle/>
        <a:p>
          <a:r>
            <a:rPr lang="en-US" sz="1500">
              <a:solidFill>
                <a:schemeClr val="tx1"/>
              </a:solidFill>
            </a:rPr>
            <a:t>Methodology</a:t>
          </a:r>
        </a:p>
      </dgm:t>
    </dgm:pt>
    <dgm:pt modelId="{10A3AA73-6C91-4A1C-94FF-FBBF5C90268A}" type="parTrans" cxnId="{78C006E2-21D5-4BE4-AA97-CF28D1AFA600}">
      <dgm:prSet/>
      <dgm:spPr/>
      <dgm:t>
        <a:bodyPr/>
        <a:lstStyle/>
        <a:p>
          <a:endParaRPr lang="en-US"/>
        </a:p>
      </dgm:t>
    </dgm:pt>
    <dgm:pt modelId="{53E46514-18A7-4043-96A5-2699FAE98B84}" type="sibTrans" cxnId="{78C006E2-21D5-4BE4-AA97-CF28D1AFA600}">
      <dgm:prSet/>
      <dgm:spPr/>
      <dgm:t>
        <a:bodyPr/>
        <a:lstStyle/>
        <a:p>
          <a:endParaRPr lang="en-US"/>
        </a:p>
      </dgm:t>
    </dgm:pt>
    <dgm:pt modelId="{5B3C9AE6-5FA8-4E42-BBAD-4579C4749927}">
      <dgm:prSet phldrT="[Text]" custT="1"/>
      <dgm:spPr>
        <a:solidFill>
          <a:schemeClr val="bg1">
            <a:lumMod val="95000"/>
          </a:schemeClr>
        </a:solidFill>
      </dgm:spPr>
      <dgm:t>
        <a:bodyPr/>
        <a:lstStyle/>
        <a:p>
          <a:r>
            <a:rPr lang="en-US" sz="1500">
              <a:solidFill>
                <a:schemeClr val="tx1"/>
              </a:solidFill>
            </a:rPr>
            <a:t>Ongoing/Future Efforts</a:t>
          </a:r>
        </a:p>
      </dgm:t>
    </dgm:pt>
    <dgm:pt modelId="{E940B18C-441D-4E05-B9A3-8241D1BD0CD1}" type="parTrans" cxnId="{EACE97DC-A89B-429B-BABD-C2195A1776D2}">
      <dgm:prSet/>
      <dgm:spPr/>
      <dgm:t>
        <a:bodyPr/>
        <a:lstStyle/>
        <a:p>
          <a:endParaRPr lang="en-US"/>
        </a:p>
      </dgm:t>
    </dgm:pt>
    <dgm:pt modelId="{BF51713C-4F3F-4C6F-8D95-B7E233137C2E}" type="sibTrans" cxnId="{EACE97DC-A89B-429B-BABD-C2195A1776D2}">
      <dgm:prSet/>
      <dgm:spPr/>
      <dgm:t>
        <a:bodyPr/>
        <a:lstStyle/>
        <a:p>
          <a:endParaRPr lang="en-US"/>
        </a:p>
      </dgm:t>
    </dgm:pt>
    <dgm:pt modelId="{675228F9-D20D-44A5-ACA2-C640D7B3FBD2}">
      <dgm:prSet phldrT="[Text]" custT="1"/>
      <dgm:spPr>
        <a:solidFill>
          <a:schemeClr val="bg1">
            <a:lumMod val="95000"/>
          </a:schemeClr>
        </a:solidFill>
      </dgm:spPr>
      <dgm:t>
        <a:bodyPr/>
        <a:lstStyle/>
        <a:p>
          <a:r>
            <a:rPr lang="en-US" sz="1500">
              <a:solidFill>
                <a:schemeClr val="tx1"/>
              </a:solidFill>
            </a:rPr>
            <a:t>Concluding Summary</a:t>
          </a:r>
        </a:p>
      </dgm:t>
    </dgm:pt>
    <dgm:pt modelId="{22D9CCA0-4080-4C0E-B048-75968B615E0D}" type="parTrans" cxnId="{796527DC-7EDE-4D3E-AC1E-AC8A548945EB}">
      <dgm:prSet/>
      <dgm:spPr/>
      <dgm:t>
        <a:bodyPr/>
        <a:lstStyle/>
        <a:p>
          <a:endParaRPr lang="en-US"/>
        </a:p>
      </dgm:t>
    </dgm:pt>
    <dgm:pt modelId="{66FD5568-726E-4795-9929-9CDAEC11B996}" type="sibTrans" cxnId="{796527DC-7EDE-4D3E-AC1E-AC8A548945EB}">
      <dgm:prSet/>
      <dgm:spPr/>
      <dgm:t>
        <a:bodyPr/>
        <a:lstStyle/>
        <a:p>
          <a:endParaRPr lang="en-US"/>
        </a:p>
      </dgm:t>
    </dgm:pt>
    <dgm:pt modelId="{444AE812-984F-48A0-860D-5C082A296858}" type="pres">
      <dgm:prSet presAssocID="{7A89689C-E0A4-4C15-A969-5FDC88A70885}" presName="Name0" presStyleCnt="0">
        <dgm:presLayoutVars>
          <dgm:dir/>
          <dgm:animLvl val="lvl"/>
          <dgm:resizeHandles val="exact"/>
        </dgm:presLayoutVars>
      </dgm:prSet>
      <dgm:spPr/>
    </dgm:pt>
    <dgm:pt modelId="{7868296F-D0B8-4416-B9C9-CFDD532FBD75}" type="pres">
      <dgm:prSet presAssocID="{794A4129-7C83-49FD-990A-7F0E6A3B4BEF}" presName="parTxOnly" presStyleLbl="node1" presStyleIdx="0" presStyleCnt="5">
        <dgm:presLayoutVars>
          <dgm:chMax val="0"/>
          <dgm:chPref val="0"/>
          <dgm:bulletEnabled val="1"/>
        </dgm:presLayoutVars>
      </dgm:prSet>
      <dgm:spPr/>
    </dgm:pt>
    <dgm:pt modelId="{52E32123-4BDC-4FA6-955B-CD09F1BF5B4E}" type="pres">
      <dgm:prSet presAssocID="{1336D4BE-C861-4F6B-BF12-4EC8275F014E}" presName="parTxOnlySpace" presStyleCnt="0"/>
      <dgm:spPr/>
    </dgm:pt>
    <dgm:pt modelId="{E3C238C0-8A3F-48E6-8817-F3FC0A043BA8}" type="pres">
      <dgm:prSet presAssocID="{4023C2E3-C200-4D89-9DF7-BA0379B56E40}" presName="parTxOnly" presStyleLbl="node1" presStyleIdx="1" presStyleCnt="5">
        <dgm:presLayoutVars>
          <dgm:chMax val="0"/>
          <dgm:chPref val="0"/>
          <dgm:bulletEnabled val="1"/>
        </dgm:presLayoutVars>
      </dgm:prSet>
      <dgm:spPr/>
    </dgm:pt>
    <dgm:pt modelId="{6FD97CAD-FAB5-4E52-87C7-C8F4F535B967}" type="pres">
      <dgm:prSet presAssocID="{53E46514-18A7-4043-96A5-2699FAE98B84}" presName="parTxOnlySpace" presStyleCnt="0"/>
      <dgm:spPr/>
    </dgm:pt>
    <dgm:pt modelId="{ADD4237C-9613-4425-831A-57674EE32C09}" type="pres">
      <dgm:prSet presAssocID="{6596EB37-DEBC-4BB5-9677-D95A76E7518C}" presName="parTxOnly" presStyleLbl="node1" presStyleIdx="2" presStyleCnt="5">
        <dgm:presLayoutVars>
          <dgm:chMax val="0"/>
          <dgm:chPref val="0"/>
          <dgm:bulletEnabled val="1"/>
        </dgm:presLayoutVars>
      </dgm:prSet>
      <dgm:spPr/>
    </dgm:pt>
    <dgm:pt modelId="{7CF36F24-0774-489C-B230-9317266939C3}" type="pres">
      <dgm:prSet presAssocID="{8598E9B2-32A6-40E8-947A-A1D064873AA8}" presName="parTxOnlySpace" presStyleCnt="0"/>
      <dgm:spPr/>
    </dgm:pt>
    <dgm:pt modelId="{6A6B8CBD-152B-46B4-B7E6-E7AAB762D5A8}" type="pres">
      <dgm:prSet presAssocID="{5B3C9AE6-5FA8-4E42-BBAD-4579C4749927}" presName="parTxOnly" presStyleLbl="node1" presStyleIdx="3" presStyleCnt="5">
        <dgm:presLayoutVars>
          <dgm:chMax val="0"/>
          <dgm:chPref val="0"/>
          <dgm:bulletEnabled val="1"/>
        </dgm:presLayoutVars>
      </dgm:prSet>
      <dgm:spPr/>
    </dgm:pt>
    <dgm:pt modelId="{BDA47E43-09D7-4284-BDFD-96AC23AF0076}" type="pres">
      <dgm:prSet presAssocID="{BF51713C-4F3F-4C6F-8D95-B7E233137C2E}" presName="parTxOnlySpace" presStyleCnt="0"/>
      <dgm:spPr/>
    </dgm:pt>
    <dgm:pt modelId="{17302151-9550-49B6-8F57-F59C3030A49E}" type="pres">
      <dgm:prSet presAssocID="{675228F9-D20D-44A5-ACA2-C640D7B3FBD2}" presName="parTxOnly" presStyleLbl="node1" presStyleIdx="4" presStyleCnt="5">
        <dgm:presLayoutVars>
          <dgm:chMax val="0"/>
          <dgm:chPref val="0"/>
          <dgm:bulletEnabled val="1"/>
        </dgm:presLayoutVars>
      </dgm:prSet>
      <dgm:spPr/>
    </dgm:pt>
  </dgm:ptLst>
  <dgm:cxnLst>
    <dgm:cxn modelId="{3608A200-D1B9-4B88-87EE-A2878A6CDD55}" srcId="{7A89689C-E0A4-4C15-A969-5FDC88A70885}" destId="{794A4129-7C83-49FD-990A-7F0E6A3B4BEF}" srcOrd="0" destOrd="0" parTransId="{57541ED0-74FA-4895-92AB-E9C9C9481EAF}" sibTransId="{1336D4BE-C861-4F6B-BF12-4EC8275F014E}"/>
    <dgm:cxn modelId="{EC3BB527-0B87-4F0C-A592-80E9BAEEBF4D}" type="presOf" srcId="{6596EB37-DEBC-4BB5-9677-D95A76E7518C}" destId="{ADD4237C-9613-4425-831A-57674EE32C09}" srcOrd="0" destOrd="0" presId="urn:microsoft.com/office/officeart/2005/8/layout/chevron1"/>
    <dgm:cxn modelId="{D43A24A1-E775-467F-9FD1-CA7808FF9181}" srcId="{7A89689C-E0A4-4C15-A969-5FDC88A70885}" destId="{6596EB37-DEBC-4BB5-9677-D95A76E7518C}" srcOrd="2" destOrd="0" parTransId="{3795CD9E-4AD1-4975-BCB8-9DD82242A905}" sibTransId="{8598E9B2-32A6-40E8-947A-A1D064873AA8}"/>
    <dgm:cxn modelId="{00D2ADC5-1CAA-4522-8BBD-B94981A28E68}" type="presOf" srcId="{7A89689C-E0A4-4C15-A969-5FDC88A70885}" destId="{444AE812-984F-48A0-860D-5C082A296858}" srcOrd="0" destOrd="0" presId="urn:microsoft.com/office/officeart/2005/8/layout/chevron1"/>
    <dgm:cxn modelId="{796527DC-7EDE-4D3E-AC1E-AC8A548945EB}" srcId="{7A89689C-E0A4-4C15-A969-5FDC88A70885}" destId="{675228F9-D20D-44A5-ACA2-C640D7B3FBD2}" srcOrd="4" destOrd="0" parTransId="{22D9CCA0-4080-4C0E-B048-75968B615E0D}" sibTransId="{66FD5568-726E-4795-9929-9CDAEC11B996}"/>
    <dgm:cxn modelId="{EACE97DC-A89B-429B-BABD-C2195A1776D2}" srcId="{7A89689C-E0A4-4C15-A969-5FDC88A70885}" destId="{5B3C9AE6-5FA8-4E42-BBAD-4579C4749927}" srcOrd="3" destOrd="0" parTransId="{E940B18C-441D-4E05-B9A3-8241D1BD0CD1}" sibTransId="{BF51713C-4F3F-4C6F-8D95-B7E233137C2E}"/>
    <dgm:cxn modelId="{8DFB02E0-A05D-4549-8C92-B44F3F364AC5}" type="presOf" srcId="{5B3C9AE6-5FA8-4E42-BBAD-4579C4749927}" destId="{6A6B8CBD-152B-46B4-B7E6-E7AAB762D5A8}" srcOrd="0" destOrd="0" presId="urn:microsoft.com/office/officeart/2005/8/layout/chevron1"/>
    <dgm:cxn modelId="{78C006E2-21D5-4BE4-AA97-CF28D1AFA600}" srcId="{7A89689C-E0A4-4C15-A969-5FDC88A70885}" destId="{4023C2E3-C200-4D89-9DF7-BA0379B56E40}" srcOrd="1" destOrd="0" parTransId="{10A3AA73-6C91-4A1C-94FF-FBBF5C90268A}" sibTransId="{53E46514-18A7-4043-96A5-2699FAE98B84}"/>
    <dgm:cxn modelId="{42F064E7-3EF6-41C3-A856-2D15F1BDC252}" type="presOf" srcId="{4023C2E3-C200-4D89-9DF7-BA0379B56E40}" destId="{E3C238C0-8A3F-48E6-8817-F3FC0A043BA8}" srcOrd="0" destOrd="0" presId="urn:microsoft.com/office/officeart/2005/8/layout/chevron1"/>
    <dgm:cxn modelId="{ED747DEA-60AE-4558-9E60-3DEAB0E99191}" type="presOf" srcId="{675228F9-D20D-44A5-ACA2-C640D7B3FBD2}" destId="{17302151-9550-49B6-8F57-F59C3030A49E}" srcOrd="0" destOrd="0" presId="urn:microsoft.com/office/officeart/2005/8/layout/chevron1"/>
    <dgm:cxn modelId="{54D6ADFE-3159-4753-B1BD-DA5415F19AE8}" type="presOf" srcId="{794A4129-7C83-49FD-990A-7F0E6A3B4BEF}" destId="{7868296F-D0B8-4416-B9C9-CFDD532FBD75}" srcOrd="0" destOrd="0" presId="urn:microsoft.com/office/officeart/2005/8/layout/chevron1"/>
    <dgm:cxn modelId="{D98F105B-868B-4A8F-82A1-F567BEF84569}" type="presParOf" srcId="{444AE812-984F-48A0-860D-5C082A296858}" destId="{7868296F-D0B8-4416-B9C9-CFDD532FBD75}" srcOrd="0" destOrd="0" presId="urn:microsoft.com/office/officeart/2005/8/layout/chevron1"/>
    <dgm:cxn modelId="{764B54E7-2426-48E6-B572-B8038C2CAE34}" type="presParOf" srcId="{444AE812-984F-48A0-860D-5C082A296858}" destId="{52E32123-4BDC-4FA6-955B-CD09F1BF5B4E}" srcOrd="1" destOrd="0" presId="urn:microsoft.com/office/officeart/2005/8/layout/chevron1"/>
    <dgm:cxn modelId="{D714402E-92AC-4390-8A9D-A273C9FEA971}" type="presParOf" srcId="{444AE812-984F-48A0-860D-5C082A296858}" destId="{E3C238C0-8A3F-48E6-8817-F3FC0A043BA8}" srcOrd="2" destOrd="0" presId="urn:microsoft.com/office/officeart/2005/8/layout/chevron1"/>
    <dgm:cxn modelId="{22AFAAA1-C18C-4F8D-B738-0EDA51AF9BEA}" type="presParOf" srcId="{444AE812-984F-48A0-860D-5C082A296858}" destId="{6FD97CAD-FAB5-4E52-87C7-C8F4F535B967}" srcOrd="3" destOrd="0" presId="urn:microsoft.com/office/officeart/2005/8/layout/chevron1"/>
    <dgm:cxn modelId="{F5867226-916B-42C7-B03F-6D132DF967D6}" type="presParOf" srcId="{444AE812-984F-48A0-860D-5C082A296858}" destId="{ADD4237C-9613-4425-831A-57674EE32C09}" srcOrd="4" destOrd="0" presId="urn:microsoft.com/office/officeart/2005/8/layout/chevron1"/>
    <dgm:cxn modelId="{9F5323FB-08EB-473A-91A3-CAFD55546538}" type="presParOf" srcId="{444AE812-984F-48A0-860D-5C082A296858}" destId="{7CF36F24-0774-489C-B230-9317266939C3}" srcOrd="5" destOrd="0" presId="urn:microsoft.com/office/officeart/2005/8/layout/chevron1"/>
    <dgm:cxn modelId="{BD6EC051-8939-4FCA-8A7E-FC3709978957}" type="presParOf" srcId="{444AE812-984F-48A0-860D-5C082A296858}" destId="{6A6B8CBD-152B-46B4-B7E6-E7AAB762D5A8}" srcOrd="6" destOrd="0" presId="urn:microsoft.com/office/officeart/2005/8/layout/chevron1"/>
    <dgm:cxn modelId="{040047CE-D337-4592-B5BF-FAE9BEE12863}" type="presParOf" srcId="{444AE812-984F-48A0-860D-5C082A296858}" destId="{BDA47E43-09D7-4284-BDFD-96AC23AF0076}" srcOrd="7" destOrd="0" presId="urn:microsoft.com/office/officeart/2005/8/layout/chevron1"/>
    <dgm:cxn modelId="{B5A5789A-0297-4B0B-81BA-19D688015237}" type="presParOf" srcId="{444AE812-984F-48A0-860D-5C082A296858}" destId="{17302151-9550-49B6-8F57-F59C3030A49E}"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A89689C-E0A4-4C15-A969-5FDC88A70885}" type="doc">
      <dgm:prSet loTypeId="urn:microsoft.com/office/officeart/2005/8/layout/chevron1" loCatId="process" qsTypeId="urn:microsoft.com/office/officeart/2005/8/quickstyle/simple2" qsCatId="simple" csTypeId="urn:microsoft.com/office/officeart/2005/8/colors/accent1_2" csCatId="accent1" phldr="1"/>
      <dgm:spPr/>
    </dgm:pt>
    <dgm:pt modelId="{794A4129-7C83-49FD-990A-7F0E6A3B4BEF}">
      <dgm:prSet phldrT="[Text]" custT="1"/>
      <dgm:spPr>
        <a:solidFill>
          <a:schemeClr val="bg1">
            <a:lumMod val="95000"/>
          </a:schemeClr>
        </a:solidFill>
      </dgm:spPr>
      <dgm:t>
        <a:bodyPr/>
        <a:lstStyle/>
        <a:p>
          <a:r>
            <a:rPr lang="en-US" sz="1500">
              <a:solidFill>
                <a:schemeClr val="tx1"/>
              </a:solidFill>
            </a:rPr>
            <a:t>Overview/Goals</a:t>
          </a:r>
        </a:p>
      </dgm:t>
    </dgm:pt>
    <dgm:pt modelId="{57541ED0-74FA-4895-92AB-E9C9C9481EAF}" type="parTrans" cxnId="{3608A200-D1B9-4B88-87EE-A2878A6CDD55}">
      <dgm:prSet/>
      <dgm:spPr/>
      <dgm:t>
        <a:bodyPr/>
        <a:lstStyle/>
        <a:p>
          <a:endParaRPr lang="en-US" sz="1500"/>
        </a:p>
      </dgm:t>
    </dgm:pt>
    <dgm:pt modelId="{1336D4BE-C861-4F6B-BF12-4EC8275F014E}" type="sibTrans" cxnId="{3608A200-D1B9-4B88-87EE-A2878A6CDD55}">
      <dgm:prSet/>
      <dgm:spPr/>
      <dgm:t>
        <a:bodyPr/>
        <a:lstStyle/>
        <a:p>
          <a:endParaRPr lang="en-US" sz="1500"/>
        </a:p>
      </dgm:t>
    </dgm:pt>
    <dgm:pt modelId="{6596EB37-DEBC-4BB5-9677-D95A76E7518C}">
      <dgm:prSet phldrT="[Text]" custT="1"/>
      <dgm:spPr>
        <a:solidFill>
          <a:schemeClr val="bg1">
            <a:lumMod val="95000"/>
          </a:schemeClr>
        </a:solidFill>
      </dgm:spPr>
      <dgm:t>
        <a:bodyPr/>
        <a:lstStyle/>
        <a:p>
          <a:r>
            <a:rPr lang="en-US" sz="1500">
              <a:solidFill>
                <a:schemeClr val="tx1"/>
              </a:solidFill>
            </a:rPr>
            <a:t>Results</a:t>
          </a:r>
        </a:p>
      </dgm:t>
    </dgm:pt>
    <dgm:pt modelId="{3795CD9E-4AD1-4975-BCB8-9DD82242A905}" type="parTrans" cxnId="{D43A24A1-E775-467F-9FD1-CA7808FF9181}">
      <dgm:prSet/>
      <dgm:spPr/>
      <dgm:t>
        <a:bodyPr/>
        <a:lstStyle/>
        <a:p>
          <a:endParaRPr lang="en-US"/>
        </a:p>
      </dgm:t>
    </dgm:pt>
    <dgm:pt modelId="{8598E9B2-32A6-40E8-947A-A1D064873AA8}" type="sibTrans" cxnId="{D43A24A1-E775-467F-9FD1-CA7808FF9181}">
      <dgm:prSet/>
      <dgm:spPr/>
      <dgm:t>
        <a:bodyPr/>
        <a:lstStyle/>
        <a:p>
          <a:endParaRPr lang="en-US"/>
        </a:p>
      </dgm:t>
    </dgm:pt>
    <dgm:pt modelId="{4023C2E3-C200-4D89-9DF7-BA0379B56E40}">
      <dgm:prSet phldrT="[Text]" custT="1"/>
      <dgm:spPr>
        <a:solidFill>
          <a:schemeClr val="accent1"/>
        </a:solidFill>
      </dgm:spPr>
      <dgm:t>
        <a:bodyPr/>
        <a:lstStyle/>
        <a:p>
          <a:r>
            <a:rPr lang="en-US" sz="1500">
              <a:solidFill>
                <a:schemeClr val="bg1"/>
              </a:solidFill>
            </a:rPr>
            <a:t>Methodology</a:t>
          </a:r>
        </a:p>
      </dgm:t>
    </dgm:pt>
    <dgm:pt modelId="{10A3AA73-6C91-4A1C-94FF-FBBF5C90268A}" type="parTrans" cxnId="{78C006E2-21D5-4BE4-AA97-CF28D1AFA600}">
      <dgm:prSet/>
      <dgm:spPr/>
      <dgm:t>
        <a:bodyPr/>
        <a:lstStyle/>
        <a:p>
          <a:endParaRPr lang="en-US"/>
        </a:p>
      </dgm:t>
    </dgm:pt>
    <dgm:pt modelId="{53E46514-18A7-4043-96A5-2699FAE98B84}" type="sibTrans" cxnId="{78C006E2-21D5-4BE4-AA97-CF28D1AFA600}">
      <dgm:prSet/>
      <dgm:spPr/>
      <dgm:t>
        <a:bodyPr/>
        <a:lstStyle/>
        <a:p>
          <a:endParaRPr lang="en-US"/>
        </a:p>
      </dgm:t>
    </dgm:pt>
    <dgm:pt modelId="{5B3C9AE6-5FA8-4E42-BBAD-4579C4749927}">
      <dgm:prSet phldrT="[Text]" custT="1"/>
      <dgm:spPr>
        <a:solidFill>
          <a:schemeClr val="bg1">
            <a:lumMod val="95000"/>
          </a:schemeClr>
        </a:solidFill>
      </dgm:spPr>
      <dgm:t>
        <a:bodyPr/>
        <a:lstStyle/>
        <a:p>
          <a:r>
            <a:rPr lang="en-US" sz="1500">
              <a:solidFill>
                <a:schemeClr val="tx1"/>
              </a:solidFill>
            </a:rPr>
            <a:t>Ongoing/Future Efforts</a:t>
          </a:r>
        </a:p>
      </dgm:t>
    </dgm:pt>
    <dgm:pt modelId="{E940B18C-441D-4E05-B9A3-8241D1BD0CD1}" type="parTrans" cxnId="{EACE97DC-A89B-429B-BABD-C2195A1776D2}">
      <dgm:prSet/>
      <dgm:spPr/>
      <dgm:t>
        <a:bodyPr/>
        <a:lstStyle/>
        <a:p>
          <a:endParaRPr lang="en-US"/>
        </a:p>
      </dgm:t>
    </dgm:pt>
    <dgm:pt modelId="{BF51713C-4F3F-4C6F-8D95-B7E233137C2E}" type="sibTrans" cxnId="{EACE97DC-A89B-429B-BABD-C2195A1776D2}">
      <dgm:prSet/>
      <dgm:spPr/>
      <dgm:t>
        <a:bodyPr/>
        <a:lstStyle/>
        <a:p>
          <a:endParaRPr lang="en-US"/>
        </a:p>
      </dgm:t>
    </dgm:pt>
    <dgm:pt modelId="{675228F9-D20D-44A5-ACA2-C640D7B3FBD2}">
      <dgm:prSet phldrT="[Text]" custT="1"/>
      <dgm:spPr>
        <a:solidFill>
          <a:schemeClr val="bg1">
            <a:lumMod val="95000"/>
          </a:schemeClr>
        </a:solidFill>
      </dgm:spPr>
      <dgm:t>
        <a:bodyPr/>
        <a:lstStyle/>
        <a:p>
          <a:r>
            <a:rPr lang="en-US" sz="1500">
              <a:solidFill>
                <a:schemeClr val="tx1"/>
              </a:solidFill>
            </a:rPr>
            <a:t>Concluding Summary</a:t>
          </a:r>
        </a:p>
      </dgm:t>
    </dgm:pt>
    <dgm:pt modelId="{22D9CCA0-4080-4C0E-B048-75968B615E0D}" type="parTrans" cxnId="{796527DC-7EDE-4D3E-AC1E-AC8A548945EB}">
      <dgm:prSet/>
      <dgm:spPr/>
      <dgm:t>
        <a:bodyPr/>
        <a:lstStyle/>
        <a:p>
          <a:endParaRPr lang="en-US"/>
        </a:p>
      </dgm:t>
    </dgm:pt>
    <dgm:pt modelId="{66FD5568-726E-4795-9929-9CDAEC11B996}" type="sibTrans" cxnId="{796527DC-7EDE-4D3E-AC1E-AC8A548945EB}">
      <dgm:prSet/>
      <dgm:spPr/>
      <dgm:t>
        <a:bodyPr/>
        <a:lstStyle/>
        <a:p>
          <a:endParaRPr lang="en-US"/>
        </a:p>
      </dgm:t>
    </dgm:pt>
    <dgm:pt modelId="{444AE812-984F-48A0-860D-5C082A296858}" type="pres">
      <dgm:prSet presAssocID="{7A89689C-E0A4-4C15-A969-5FDC88A70885}" presName="Name0" presStyleCnt="0">
        <dgm:presLayoutVars>
          <dgm:dir/>
          <dgm:animLvl val="lvl"/>
          <dgm:resizeHandles val="exact"/>
        </dgm:presLayoutVars>
      </dgm:prSet>
      <dgm:spPr/>
    </dgm:pt>
    <dgm:pt modelId="{7868296F-D0B8-4416-B9C9-CFDD532FBD75}" type="pres">
      <dgm:prSet presAssocID="{794A4129-7C83-49FD-990A-7F0E6A3B4BEF}" presName="parTxOnly" presStyleLbl="node1" presStyleIdx="0" presStyleCnt="5">
        <dgm:presLayoutVars>
          <dgm:chMax val="0"/>
          <dgm:chPref val="0"/>
          <dgm:bulletEnabled val="1"/>
        </dgm:presLayoutVars>
      </dgm:prSet>
      <dgm:spPr/>
    </dgm:pt>
    <dgm:pt modelId="{52E32123-4BDC-4FA6-955B-CD09F1BF5B4E}" type="pres">
      <dgm:prSet presAssocID="{1336D4BE-C861-4F6B-BF12-4EC8275F014E}" presName="parTxOnlySpace" presStyleCnt="0"/>
      <dgm:spPr/>
    </dgm:pt>
    <dgm:pt modelId="{E3C238C0-8A3F-48E6-8817-F3FC0A043BA8}" type="pres">
      <dgm:prSet presAssocID="{4023C2E3-C200-4D89-9DF7-BA0379B56E40}" presName="parTxOnly" presStyleLbl="node1" presStyleIdx="1" presStyleCnt="5">
        <dgm:presLayoutVars>
          <dgm:chMax val="0"/>
          <dgm:chPref val="0"/>
          <dgm:bulletEnabled val="1"/>
        </dgm:presLayoutVars>
      </dgm:prSet>
      <dgm:spPr/>
    </dgm:pt>
    <dgm:pt modelId="{6FD97CAD-FAB5-4E52-87C7-C8F4F535B967}" type="pres">
      <dgm:prSet presAssocID="{53E46514-18A7-4043-96A5-2699FAE98B84}" presName="parTxOnlySpace" presStyleCnt="0"/>
      <dgm:spPr/>
    </dgm:pt>
    <dgm:pt modelId="{ADD4237C-9613-4425-831A-57674EE32C09}" type="pres">
      <dgm:prSet presAssocID="{6596EB37-DEBC-4BB5-9677-D95A76E7518C}" presName="parTxOnly" presStyleLbl="node1" presStyleIdx="2" presStyleCnt="5">
        <dgm:presLayoutVars>
          <dgm:chMax val="0"/>
          <dgm:chPref val="0"/>
          <dgm:bulletEnabled val="1"/>
        </dgm:presLayoutVars>
      </dgm:prSet>
      <dgm:spPr/>
    </dgm:pt>
    <dgm:pt modelId="{7CF36F24-0774-489C-B230-9317266939C3}" type="pres">
      <dgm:prSet presAssocID="{8598E9B2-32A6-40E8-947A-A1D064873AA8}" presName="parTxOnlySpace" presStyleCnt="0"/>
      <dgm:spPr/>
    </dgm:pt>
    <dgm:pt modelId="{6A6B8CBD-152B-46B4-B7E6-E7AAB762D5A8}" type="pres">
      <dgm:prSet presAssocID="{5B3C9AE6-5FA8-4E42-BBAD-4579C4749927}" presName="parTxOnly" presStyleLbl="node1" presStyleIdx="3" presStyleCnt="5">
        <dgm:presLayoutVars>
          <dgm:chMax val="0"/>
          <dgm:chPref val="0"/>
          <dgm:bulletEnabled val="1"/>
        </dgm:presLayoutVars>
      </dgm:prSet>
      <dgm:spPr/>
    </dgm:pt>
    <dgm:pt modelId="{BDA47E43-09D7-4284-BDFD-96AC23AF0076}" type="pres">
      <dgm:prSet presAssocID="{BF51713C-4F3F-4C6F-8D95-B7E233137C2E}" presName="parTxOnlySpace" presStyleCnt="0"/>
      <dgm:spPr/>
    </dgm:pt>
    <dgm:pt modelId="{17302151-9550-49B6-8F57-F59C3030A49E}" type="pres">
      <dgm:prSet presAssocID="{675228F9-D20D-44A5-ACA2-C640D7B3FBD2}" presName="parTxOnly" presStyleLbl="node1" presStyleIdx="4" presStyleCnt="5">
        <dgm:presLayoutVars>
          <dgm:chMax val="0"/>
          <dgm:chPref val="0"/>
          <dgm:bulletEnabled val="1"/>
        </dgm:presLayoutVars>
      </dgm:prSet>
      <dgm:spPr/>
    </dgm:pt>
  </dgm:ptLst>
  <dgm:cxnLst>
    <dgm:cxn modelId="{3608A200-D1B9-4B88-87EE-A2878A6CDD55}" srcId="{7A89689C-E0A4-4C15-A969-5FDC88A70885}" destId="{794A4129-7C83-49FD-990A-7F0E6A3B4BEF}" srcOrd="0" destOrd="0" parTransId="{57541ED0-74FA-4895-92AB-E9C9C9481EAF}" sibTransId="{1336D4BE-C861-4F6B-BF12-4EC8275F014E}"/>
    <dgm:cxn modelId="{EC3BB527-0B87-4F0C-A592-80E9BAEEBF4D}" type="presOf" srcId="{6596EB37-DEBC-4BB5-9677-D95A76E7518C}" destId="{ADD4237C-9613-4425-831A-57674EE32C09}" srcOrd="0" destOrd="0" presId="urn:microsoft.com/office/officeart/2005/8/layout/chevron1"/>
    <dgm:cxn modelId="{D43A24A1-E775-467F-9FD1-CA7808FF9181}" srcId="{7A89689C-E0A4-4C15-A969-5FDC88A70885}" destId="{6596EB37-DEBC-4BB5-9677-D95A76E7518C}" srcOrd="2" destOrd="0" parTransId="{3795CD9E-4AD1-4975-BCB8-9DD82242A905}" sibTransId="{8598E9B2-32A6-40E8-947A-A1D064873AA8}"/>
    <dgm:cxn modelId="{00D2ADC5-1CAA-4522-8BBD-B94981A28E68}" type="presOf" srcId="{7A89689C-E0A4-4C15-A969-5FDC88A70885}" destId="{444AE812-984F-48A0-860D-5C082A296858}" srcOrd="0" destOrd="0" presId="urn:microsoft.com/office/officeart/2005/8/layout/chevron1"/>
    <dgm:cxn modelId="{796527DC-7EDE-4D3E-AC1E-AC8A548945EB}" srcId="{7A89689C-E0A4-4C15-A969-5FDC88A70885}" destId="{675228F9-D20D-44A5-ACA2-C640D7B3FBD2}" srcOrd="4" destOrd="0" parTransId="{22D9CCA0-4080-4C0E-B048-75968B615E0D}" sibTransId="{66FD5568-726E-4795-9929-9CDAEC11B996}"/>
    <dgm:cxn modelId="{EACE97DC-A89B-429B-BABD-C2195A1776D2}" srcId="{7A89689C-E0A4-4C15-A969-5FDC88A70885}" destId="{5B3C9AE6-5FA8-4E42-BBAD-4579C4749927}" srcOrd="3" destOrd="0" parTransId="{E940B18C-441D-4E05-B9A3-8241D1BD0CD1}" sibTransId="{BF51713C-4F3F-4C6F-8D95-B7E233137C2E}"/>
    <dgm:cxn modelId="{8DFB02E0-A05D-4549-8C92-B44F3F364AC5}" type="presOf" srcId="{5B3C9AE6-5FA8-4E42-BBAD-4579C4749927}" destId="{6A6B8CBD-152B-46B4-B7E6-E7AAB762D5A8}" srcOrd="0" destOrd="0" presId="urn:microsoft.com/office/officeart/2005/8/layout/chevron1"/>
    <dgm:cxn modelId="{78C006E2-21D5-4BE4-AA97-CF28D1AFA600}" srcId="{7A89689C-E0A4-4C15-A969-5FDC88A70885}" destId="{4023C2E3-C200-4D89-9DF7-BA0379B56E40}" srcOrd="1" destOrd="0" parTransId="{10A3AA73-6C91-4A1C-94FF-FBBF5C90268A}" sibTransId="{53E46514-18A7-4043-96A5-2699FAE98B84}"/>
    <dgm:cxn modelId="{42F064E7-3EF6-41C3-A856-2D15F1BDC252}" type="presOf" srcId="{4023C2E3-C200-4D89-9DF7-BA0379B56E40}" destId="{E3C238C0-8A3F-48E6-8817-F3FC0A043BA8}" srcOrd="0" destOrd="0" presId="urn:microsoft.com/office/officeart/2005/8/layout/chevron1"/>
    <dgm:cxn modelId="{ED747DEA-60AE-4558-9E60-3DEAB0E99191}" type="presOf" srcId="{675228F9-D20D-44A5-ACA2-C640D7B3FBD2}" destId="{17302151-9550-49B6-8F57-F59C3030A49E}" srcOrd="0" destOrd="0" presId="urn:microsoft.com/office/officeart/2005/8/layout/chevron1"/>
    <dgm:cxn modelId="{54D6ADFE-3159-4753-B1BD-DA5415F19AE8}" type="presOf" srcId="{794A4129-7C83-49FD-990A-7F0E6A3B4BEF}" destId="{7868296F-D0B8-4416-B9C9-CFDD532FBD75}" srcOrd="0" destOrd="0" presId="urn:microsoft.com/office/officeart/2005/8/layout/chevron1"/>
    <dgm:cxn modelId="{D98F105B-868B-4A8F-82A1-F567BEF84569}" type="presParOf" srcId="{444AE812-984F-48A0-860D-5C082A296858}" destId="{7868296F-D0B8-4416-B9C9-CFDD532FBD75}" srcOrd="0" destOrd="0" presId="urn:microsoft.com/office/officeart/2005/8/layout/chevron1"/>
    <dgm:cxn modelId="{764B54E7-2426-48E6-B572-B8038C2CAE34}" type="presParOf" srcId="{444AE812-984F-48A0-860D-5C082A296858}" destId="{52E32123-4BDC-4FA6-955B-CD09F1BF5B4E}" srcOrd="1" destOrd="0" presId="urn:microsoft.com/office/officeart/2005/8/layout/chevron1"/>
    <dgm:cxn modelId="{D714402E-92AC-4390-8A9D-A273C9FEA971}" type="presParOf" srcId="{444AE812-984F-48A0-860D-5C082A296858}" destId="{E3C238C0-8A3F-48E6-8817-F3FC0A043BA8}" srcOrd="2" destOrd="0" presId="urn:microsoft.com/office/officeart/2005/8/layout/chevron1"/>
    <dgm:cxn modelId="{22AFAAA1-C18C-4F8D-B738-0EDA51AF9BEA}" type="presParOf" srcId="{444AE812-984F-48A0-860D-5C082A296858}" destId="{6FD97CAD-FAB5-4E52-87C7-C8F4F535B967}" srcOrd="3" destOrd="0" presId="urn:microsoft.com/office/officeart/2005/8/layout/chevron1"/>
    <dgm:cxn modelId="{F5867226-916B-42C7-B03F-6D132DF967D6}" type="presParOf" srcId="{444AE812-984F-48A0-860D-5C082A296858}" destId="{ADD4237C-9613-4425-831A-57674EE32C09}" srcOrd="4" destOrd="0" presId="urn:microsoft.com/office/officeart/2005/8/layout/chevron1"/>
    <dgm:cxn modelId="{9F5323FB-08EB-473A-91A3-CAFD55546538}" type="presParOf" srcId="{444AE812-984F-48A0-860D-5C082A296858}" destId="{7CF36F24-0774-489C-B230-9317266939C3}" srcOrd="5" destOrd="0" presId="urn:microsoft.com/office/officeart/2005/8/layout/chevron1"/>
    <dgm:cxn modelId="{BD6EC051-8939-4FCA-8A7E-FC3709978957}" type="presParOf" srcId="{444AE812-984F-48A0-860D-5C082A296858}" destId="{6A6B8CBD-152B-46B4-B7E6-E7AAB762D5A8}" srcOrd="6" destOrd="0" presId="urn:microsoft.com/office/officeart/2005/8/layout/chevron1"/>
    <dgm:cxn modelId="{040047CE-D337-4592-B5BF-FAE9BEE12863}" type="presParOf" srcId="{444AE812-984F-48A0-860D-5C082A296858}" destId="{BDA47E43-09D7-4284-BDFD-96AC23AF0076}" srcOrd="7" destOrd="0" presId="urn:microsoft.com/office/officeart/2005/8/layout/chevron1"/>
    <dgm:cxn modelId="{B5A5789A-0297-4B0B-81BA-19D688015237}" type="presParOf" srcId="{444AE812-984F-48A0-860D-5C082A296858}" destId="{17302151-9550-49B6-8F57-F59C3030A49E}"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A89689C-E0A4-4C15-A969-5FDC88A70885}" type="doc">
      <dgm:prSet loTypeId="urn:microsoft.com/office/officeart/2005/8/layout/chevron1" loCatId="process" qsTypeId="urn:microsoft.com/office/officeart/2005/8/quickstyle/simple2" qsCatId="simple" csTypeId="urn:microsoft.com/office/officeart/2005/8/colors/accent1_2" csCatId="accent1" phldr="1"/>
      <dgm:spPr/>
    </dgm:pt>
    <dgm:pt modelId="{794A4129-7C83-49FD-990A-7F0E6A3B4BEF}">
      <dgm:prSet phldrT="[Text]" custT="1"/>
      <dgm:spPr>
        <a:solidFill>
          <a:schemeClr val="bg1">
            <a:lumMod val="95000"/>
          </a:schemeClr>
        </a:solidFill>
      </dgm:spPr>
      <dgm:t>
        <a:bodyPr/>
        <a:lstStyle/>
        <a:p>
          <a:r>
            <a:rPr lang="en-US" sz="1500">
              <a:solidFill>
                <a:schemeClr val="tx1"/>
              </a:solidFill>
            </a:rPr>
            <a:t>Overview/Goals</a:t>
          </a:r>
        </a:p>
      </dgm:t>
    </dgm:pt>
    <dgm:pt modelId="{57541ED0-74FA-4895-92AB-E9C9C9481EAF}" type="parTrans" cxnId="{3608A200-D1B9-4B88-87EE-A2878A6CDD55}">
      <dgm:prSet/>
      <dgm:spPr/>
      <dgm:t>
        <a:bodyPr/>
        <a:lstStyle/>
        <a:p>
          <a:endParaRPr lang="en-US" sz="1500"/>
        </a:p>
      </dgm:t>
    </dgm:pt>
    <dgm:pt modelId="{1336D4BE-C861-4F6B-BF12-4EC8275F014E}" type="sibTrans" cxnId="{3608A200-D1B9-4B88-87EE-A2878A6CDD55}">
      <dgm:prSet/>
      <dgm:spPr/>
      <dgm:t>
        <a:bodyPr/>
        <a:lstStyle/>
        <a:p>
          <a:endParaRPr lang="en-US" sz="1500"/>
        </a:p>
      </dgm:t>
    </dgm:pt>
    <dgm:pt modelId="{6596EB37-DEBC-4BB5-9677-D95A76E7518C}">
      <dgm:prSet phldrT="[Text]" custT="1"/>
      <dgm:spPr>
        <a:solidFill>
          <a:schemeClr val="bg1">
            <a:lumMod val="95000"/>
          </a:schemeClr>
        </a:solidFill>
      </dgm:spPr>
      <dgm:t>
        <a:bodyPr/>
        <a:lstStyle/>
        <a:p>
          <a:r>
            <a:rPr lang="en-US" sz="1500">
              <a:solidFill>
                <a:schemeClr val="tx1"/>
              </a:solidFill>
            </a:rPr>
            <a:t>Results</a:t>
          </a:r>
        </a:p>
      </dgm:t>
    </dgm:pt>
    <dgm:pt modelId="{3795CD9E-4AD1-4975-BCB8-9DD82242A905}" type="parTrans" cxnId="{D43A24A1-E775-467F-9FD1-CA7808FF9181}">
      <dgm:prSet/>
      <dgm:spPr/>
      <dgm:t>
        <a:bodyPr/>
        <a:lstStyle/>
        <a:p>
          <a:endParaRPr lang="en-US"/>
        </a:p>
      </dgm:t>
    </dgm:pt>
    <dgm:pt modelId="{8598E9B2-32A6-40E8-947A-A1D064873AA8}" type="sibTrans" cxnId="{D43A24A1-E775-467F-9FD1-CA7808FF9181}">
      <dgm:prSet/>
      <dgm:spPr/>
      <dgm:t>
        <a:bodyPr/>
        <a:lstStyle/>
        <a:p>
          <a:endParaRPr lang="en-US"/>
        </a:p>
      </dgm:t>
    </dgm:pt>
    <dgm:pt modelId="{4023C2E3-C200-4D89-9DF7-BA0379B56E40}">
      <dgm:prSet phldrT="[Text]" custT="1"/>
      <dgm:spPr>
        <a:solidFill>
          <a:schemeClr val="accent1"/>
        </a:solidFill>
      </dgm:spPr>
      <dgm:t>
        <a:bodyPr/>
        <a:lstStyle/>
        <a:p>
          <a:r>
            <a:rPr lang="en-US" sz="1500">
              <a:solidFill>
                <a:schemeClr val="bg1"/>
              </a:solidFill>
            </a:rPr>
            <a:t>Methodology</a:t>
          </a:r>
        </a:p>
      </dgm:t>
    </dgm:pt>
    <dgm:pt modelId="{10A3AA73-6C91-4A1C-94FF-FBBF5C90268A}" type="parTrans" cxnId="{78C006E2-21D5-4BE4-AA97-CF28D1AFA600}">
      <dgm:prSet/>
      <dgm:spPr/>
      <dgm:t>
        <a:bodyPr/>
        <a:lstStyle/>
        <a:p>
          <a:endParaRPr lang="en-US"/>
        </a:p>
      </dgm:t>
    </dgm:pt>
    <dgm:pt modelId="{53E46514-18A7-4043-96A5-2699FAE98B84}" type="sibTrans" cxnId="{78C006E2-21D5-4BE4-AA97-CF28D1AFA600}">
      <dgm:prSet/>
      <dgm:spPr/>
      <dgm:t>
        <a:bodyPr/>
        <a:lstStyle/>
        <a:p>
          <a:endParaRPr lang="en-US"/>
        </a:p>
      </dgm:t>
    </dgm:pt>
    <dgm:pt modelId="{5B3C9AE6-5FA8-4E42-BBAD-4579C4749927}">
      <dgm:prSet phldrT="[Text]" custT="1"/>
      <dgm:spPr>
        <a:solidFill>
          <a:schemeClr val="bg1">
            <a:lumMod val="95000"/>
          </a:schemeClr>
        </a:solidFill>
      </dgm:spPr>
      <dgm:t>
        <a:bodyPr/>
        <a:lstStyle/>
        <a:p>
          <a:r>
            <a:rPr lang="en-US" sz="1500">
              <a:solidFill>
                <a:schemeClr val="tx1"/>
              </a:solidFill>
            </a:rPr>
            <a:t>Ongoing/Future Efforts</a:t>
          </a:r>
        </a:p>
      </dgm:t>
    </dgm:pt>
    <dgm:pt modelId="{E940B18C-441D-4E05-B9A3-8241D1BD0CD1}" type="parTrans" cxnId="{EACE97DC-A89B-429B-BABD-C2195A1776D2}">
      <dgm:prSet/>
      <dgm:spPr/>
      <dgm:t>
        <a:bodyPr/>
        <a:lstStyle/>
        <a:p>
          <a:endParaRPr lang="en-US"/>
        </a:p>
      </dgm:t>
    </dgm:pt>
    <dgm:pt modelId="{BF51713C-4F3F-4C6F-8D95-B7E233137C2E}" type="sibTrans" cxnId="{EACE97DC-A89B-429B-BABD-C2195A1776D2}">
      <dgm:prSet/>
      <dgm:spPr/>
      <dgm:t>
        <a:bodyPr/>
        <a:lstStyle/>
        <a:p>
          <a:endParaRPr lang="en-US"/>
        </a:p>
      </dgm:t>
    </dgm:pt>
    <dgm:pt modelId="{675228F9-D20D-44A5-ACA2-C640D7B3FBD2}">
      <dgm:prSet phldrT="[Text]" custT="1"/>
      <dgm:spPr>
        <a:solidFill>
          <a:schemeClr val="bg1">
            <a:lumMod val="95000"/>
          </a:schemeClr>
        </a:solidFill>
      </dgm:spPr>
      <dgm:t>
        <a:bodyPr/>
        <a:lstStyle/>
        <a:p>
          <a:r>
            <a:rPr lang="en-US" sz="1500">
              <a:solidFill>
                <a:schemeClr val="tx1"/>
              </a:solidFill>
            </a:rPr>
            <a:t>Concluding Summary</a:t>
          </a:r>
        </a:p>
      </dgm:t>
    </dgm:pt>
    <dgm:pt modelId="{22D9CCA0-4080-4C0E-B048-75968B615E0D}" type="parTrans" cxnId="{796527DC-7EDE-4D3E-AC1E-AC8A548945EB}">
      <dgm:prSet/>
      <dgm:spPr/>
      <dgm:t>
        <a:bodyPr/>
        <a:lstStyle/>
        <a:p>
          <a:endParaRPr lang="en-US"/>
        </a:p>
      </dgm:t>
    </dgm:pt>
    <dgm:pt modelId="{66FD5568-726E-4795-9929-9CDAEC11B996}" type="sibTrans" cxnId="{796527DC-7EDE-4D3E-AC1E-AC8A548945EB}">
      <dgm:prSet/>
      <dgm:spPr/>
      <dgm:t>
        <a:bodyPr/>
        <a:lstStyle/>
        <a:p>
          <a:endParaRPr lang="en-US"/>
        </a:p>
      </dgm:t>
    </dgm:pt>
    <dgm:pt modelId="{444AE812-984F-48A0-860D-5C082A296858}" type="pres">
      <dgm:prSet presAssocID="{7A89689C-E0A4-4C15-A969-5FDC88A70885}" presName="Name0" presStyleCnt="0">
        <dgm:presLayoutVars>
          <dgm:dir/>
          <dgm:animLvl val="lvl"/>
          <dgm:resizeHandles val="exact"/>
        </dgm:presLayoutVars>
      </dgm:prSet>
      <dgm:spPr/>
    </dgm:pt>
    <dgm:pt modelId="{7868296F-D0B8-4416-B9C9-CFDD532FBD75}" type="pres">
      <dgm:prSet presAssocID="{794A4129-7C83-49FD-990A-7F0E6A3B4BEF}" presName="parTxOnly" presStyleLbl="node1" presStyleIdx="0" presStyleCnt="5">
        <dgm:presLayoutVars>
          <dgm:chMax val="0"/>
          <dgm:chPref val="0"/>
          <dgm:bulletEnabled val="1"/>
        </dgm:presLayoutVars>
      </dgm:prSet>
      <dgm:spPr/>
    </dgm:pt>
    <dgm:pt modelId="{52E32123-4BDC-4FA6-955B-CD09F1BF5B4E}" type="pres">
      <dgm:prSet presAssocID="{1336D4BE-C861-4F6B-BF12-4EC8275F014E}" presName="parTxOnlySpace" presStyleCnt="0"/>
      <dgm:spPr/>
    </dgm:pt>
    <dgm:pt modelId="{E3C238C0-8A3F-48E6-8817-F3FC0A043BA8}" type="pres">
      <dgm:prSet presAssocID="{4023C2E3-C200-4D89-9DF7-BA0379B56E40}" presName="parTxOnly" presStyleLbl="node1" presStyleIdx="1" presStyleCnt="5">
        <dgm:presLayoutVars>
          <dgm:chMax val="0"/>
          <dgm:chPref val="0"/>
          <dgm:bulletEnabled val="1"/>
        </dgm:presLayoutVars>
      </dgm:prSet>
      <dgm:spPr/>
    </dgm:pt>
    <dgm:pt modelId="{6FD97CAD-FAB5-4E52-87C7-C8F4F535B967}" type="pres">
      <dgm:prSet presAssocID="{53E46514-18A7-4043-96A5-2699FAE98B84}" presName="parTxOnlySpace" presStyleCnt="0"/>
      <dgm:spPr/>
    </dgm:pt>
    <dgm:pt modelId="{ADD4237C-9613-4425-831A-57674EE32C09}" type="pres">
      <dgm:prSet presAssocID="{6596EB37-DEBC-4BB5-9677-D95A76E7518C}" presName="parTxOnly" presStyleLbl="node1" presStyleIdx="2" presStyleCnt="5">
        <dgm:presLayoutVars>
          <dgm:chMax val="0"/>
          <dgm:chPref val="0"/>
          <dgm:bulletEnabled val="1"/>
        </dgm:presLayoutVars>
      </dgm:prSet>
      <dgm:spPr/>
    </dgm:pt>
    <dgm:pt modelId="{7CF36F24-0774-489C-B230-9317266939C3}" type="pres">
      <dgm:prSet presAssocID="{8598E9B2-32A6-40E8-947A-A1D064873AA8}" presName="parTxOnlySpace" presStyleCnt="0"/>
      <dgm:spPr/>
    </dgm:pt>
    <dgm:pt modelId="{6A6B8CBD-152B-46B4-B7E6-E7AAB762D5A8}" type="pres">
      <dgm:prSet presAssocID="{5B3C9AE6-5FA8-4E42-BBAD-4579C4749927}" presName="parTxOnly" presStyleLbl="node1" presStyleIdx="3" presStyleCnt="5">
        <dgm:presLayoutVars>
          <dgm:chMax val="0"/>
          <dgm:chPref val="0"/>
          <dgm:bulletEnabled val="1"/>
        </dgm:presLayoutVars>
      </dgm:prSet>
      <dgm:spPr/>
    </dgm:pt>
    <dgm:pt modelId="{BDA47E43-09D7-4284-BDFD-96AC23AF0076}" type="pres">
      <dgm:prSet presAssocID="{BF51713C-4F3F-4C6F-8D95-B7E233137C2E}" presName="parTxOnlySpace" presStyleCnt="0"/>
      <dgm:spPr/>
    </dgm:pt>
    <dgm:pt modelId="{17302151-9550-49B6-8F57-F59C3030A49E}" type="pres">
      <dgm:prSet presAssocID="{675228F9-D20D-44A5-ACA2-C640D7B3FBD2}" presName="parTxOnly" presStyleLbl="node1" presStyleIdx="4" presStyleCnt="5">
        <dgm:presLayoutVars>
          <dgm:chMax val="0"/>
          <dgm:chPref val="0"/>
          <dgm:bulletEnabled val="1"/>
        </dgm:presLayoutVars>
      </dgm:prSet>
      <dgm:spPr/>
    </dgm:pt>
  </dgm:ptLst>
  <dgm:cxnLst>
    <dgm:cxn modelId="{3608A200-D1B9-4B88-87EE-A2878A6CDD55}" srcId="{7A89689C-E0A4-4C15-A969-5FDC88A70885}" destId="{794A4129-7C83-49FD-990A-7F0E6A3B4BEF}" srcOrd="0" destOrd="0" parTransId="{57541ED0-74FA-4895-92AB-E9C9C9481EAF}" sibTransId="{1336D4BE-C861-4F6B-BF12-4EC8275F014E}"/>
    <dgm:cxn modelId="{EC3BB527-0B87-4F0C-A592-80E9BAEEBF4D}" type="presOf" srcId="{6596EB37-DEBC-4BB5-9677-D95A76E7518C}" destId="{ADD4237C-9613-4425-831A-57674EE32C09}" srcOrd="0" destOrd="0" presId="urn:microsoft.com/office/officeart/2005/8/layout/chevron1"/>
    <dgm:cxn modelId="{D43A24A1-E775-467F-9FD1-CA7808FF9181}" srcId="{7A89689C-E0A4-4C15-A969-5FDC88A70885}" destId="{6596EB37-DEBC-4BB5-9677-D95A76E7518C}" srcOrd="2" destOrd="0" parTransId="{3795CD9E-4AD1-4975-BCB8-9DD82242A905}" sibTransId="{8598E9B2-32A6-40E8-947A-A1D064873AA8}"/>
    <dgm:cxn modelId="{00D2ADC5-1CAA-4522-8BBD-B94981A28E68}" type="presOf" srcId="{7A89689C-E0A4-4C15-A969-5FDC88A70885}" destId="{444AE812-984F-48A0-860D-5C082A296858}" srcOrd="0" destOrd="0" presId="urn:microsoft.com/office/officeart/2005/8/layout/chevron1"/>
    <dgm:cxn modelId="{796527DC-7EDE-4D3E-AC1E-AC8A548945EB}" srcId="{7A89689C-E0A4-4C15-A969-5FDC88A70885}" destId="{675228F9-D20D-44A5-ACA2-C640D7B3FBD2}" srcOrd="4" destOrd="0" parTransId="{22D9CCA0-4080-4C0E-B048-75968B615E0D}" sibTransId="{66FD5568-726E-4795-9929-9CDAEC11B996}"/>
    <dgm:cxn modelId="{EACE97DC-A89B-429B-BABD-C2195A1776D2}" srcId="{7A89689C-E0A4-4C15-A969-5FDC88A70885}" destId="{5B3C9AE6-5FA8-4E42-BBAD-4579C4749927}" srcOrd="3" destOrd="0" parTransId="{E940B18C-441D-4E05-B9A3-8241D1BD0CD1}" sibTransId="{BF51713C-4F3F-4C6F-8D95-B7E233137C2E}"/>
    <dgm:cxn modelId="{8DFB02E0-A05D-4549-8C92-B44F3F364AC5}" type="presOf" srcId="{5B3C9AE6-5FA8-4E42-BBAD-4579C4749927}" destId="{6A6B8CBD-152B-46B4-B7E6-E7AAB762D5A8}" srcOrd="0" destOrd="0" presId="urn:microsoft.com/office/officeart/2005/8/layout/chevron1"/>
    <dgm:cxn modelId="{78C006E2-21D5-4BE4-AA97-CF28D1AFA600}" srcId="{7A89689C-E0A4-4C15-A969-5FDC88A70885}" destId="{4023C2E3-C200-4D89-9DF7-BA0379B56E40}" srcOrd="1" destOrd="0" parTransId="{10A3AA73-6C91-4A1C-94FF-FBBF5C90268A}" sibTransId="{53E46514-18A7-4043-96A5-2699FAE98B84}"/>
    <dgm:cxn modelId="{42F064E7-3EF6-41C3-A856-2D15F1BDC252}" type="presOf" srcId="{4023C2E3-C200-4D89-9DF7-BA0379B56E40}" destId="{E3C238C0-8A3F-48E6-8817-F3FC0A043BA8}" srcOrd="0" destOrd="0" presId="urn:microsoft.com/office/officeart/2005/8/layout/chevron1"/>
    <dgm:cxn modelId="{ED747DEA-60AE-4558-9E60-3DEAB0E99191}" type="presOf" srcId="{675228F9-D20D-44A5-ACA2-C640D7B3FBD2}" destId="{17302151-9550-49B6-8F57-F59C3030A49E}" srcOrd="0" destOrd="0" presId="urn:microsoft.com/office/officeart/2005/8/layout/chevron1"/>
    <dgm:cxn modelId="{54D6ADFE-3159-4753-B1BD-DA5415F19AE8}" type="presOf" srcId="{794A4129-7C83-49FD-990A-7F0E6A3B4BEF}" destId="{7868296F-D0B8-4416-B9C9-CFDD532FBD75}" srcOrd="0" destOrd="0" presId="urn:microsoft.com/office/officeart/2005/8/layout/chevron1"/>
    <dgm:cxn modelId="{D98F105B-868B-4A8F-82A1-F567BEF84569}" type="presParOf" srcId="{444AE812-984F-48A0-860D-5C082A296858}" destId="{7868296F-D0B8-4416-B9C9-CFDD532FBD75}" srcOrd="0" destOrd="0" presId="urn:microsoft.com/office/officeart/2005/8/layout/chevron1"/>
    <dgm:cxn modelId="{764B54E7-2426-48E6-B572-B8038C2CAE34}" type="presParOf" srcId="{444AE812-984F-48A0-860D-5C082A296858}" destId="{52E32123-4BDC-4FA6-955B-CD09F1BF5B4E}" srcOrd="1" destOrd="0" presId="urn:microsoft.com/office/officeart/2005/8/layout/chevron1"/>
    <dgm:cxn modelId="{D714402E-92AC-4390-8A9D-A273C9FEA971}" type="presParOf" srcId="{444AE812-984F-48A0-860D-5C082A296858}" destId="{E3C238C0-8A3F-48E6-8817-F3FC0A043BA8}" srcOrd="2" destOrd="0" presId="urn:microsoft.com/office/officeart/2005/8/layout/chevron1"/>
    <dgm:cxn modelId="{22AFAAA1-C18C-4F8D-B738-0EDA51AF9BEA}" type="presParOf" srcId="{444AE812-984F-48A0-860D-5C082A296858}" destId="{6FD97CAD-FAB5-4E52-87C7-C8F4F535B967}" srcOrd="3" destOrd="0" presId="urn:microsoft.com/office/officeart/2005/8/layout/chevron1"/>
    <dgm:cxn modelId="{F5867226-916B-42C7-B03F-6D132DF967D6}" type="presParOf" srcId="{444AE812-984F-48A0-860D-5C082A296858}" destId="{ADD4237C-9613-4425-831A-57674EE32C09}" srcOrd="4" destOrd="0" presId="urn:microsoft.com/office/officeart/2005/8/layout/chevron1"/>
    <dgm:cxn modelId="{9F5323FB-08EB-473A-91A3-CAFD55546538}" type="presParOf" srcId="{444AE812-984F-48A0-860D-5C082A296858}" destId="{7CF36F24-0774-489C-B230-9317266939C3}" srcOrd="5" destOrd="0" presId="urn:microsoft.com/office/officeart/2005/8/layout/chevron1"/>
    <dgm:cxn modelId="{BD6EC051-8939-4FCA-8A7E-FC3709978957}" type="presParOf" srcId="{444AE812-984F-48A0-860D-5C082A296858}" destId="{6A6B8CBD-152B-46B4-B7E6-E7AAB762D5A8}" srcOrd="6" destOrd="0" presId="urn:microsoft.com/office/officeart/2005/8/layout/chevron1"/>
    <dgm:cxn modelId="{040047CE-D337-4592-B5BF-FAE9BEE12863}" type="presParOf" srcId="{444AE812-984F-48A0-860D-5C082A296858}" destId="{BDA47E43-09D7-4284-BDFD-96AC23AF0076}" srcOrd="7" destOrd="0" presId="urn:microsoft.com/office/officeart/2005/8/layout/chevron1"/>
    <dgm:cxn modelId="{B5A5789A-0297-4B0B-81BA-19D688015237}" type="presParOf" srcId="{444AE812-984F-48A0-860D-5C082A296858}" destId="{17302151-9550-49B6-8F57-F59C3030A49E}"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A89689C-E0A4-4C15-A969-5FDC88A70885}" type="doc">
      <dgm:prSet loTypeId="urn:microsoft.com/office/officeart/2005/8/layout/chevron1" loCatId="process" qsTypeId="urn:microsoft.com/office/officeart/2005/8/quickstyle/simple2" qsCatId="simple" csTypeId="urn:microsoft.com/office/officeart/2005/8/colors/accent1_2" csCatId="accent1" phldr="1"/>
      <dgm:spPr/>
    </dgm:pt>
    <dgm:pt modelId="{794A4129-7C83-49FD-990A-7F0E6A3B4BEF}">
      <dgm:prSet phldrT="[Text]" custT="1"/>
      <dgm:spPr>
        <a:solidFill>
          <a:schemeClr val="bg1">
            <a:lumMod val="95000"/>
          </a:schemeClr>
        </a:solidFill>
      </dgm:spPr>
      <dgm:t>
        <a:bodyPr/>
        <a:lstStyle/>
        <a:p>
          <a:r>
            <a:rPr lang="en-US" sz="1500">
              <a:solidFill>
                <a:schemeClr val="tx1"/>
              </a:solidFill>
            </a:rPr>
            <a:t>Overview/Goals</a:t>
          </a:r>
        </a:p>
      </dgm:t>
    </dgm:pt>
    <dgm:pt modelId="{57541ED0-74FA-4895-92AB-E9C9C9481EAF}" type="parTrans" cxnId="{3608A200-D1B9-4B88-87EE-A2878A6CDD55}">
      <dgm:prSet/>
      <dgm:spPr/>
      <dgm:t>
        <a:bodyPr/>
        <a:lstStyle/>
        <a:p>
          <a:endParaRPr lang="en-US" sz="1500"/>
        </a:p>
      </dgm:t>
    </dgm:pt>
    <dgm:pt modelId="{1336D4BE-C861-4F6B-BF12-4EC8275F014E}" type="sibTrans" cxnId="{3608A200-D1B9-4B88-87EE-A2878A6CDD55}">
      <dgm:prSet/>
      <dgm:spPr/>
      <dgm:t>
        <a:bodyPr/>
        <a:lstStyle/>
        <a:p>
          <a:endParaRPr lang="en-US" sz="1500"/>
        </a:p>
      </dgm:t>
    </dgm:pt>
    <dgm:pt modelId="{6596EB37-DEBC-4BB5-9677-D95A76E7518C}">
      <dgm:prSet phldrT="[Text]" custT="1"/>
      <dgm:spPr>
        <a:solidFill>
          <a:schemeClr val="accent1"/>
        </a:solidFill>
      </dgm:spPr>
      <dgm:t>
        <a:bodyPr/>
        <a:lstStyle/>
        <a:p>
          <a:r>
            <a:rPr lang="en-US" sz="1500">
              <a:solidFill>
                <a:schemeClr val="bg1"/>
              </a:solidFill>
            </a:rPr>
            <a:t>Results</a:t>
          </a:r>
        </a:p>
      </dgm:t>
    </dgm:pt>
    <dgm:pt modelId="{3795CD9E-4AD1-4975-BCB8-9DD82242A905}" type="parTrans" cxnId="{D43A24A1-E775-467F-9FD1-CA7808FF9181}">
      <dgm:prSet/>
      <dgm:spPr/>
      <dgm:t>
        <a:bodyPr/>
        <a:lstStyle/>
        <a:p>
          <a:endParaRPr lang="en-US"/>
        </a:p>
      </dgm:t>
    </dgm:pt>
    <dgm:pt modelId="{8598E9B2-32A6-40E8-947A-A1D064873AA8}" type="sibTrans" cxnId="{D43A24A1-E775-467F-9FD1-CA7808FF9181}">
      <dgm:prSet/>
      <dgm:spPr/>
      <dgm:t>
        <a:bodyPr/>
        <a:lstStyle/>
        <a:p>
          <a:endParaRPr lang="en-US"/>
        </a:p>
      </dgm:t>
    </dgm:pt>
    <dgm:pt modelId="{4023C2E3-C200-4D89-9DF7-BA0379B56E40}">
      <dgm:prSet phldrT="[Text]" custT="1"/>
      <dgm:spPr>
        <a:solidFill>
          <a:schemeClr val="bg1">
            <a:lumMod val="95000"/>
          </a:schemeClr>
        </a:solidFill>
      </dgm:spPr>
      <dgm:t>
        <a:bodyPr/>
        <a:lstStyle/>
        <a:p>
          <a:r>
            <a:rPr lang="en-US" sz="1500">
              <a:solidFill>
                <a:schemeClr val="tx1"/>
              </a:solidFill>
            </a:rPr>
            <a:t>Methodology</a:t>
          </a:r>
        </a:p>
      </dgm:t>
    </dgm:pt>
    <dgm:pt modelId="{10A3AA73-6C91-4A1C-94FF-FBBF5C90268A}" type="parTrans" cxnId="{78C006E2-21D5-4BE4-AA97-CF28D1AFA600}">
      <dgm:prSet/>
      <dgm:spPr/>
      <dgm:t>
        <a:bodyPr/>
        <a:lstStyle/>
        <a:p>
          <a:endParaRPr lang="en-US"/>
        </a:p>
      </dgm:t>
    </dgm:pt>
    <dgm:pt modelId="{53E46514-18A7-4043-96A5-2699FAE98B84}" type="sibTrans" cxnId="{78C006E2-21D5-4BE4-AA97-CF28D1AFA600}">
      <dgm:prSet/>
      <dgm:spPr/>
      <dgm:t>
        <a:bodyPr/>
        <a:lstStyle/>
        <a:p>
          <a:endParaRPr lang="en-US"/>
        </a:p>
      </dgm:t>
    </dgm:pt>
    <dgm:pt modelId="{5B3C9AE6-5FA8-4E42-BBAD-4579C4749927}">
      <dgm:prSet phldrT="[Text]" custT="1"/>
      <dgm:spPr>
        <a:solidFill>
          <a:schemeClr val="bg1">
            <a:lumMod val="95000"/>
          </a:schemeClr>
        </a:solidFill>
      </dgm:spPr>
      <dgm:t>
        <a:bodyPr/>
        <a:lstStyle/>
        <a:p>
          <a:r>
            <a:rPr lang="en-US" sz="1500">
              <a:solidFill>
                <a:schemeClr val="tx1"/>
              </a:solidFill>
            </a:rPr>
            <a:t>Ongoing/Future Efforts</a:t>
          </a:r>
        </a:p>
      </dgm:t>
    </dgm:pt>
    <dgm:pt modelId="{E940B18C-441D-4E05-B9A3-8241D1BD0CD1}" type="parTrans" cxnId="{EACE97DC-A89B-429B-BABD-C2195A1776D2}">
      <dgm:prSet/>
      <dgm:spPr/>
      <dgm:t>
        <a:bodyPr/>
        <a:lstStyle/>
        <a:p>
          <a:endParaRPr lang="en-US"/>
        </a:p>
      </dgm:t>
    </dgm:pt>
    <dgm:pt modelId="{BF51713C-4F3F-4C6F-8D95-B7E233137C2E}" type="sibTrans" cxnId="{EACE97DC-A89B-429B-BABD-C2195A1776D2}">
      <dgm:prSet/>
      <dgm:spPr/>
      <dgm:t>
        <a:bodyPr/>
        <a:lstStyle/>
        <a:p>
          <a:endParaRPr lang="en-US"/>
        </a:p>
      </dgm:t>
    </dgm:pt>
    <dgm:pt modelId="{675228F9-D20D-44A5-ACA2-C640D7B3FBD2}">
      <dgm:prSet phldrT="[Text]" custT="1"/>
      <dgm:spPr>
        <a:solidFill>
          <a:schemeClr val="bg1">
            <a:lumMod val="95000"/>
          </a:schemeClr>
        </a:solidFill>
      </dgm:spPr>
      <dgm:t>
        <a:bodyPr/>
        <a:lstStyle/>
        <a:p>
          <a:r>
            <a:rPr lang="en-US" sz="1500">
              <a:solidFill>
                <a:schemeClr val="tx1"/>
              </a:solidFill>
            </a:rPr>
            <a:t>Concluding Summary</a:t>
          </a:r>
        </a:p>
      </dgm:t>
    </dgm:pt>
    <dgm:pt modelId="{22D9CCA0-4080-4C0E-B048-75968B615E0D}" type="parTrans" cxnId="{796527DC-7EDE-4D3E-AC1E-AC8A548945EB}">
      <dgm:prSet/>
      <dgm:spPr/>
      <dgm:t>
        <a:bodyPr/>
        <a:lstStyle/>
        <a:p>
          <a:endParaRPr lang="en-US"/>
        </a:p>
      </dgm:t>
    </dgm:pt>
    <dgm:pt modelId="{66FD5568-726E-4795-9929-9CDAEC11B996}" type="sibTrans" cxnId="{796527DC-7EDE-4D3E-AC1E-AC8A548945EB}">
      <dgm:prSet/>
      <dgm:spPr/>
      <dgm:t>
        <a:bodyPr/>
        <a:lstStyle/>
        <a:p>
          <a:endParaRPr lang="en-US"/>
        </a:p>
      </dgm:t>
    </dgm:pt>
    <dgm:pt modelId="{444AE812-984F-48A0-860D-5C082A296858}" type="pres">
      <dgm:prSet presAssocID="{7A89689C-E0A4-4C15-A969-5FDC88A70885}" presName="Name0" presStyleCnt="0">
        <dgm:presLayoutVars>
          <dgm:dir/>
          <dgm:animLvl val="lvl"/>
          <dgm:resizeHandles val="exact"/>
        </dgm:presLayoutVars>
      </dgm:prSet>
      <dgm:spPr/>
    </dgm:pt>
    <dgm:pt modelId="{7868296F-D0B8-4416-B9C9-CFDD532FBD75}" type="pres">
      <dgm:prSet presAssocID="{794A4129-7C83-49FD-990A-7F0E6A3B4BEF}" presName="parTxOnly" presStyleLbl="node1" presStyleIdx="0" presStyleCnt="5">
        <dgm:presLayoutVars>
          <dgm:chMax val="0"/>
          <dgm:chPref val="0"/>
          <dgm:bulletEnabled val="1"/>
        </dgm:presLayoutVars>
      </dgm:prSet>
      <dgm:spPr/>
    </dgm:pt>
    <dgm:pt modelId="{52E32123-4BDC-4FA6-955B-CD09F1BF5B4E}" type="pres">
      <dgm:prSet presAssocID="{1336D4BE-C861-4F6B-BF12-4EC8275F014E}" presName="parTxOnlySpace" presStyleCnt="0"/>
      <dgm:spPr/>
    </dgm:pt>
    <dgm:pt modelId="{E3C238C0-8A3F-48E6-8817-F3FC0A043BA8}" type="pres">
      <dgm:prSet presAssocID="{4023C2E3-C200-4D89-9DF7-BA0379B56E40}" presName="parTxOnly" presStyleLbl="node1" presStyleIdx="1" presStyleCnt="5">
        <dgm:presLayoutVars>
          <dgm:chMax val="0"/>
          <dgm:chPref val="0"/>
          <dgm:bulletEnabled val="1"/>
        </dgm:presLayoutVars>
      </dgm:prSet>
      <dgm:spPr/>
    </dgm:pt>
    <dgm:pt modelId="{6FD97CAD-FAB5-4E52-87C7-C8F4F535B967}" type="pres">
      <dgm:prSet presAssocID="{53E46514-18A7-4043-96A5-2699FAE98B84}" presName="parTxOnlySpace" presStyleCnt="0"/>
      <dgm:spPr/>
    </dgm:pt>
    <dgm:pt modelId="{ADD4237C-9613-4425-831A-57674EE32C09}" type="pres">
      <dgm:prSet presAssocID="{6596EB37-DEBC-4BB5-9677-D95A76E7518C}" presName="parTxOnly" presStyleLbl="node1" presStyleIdx="2" presStyleCnt="5">
        <dgm:presLayoutVars>
          <dgm:chMax val="0"/>
          <dgm:chPref val="0"/>
          <dgm:bulletEnabled val="1"/>
        </dgm:presLayoutVars>
      </dgm:prSet>
      <dgm:spPr/>
    </dgm:pt>
    <dgm:pt modelId="{7CF36F24-0774-489C-B230-9317266939C3}" type="pres">
      <dgm:prSet presAssocID="{8598E9B2-32A6-40E8-947A-A1D064873AA8}" presName="parTxOnlySpace" presStyleCnt="0"/>
      <dgm:spPr/>
    </dgm:pt>
    <dgm:pt modelId="{6A6B8CBD-152B-46B4-B7E6-E7AAB762D5A8}" type="pres">
      <dgm:prSet presAssocID="{5B3C9AE6-5FA8-4E42-BBAD-4579C4749927}" presName="parTxOnly" presStyleLbl="node1" presStyleIdx="3" presStyleCnt="5">
        <dgm:presLayoutVars>
          <dgm:chMax val="0"/>
          <dgm:chPref val="0"/>
          <dgm:bulletEnabled val="1"/>
        </dgm:presLayoutVars>
      </dgm:prSet>
      <dgm:spPr/>
    </dgm:pt>
    <dgm:pt modelId="{BDA47E43-09D7-4284-BDFD-96AC23AF0076}" type="pres">
      <dgm:prSet presAssocID="{BF51713C-4F3F-4C6F-8D95-B7E233137C2E}" presName="parTxOnlySpace" presStyleCnt="0"/>
      <dgm:spPr/>
    </dgm:pt>
    <dgm:pt modelId="{17302151-9550-49B6-8F57-F59C3030A49E}" type="pres">
      <dgm:prSet presAssocID="{675228F9-D20D-44A5-ACA2-C640D7B3FBD2}" presName="parTxOnly" presStyleLbl="node1" presStyleIdx="4" presStyleCnt="5">
        <dgm:presLayoutVars>
          <dgm:chMax val="0"/>
          <dgm:chPref val="0"/>
          <dgm:bulletEnabled val="1"/>
        </dgm:presLayoutVars>
      </dgm:prSet>
      <dgm:spPr/>
    </dgm:pt>
  </dgm:ptLst>
  <dgm:cxnLst>
    <dgm:cxn modelId="{3608A200-D1B9-4B88-87EE-A2878A6CDD55}" srcId="{7A89689C-E0A4-4C15-A969-5FDC88A70885}" destId="{794A4129-7C83-49FD-990A-7F0E6A3B4BEF}" srcOrd="0" destOrd="0" parTransId="{57541ED0-74FA-4895-92AB-E9C9C9481EAF}" sibTransId="{1336D4BE-C861-4F6B-BF12-4EC8275F014E}"/>
    <dgm:cxn modelId="{EC3BB527-0B87-4F0C-A592-80E9BAEEBF4D}" type="presOf" srcId="{6596EB37-DEBC-4BB5-9677-D95A76E7518C}" destId="{ADD4237C-9613-4425-831A-57674EE32C09}" srcOrd="0" destOrd="0" presId="urn:microsoft.com/office/officeart/2005/8/layout/chevron1"/>
    <dgm:cxn modelId="{D43A24A1-E775-467F-9FD1-CA7808FF9181}" srcId="{7A89689C-E0A4-4C15-A969-5FDC88A70885}" destId="{6596EB37-DEBC-4BB5-9677-D95A76E7518C}" srcOrd="2" destOrd="0" parTransId="{3795CD9E-4AD1-4975-BCB8-9DD82242A905}" sibTransId="{8598E9B2-32A6-40E8-947A-A1D064873AA8}"/>
    <dgm:cxn modelId="{00D2ADC5-1CAA-4522-8BBD-B94981A28E68}" type="presOf" srcId="{7A89689C-E0A4-4C15-A969-5FDC88A70885}" destId="{444AE812-984F-48A0-860D-5C082A296858}" srcOrd="0" destOrd="0" presId="urn:microsoft.com/office/officeart/2005/8/layout/chevron1"/>
    <dgm:cxn modelId="{796527DC-7EDE-4D3E-AC1E-AC8A548945EB}" srcId="{7A89689C-E0A4-4C15-A969-5FDC88A70885}" destId="{675228F9-D20D-44A5-ACA2-C640D7B3FBD2}" srcOrd="4" destOrd="0" parTransId="{22D9CCA0-4080-4C0E-B048-75968B615E0D}" sibTransId="{66FD5568-726E-4795-9929-9CDAEC11B996}"/>
    <dgm:cxn modelId="{EACE97DC-A89B-429B-BABD-C2195A1776D2}" srcId="{7A89689C-E0A4-4C15-A969-5FDC88A70885}" destId="{5B3C9AE6-5FA8-4E42-BBAD-4579C4749927}" srcOrd="3" destOrd="0" parTransId="{E940B18C-441D-4E05-B9A3-8241D1BD0CD1}" sibTransId="{BF51713C-4F3F-4C6F-8D95-B7E233137C2E}"/>
    <dgm:cxn modelId="{8DFB02E0-A05D-4549-8C92-B44F3F364AC5}" type="presOf" srcId="{5B3C9AE6-5FA8-4E42-BBAD-4579C4749927}" destId="{6A6B8CBD-152B-46B4-B7E6-E7AAB762D5A8}" srcOrd="0" destOrd="0" presId="urn:microsoft.com/office/officeart/2005/8/layout/chevron1"/>
    <dgm:cxn modelId="{78C006E2-21D5-4BE4-AA97-CF28D1AFA600}" srcId="{7A89689C-E0A4-4C15-A969-5FDC88A70885}" destId="{4023C2E3-C200-4D89-9DF7-BA0379B56E40}" srcOrd="1" destOrd="0" parTransId="{10A3AA73-6C91-4A1C-94FF-FBBF5C90268A}" sibTransId="{53E46514-18A7-4043-96A5-2699FAE98B84}"/>
    <dgm:cxn modelId="{42F064E7-3EF6-41C3-A856-2D15F1BDC252}" type="presOf" srcId="{4023C2E3-C200-4D89-9DF7-BA0379B56E40}" destId="{E3C238C0-8A3F-48E6-8817-F3FC0A043BA8}" srcOrd="0" destOrd="0" presId="urn:microsoft.com/office/officeart/2005/8/layout/chevron1"/>
    <dgm:cxn modelId="{ED747DEA-60AE-4558-9E60-3DEAB0E99191}" type="presOf" srcId="{675228F9-D20D-44A5-ACA2-C640D7B3FBD2}" destId="{17302151-9550-49B6-8F57-F59C3030A49E}" srcOrd="0" destOrd="0" presId="urn:microsoft.com/office/officeart/2005/8/layout/chevron1"/>
    <dgm:cxn modelId="{54D6ADFE-3159-4753-B1BD-DA5415F19AE8}" type="presOf" srcId="{794A4129-7C83-49FD-990A-7F0E6A3B4BEF}" destId="{7868296F-D0B8-4416-B9C9-CFDD532FBD75}" srcOrd="0" destOrd="0" presId="urn:microsoft.com/office/officeart/2005/8/layout/chevron1"/>
    <dgm:cxn modelId="{D98F105B-868B-4A8F-82A1-F567BEF84569}" type="presParOf" srcId="{444AE812-984F-48A0-860D-5C082A296858}" destId="{7868296F-D0B8-4416-B9C9-CFDD532FBD75}" srcOrd="0" destOrd="0" presId="urn:microsoft.com/office/officeart/2005/8/layout/chevron1"/>
    <dgm:cxn modelId="{764B54E7-2426-48E6-B572-B8038C2CAE34}" type="presParOf" srcId="{444AE812-984F-48A0-860D-5C082A296858}" destId="{52E32123-4BDC-4FA6-955B-CD09F1BF5B4E}" srcOrd="1" destOrd="0" presId="urn:microsoft.com/office/officeart/2005/8/layout/chevron1"/>
    <dgm:cxn modelId="{D714402E-92AC-4390-8A9D-A273C9FEA971}" type="presParOf" srcId="{444AE812-984F-48A0-860D-5C082A296858}" destId="{E3C238C0-8A3F-48E6-8817-F3FC0A043BA8}" srcOrd="2" destOrd="0" presId="urn:microsoft.com/office/officeart/2005/8/layout/chevron1"/>
    <dgm:cxn modelId="{22AFAAA1-C18C-4F8D-B738-0EDA51AF9BEA}" type="presParOf" srcId="{444AE812-984F-48A0-860D-5C082A296858}" destId="{6FD97CAD-FAB5-4E52-87C7-C8F4F535B967}" srcOrd="3" destOrd="0" presId="urn:microsoft.com/office/officeart/2005/8/layout/chevron1"/>
    <dgm:cxn modelId="{F5867226-916B-42C7-B03F-6D132DF967D6}" type="presParOf" srcId="{444AE812-984F-48A0-860D-5C082A296858}" destId="{ADD4237C-9613-4425-831A-57674EE32C09}" srcOrd="4" destOrd="0" presId="urn:microsoft.com/office/officeart/2005/8/layout/chevron1"/>
    <dgm:cxn modelId="{9F5323FB-08EB-473A-91A3-CAFD55546538}" type="presParOf" srcId="{444AE812-984F-48A0-860D-5C082A296858}" destId="{7CF36F24-0774-489C-B230-9317266939C3}" srcOrd="5" destOrd="0" presId="urn:microsoft.com/office/officeart/2005/8/layout/chevron1"/>
    <dgm:cxn modelId="{BD6EC051-8939-4FCA-8A7E-FC3709978957}" type="presParOf" srcId="{444AE812-984F-48A0-860D-5C082A296858}" destId="{6A6B8CBD-152B-46B4-B7E6-E7AAB762D5A8}" srcOrd="6" destOrd="0" presId="urn:microsoft.com/office/officeart/2005/8/layout/chevron1"/>
    <dgm:cxn modelId="{040047CE-D337-4592-B5BF-FAE9BEE12863}" type="presParOf" srcId="{444AE812-984F-48A0-860D-5C082A296858}" destId="{BDA47E43-09D7-4284-BDFD-96AC23AF0076}" srcOrd="7" destOrd="0" presId="urn:microsoft.com/office/officeart/2005/8/layout/chevron1"/>
    <dgm:cxn modelId="{B5A5789A-0297-4B0B-81BA-19D688015237}" type="presParOf" srcId="{444AE812-984F-48A0-860D-5C082A296858}" destId="{17302151-9550-49B6-8F57-F59C3030A49E}" srcOrd="8"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A89689C-E0A4-4C15-A969-5FDC88A70885}" type="doc">
      <dgm:prSet loTypeId="urn:microsoft.com/office/officeart/2005/8/layout/chevron1" loCatId="process" qsTypeId="urn:microsoft.com/office/officeart/2005/8/quickstyle/simple2" qsCatId="simple" csTypeId="urn:microsoft.com/office/officeart/2005/8/colors/accent1_2" csCatId="accent1" phldr="1"/>
      <dgm:spPr/>
    </dgm:pt>
    <dgm:pt modelId="{794A4129-7C83-49FD-990A-7F0E6A3B4BEF}">
      <dgm:prSet phldrT="[Text]" custT="1"/>
      <dgm:spPr>
        <a:solidFill>
          <a:schemeClr val="bg1">
            <a:lumMod val="95000"/>
          </a:schemeClr>
        </a:solidFill>
      </dgm:spPr>
      <dgm:t>
        <a:bodyPr/>
        <a:lstStyle/>
        <a:p>
          <a:r>
            <a:rPr lang="en-US" sz="1500">
              <a:solidFill>
                <a:schemeClr val="tx1"/>
              </a:solidFill>
            </a:rPr>
            <a:t>Overview/Goals</a:t>
          </a:r>
        </a:p>
      </dgm:t>
    </dgm:pt>
    <dgm:pt modelId="{57541ED0-74FA-4895-92AB-E9C9C9481EAF}" type="parTrans" cxnId="{3608A200-D1B9-4B88-87EE-A2878A6CDD55}">
      <dgm:prSet/>
      <dgm:spPr/>
      <dgm:t>
        <a:bodyPr/>
        <a:lstStyle/>
        <a:p>
          <a:endParaRPr lang="en-US" sz="1500"/>
        </a:p>
      </dgm:t>
    </dgm:pt>
    <dgm:pt modelId="{1336D4BE-C861-4F6B-BF12-4EC8275F014E}" type="sibTrans" cxnId="{3608A200-D1B9-4B88-87EE-A2878A6CDD55}">
      <dgm:prSet/>
      <dgm:spPr/>
      <dgm:t>
        <a:bodyPr/>
        <a:lstStyle/>
        <a:p>
          <a:endParaRPr lang="en-US" sz="1500"/>
        </a:p>
      </dgm:t>
    </dgm:pt>
    <dgm:pt modelId="{6596EB37-DEBC-4BB5-9677-D95A76E7518C}">
      <dgm:prSet phldrT="[Text]" custT="1"/>
      <dgm:spPr>
        <a:solidFill>
          <a:schemeClr val="accent1"/>
        </a:solidFill>
      </dgm:spPr>
      <dgm:t>
        <a:bodyPr/>
        <a:lstStyle/>
        <a:p>
          <a:r>
            <a:rPr lang="en-US" sz="1500">
              <a:solidFill>
                <a:schemeClr val="bg1"/>
              </a:solidFill>
            </a:rPr>
            <a:t>Results</a:t>
          </a:r>
        </a:p>
      </dgm:t>
    </dgm:pt>
    <dgm:pt modelId="{3795CD9E-4AD1-4975-BCB8-9DD82242A905}" type="parTrans" cxnId="{D43A24A1-E775-467F-9FD1-CA7808FF9181}">
      <dgm:prSet/>
      <dgm:spPr/>
      <dgm:t>
        <a:bodyPr/>
        <a:lstStyle/>
        <a:p>
          <a:endParaRPr lang="en-US"/>
        </a:p>
      </dgm:t>
    </dgm:pt>
    <dgm:pt modelId="{8598E9B2-32A6-40E8-947A-A1D064873AA8}" type="sibTrans" cxnId="{D43A24A1-E775-467F-9FD1-CA7808FF9181}">
      <dgm:prSet/>
      <dgm:spPr/>
      <dgm:t>
        <a:bodyPr/>
        <a:lstStyle/>
        <a:p>
          <a:endParaRPr lang="en-US"/>
        </a:p>
      </dgm:t>
    </dgm:pt>
    <dgm:pt modelId="{4023C2E3-C200-4D89-9DF7-BA0379B56E40}">
      <dgm:prSet phldrT="[Text]" custT="1"/>
      <dgm:spPr>
        <a:solidFill>
          <a:schemeClr val="bg1">
            <a:lumMod val="95000"/>
          </a:schemeClr>
        </a:solidFill>
      </dgm:spPr>
      <dgm:t>
        <a:bodyPr/>
        <a:lstStyle/>
        <a:p>
          <a:r>
            <a:rPr lang="en-US" sz="1500">
              <a:solidFill>
                <a:schemeClr val="tx1"/>
              </a:solidFill>
            </a:rPr>
            <a:t>Methodology</a:t>
          </a:r>
        </a:p>
      </dgm:t>
    </dgm:pt>
    <dgm:pt modelId="{10A3AA73-6C91-4A1C-94FF-FBBF5C90268A}" type="parTrans" cxnId="{78C006E2-21D5-4BE4-AA97-CF28D1AFA600}">
      <dgm:prSet/>
      <dgm:spPr/>
      <dgm:t>
        <a:bodyPr/>
        <a:lstStyle/>
        <a:p>
          <a:endParaRPr lang="en-US"/>
        </a:p>
      </dgm:t>
    </dgm:pt>
    <dgm:pt modelId="{53E46514-18A7-4043-96A5-2699FAE98B84}" type="sibTrans" cxnId="{78C006E2-21D5-4BE4-AA97-CF28D1AFA600}">
      <dgm:prSet/>
      <dgm:spPr/>
      <dgm:t>
        <a:bodyPr/>
        <a:lstStyle/>
        <a:p>
          <a:endParaRPr lang="en-US"/>
        </a:p>
      </dgm:t>
    </dgm:pt>
    <dgm:pt modelId="{5B3C9AE6-5FA8-4E42-BBAD-4579C4749927}">
      <dgm:prSet phldrT="[Text]" custT="1"/>
      <dgm:spPr>
        <a:solidFill>
          <a:schemeClr val="bg1">
            <a:lumMod val="95000"/>
          </a:schemeClr>
        </a:solidFill>
      </dgm:spPr>
      <dgm:t>
        <a:bodyPr/>
        <a:lstStyle/>
        <a:p>
          <a:r>
            <a:rPr lang="en-US" sz="1500">
              <a:solidFill>
                <a:schemeClr val="tx1"/>
              </a:solidFill>
            </a:rPr>
            <a:t>Ongoing/Future Efforts</a:t>
          </a:r>
        </a:p>
      </dgm:t>
    </dgm:pt>
    <dgm:pt modelId="{E940B18C-441D-4E05-B9A3-8241D1BD0CD1}" type="parTrans" cxnId="{EACE97DC-A89B-429B-BABD-C2195A1776D2}">
      <dgm:prSet/>
      <dgm:spPr/>
      <dgm:t>
        <a:bodyPr/>
        <a:lstStyle/>
        <a:p>
          <a:endParaRPr lang="en-US"/>
        </a:p>
      </dgm:t>
    </dgm:pt>
    <dgm:pt modelId="{BF51713C-4F3F-4C6F-8D95-B7E233137C2E}" type="sibTrans" cxnId="{EACE97DC-A89B-429B-BABD-C2195A1776D2}">
      <dgm:prSet/>
      <dgm:spPr/>
      <dgm:t>
        <a:bodyPr/>
        <a:lstStyle/>
        <a:p>
          <a:endParaRPr lang="en-US"/>
        </a:p>
      </dgm:t>
    </dgm:pt>
    <dgm:pt modelId="{675228F9-D20D-44A5-ACA2-C640D7B3FBD2}">
      <dgm:prSet phldrT="[Text]" custT="1"/>
      <dgm:spPr>
        <a:solidFill>
          <a:schemeClr val="bg1">
            <a:lumMod val="95000"/>
          </a:schemeClr>
        </a:solidFill>
      </dgm:spPr>
      <dgm:t>
        <a:bodyPr/>
        <a:lstStyle/>
        <a:p>
          <a:r>
            <a:rPr lang="en-US" sz="1500">
              <a:solidFill>
                <a:schemeClr val="tx1"/>
              </a:solidFill>
            </a:rPr>
            <a:t>Concluding Summary</a:t>
          </a:r>
        </a:p>
      </dgm:t>
    </dgm:pt>
    <dgm:pt modelId="{22D9CCA0-4080-4C0E-B048-75968B615E0D}" type="parTrans" cxnId="{796527DC-7EDE-4D3E-AC1E-AC8A548945EB}">
      <dgm:prSet/>
      <dgm:spPr/>
      <dgm:t>
        <a:bodyPr/>
        <a:lstStyle/>
        <a:p>
          <a:endParaRPr lang="en-US"/>
        </a:p>
      </dgm:t>
    </dgm:pt>
    <dgm:pt modelId="{66FD5568-726E-4795-9929-9CDAEC11B996}" type="sibTrans" cxnId="{796527DC-7EDE-4D3E-AC1E-AC8A548945EB}">
      <dgm:prSet/>
      <dgm:spPr/>
      <dgm:t>
        <a:bodyPr/>
        <a:lstStyle/>
        <a:p>
          <a:endParaRPr lang="en-US"/>
        </a:p>
      </dgm:t>
    </dgm:pt>
    <dgm:pt modelId="{444AE812-984F-48A0-860D-5C082A296858}" type="pres">
      <dgm:prSet presAssocID="{7A89689C-E0A4-4C15-A969-5FDC88A70885}" presName="Name0" presStyleCnt="0">
        <dgm:presLayoutVars>
          <dgm:dir/>
          <dgm:animLvl val="lvl"/>
          <dgm:resizeHandles val="exact"/>
        </dgm:presLayoutVars>
      </dgm:prSet>
      <dgm:spPr/>
    </dgm:pt>
    <dgm:pt modelId="{7868296F-D0B8-4416-B9C9-CFDD532FBD75}" type="pres">
      <dgm:prSet presAssocID="{794A4129-7C83-49FD-990A-7F0E6A3B4BEF}" presName="parTxOnly" presStyleLbl="node1" presStyleIdx="0" presStyleCnt="5">
        <dgm:presLayoutVars>
          <dgm:chMax val="0"/>
          <dgm:chPref val="0"/>
          <dgm:bulletEnabled val="1"/>
        </dgm:presLayoutVars>
      </dgm:prSet>
      <dgm:spPr/>
    </dgm:pt>
    <dgm:pt modelId="{52E32123-4BDC-4FA6-955B-CD09F1BF5B4E}" type="pres">
      <dgm:prSet presAssocID="{1336D4BE-C861-4F6B-BF12-4EC8275F014E}" presName="parTxOnlySpace" presStyleCnt="0"/>
      <dgm:spPr/>
    </dgm:pt>
    <dgm:pt modelId="{E3C238C0-8A3F-48E6-8817-F3FC0A043BA8}" type="pres">
      <dgm:prSet presAssocID="{4023C2E3-C200-4D89-9DF7-BA0379B56E40}" presName="parTxOnly" presStyleLbl="node1" presStyleIdx="1" presStyleCnt="5">
        <dgm:presLayoutVars>
          <dgm:chMax val="0"/>
          <dgm:chPref val="0"/>
          <dgm:bulletEnabled val="1"/>
        </dgm:presLayoutVars>
      </dgm:prSet>
      <dgm:spPr/>
    </dgm:pt>
    <dgm:pt modelId="{6FD97CAD-FAB5-4E52-87C7-C8F4F535B967}" type="pres">
      <dgm:prSet presAssocID="{53E46514-18A7-4043-96A5-2699FAE98B84}" presName="parTxOnlySpace" presStyleCnt="0"/>
      <dgm:spPr/>
    </dgm:pt>
    <dgm:pt modelId="{ADD4237C-9613-4425-831A-57674EE32C09}" type="pres">
      <dgm:prSet presAssocID="{6596EB37-DEBC-4BB5-9677-D95A76E7518C}" presName="parTxOnly" presStyleLbl="node1" presStyleIdx="2" presStyleCnt="5">
        <dgm:presLayoutVars>
          <dgm:chMax val="0"/>
          <dgm:chPref val="0"/>
          <dgm:bulletEnabled val="1"/>
        </dgm:presLayoutVars>
      </dgm:prSet>
      <dgm:spPr/>
    </dgm:pt>
    <dgm:pt modelId="{7CF36F24-0774-489C-B230-9317266939C3}" type="pres">
      <dgm:prSet presAssocID="{8598E9B2-32A6-40E8-947A-A1D064873AA8}" presName="parTxOnlySpace" presStyleCnt="0"/>
      <dgm:spPr/>
    </dgm:pt>
    <dgm:pt modelId="{6A6B8CBD-152B-46B4-B7E6-E7AAB762D5A8}" type="pres">
      <dgm:prSet presAssocID="{5B3C9AE6-5FA8-4E42-BBAD-4579C4749927}" presName="parTxOnly" presStyleLbl="node1" presStyleIdx="3" presStyleCnt="5">
        <dgm:presLayoutVars>
          <dgm:chMax val="0"/>
          <dgm:chPref val="0"/>
          <dgm:bulletEnabled val="1"/>
        </dgm:presLayoutVars>
      </dgm:prSet>
      <dgm:spPr/>
    </dgm:pt>
    <dgm:pt modelId="{BDA47E43-09D7-4284-BDFD-96AC23AF0076}" type="pres">
      <dgm:prSet presAssocID="{BF51713C-4F3F-4C6F-8D95-B7E233137C2E}" presName="parTxOnlySpace" presStyleCnt="0"/>
      <dgm:spPr/>
    </dgm:pt>
    <dgm:pt modelId="{17302151-9550-49B6-8F57-F59C3030A49E}" type="pres">
      <dgm:prSet presAssocID="{675228F9-D20D-44A5-ACA2-C640D7B3FBD2}" presName="parTxOnly" presStyleLbl="node1" presStyleIdx="4" presStyleCnt="5">
        <dgm:presLayoutVars>
          <dgm:chMax val="0"/>
          <dgm:chPref val="0"/>
          <dgm:bulletEnabled val="1"/>
        </dgm:presLayoutVars>
      </dgm:prSet>
      <dgm:spPr/>
    </dgm:pt>
  </dgm:ptLst>
  <dgm:cxnLst>
    <dgm:cxn modelId="{3608A200-D1B9-4B88-87EE-A2878A6CDD55}" srcId="{7A89689C-E0A4-4C15-A969-5FDC88A70885}" destId="{794A4129-7C83-49FD-990A-7F0E6A3B4BEF}" srcOrd="0" destOrd="0" parTransId="{57541ED0-74FA-4895-92AB-E9C9C9481EAF}" sibTransId="{1336D4BE-C861-4F6B-BF12-4EC8275F014E}"/>
    <dgm:cxn modelId="{EC3BB527-0B87-4F0C-A592-80E9BAEEBF4D}" type="presOf" srcId="{6596EB37-DEBC-4BB5-9677-D95A76E7518C}" destId="{ADD4237C-9613-4425-831A-57674EE32C09}" srcOrd="0" destOrd="0" presId="urn:microsoft.com/office/officeart/2005/8/layout/chevron1"/>
    <dgm:cxn modelId="{D43A24A1-E775-467F-9FD1-CA7808FF9181}" srcId="{7A89689C-E0A4-4C15-A969-5FDC88A70885}" destId="{6596EB37-DEBC-4BB5-9677-D95A76E7518C}" srcOrd="2" destOrd="0" parTransId="{3795CD9E-4AD1-4975-BCB8-9DD82242A905}" sibTransId="{8598E9B2-32A6-40E8-947A-A1D064873AA8}"/>
    <dgm:cxn modelId="{00D2ADC5-1CAA-4522-8BBD-B94981A28E68}" type="presOf" srcId="{7A89689C-E0A4-4C15-A969-5FDC88A70885}" destId="{444AE812-984F-48A0-860D-5C082A296858}" srcOrd="0" destOrd="0" presId="urn:microsoft.com/office/officeart/2005/8/layout/chevron1"/>
    <dgm:cxn modelId="{796527DC-7EDE-4D3E-AC1E-AC8A548945EB}" srcId="{7A89689C-E0A4-4C15-A969-5FDC88A70885}" destId="{675228F9-D20D-44A5-ACA2-C640D7B3FBD2}" srcOrd="4" destOrd="0" parTransId="{22D9CCA0-4080-4C0E-B048-75968B615E0D}" sibTransId="{66FD5568-726E-4795-9929-9CDAEC11B996}"/>
    <dgm:cxn modelId="{EACE97DC-A89B-429B-BABD-C2195A1776D2}" srcId="{7A89689C-E0A4-4C15-A969-5FDC88A70885}" destId="{5B3C9AE6-5FA8-4E42-BBAD-4579C4749927}" srcOrd="3" destOrd="0" parTransId="{E940B18C-441D-4E05-B9A3-8241D1BD0CD1}" sibTransId="{BF51713C-4F3F-4C6F-8D95-B7E233137C2E}"/>
    <dgm:cxn modelId="{8DFB02E0-A05D-4549-8C92-B44F3F364AC5}" type="presOf" srcId="{5B3C9AE6-5FA8-4E42-BBAD-4579C4749927}" destId="{6A6B8CBD-152B-46B4-B7E6-E7AAB762D5A8}" srcOrd="0" destOrd="0" presId="urn:microsoft.com/office/officeart/2005/8/layout/chevron1"/>
    <dgm:cxn modelId="{78C006E2-21D5-4BE4-AA97-CF28D1AFA600}" srcId="{7A89689C-E0A4-4C15-A969-5FDC88A70885}" destId="{4023C2E3-C200-4D89-9DF7-BA0379B56E40}" srcOrd="1" destOrd="0" parTransId="{10A3AA73-6C91-4A1C-94FF-FBBF5C90268A}" sibTransId="{53E46514-18A7-4043-96A5-2699FAE98B84}"/>
    <dgm:cxn modelId="{42F064E7-3EF6-41C3-A856-2D15F1BDC252}" type="presOf" srcId="{4023C2E3-C200-4D89-9DF7-BA0379B56E40}" destId="{E3C238C0-8A3F-48E6-8817-F3FC0A043BA8}" srcOrd="0" destOrd="0" presId="urn:microsoft.com/office/officeart/2005/8/layout/chevron1"/>
    <dgm:cxn modelId="{ED747DEA-60AE-4558-9E60-3DEAB0E99191}" type="presOf" srcId="{675228F9-D20D-44A5-ACA2-C640D7B3FBD2}" destId="{17302151-9550-49B6-8F57-F59C3030A49E}" srcOrd="0" destOrd="0" presId="urn:microsoft.com/office/officeart/2005/8/layout/chevron1"/>
    <dgm:cxn modelId="{54D6ADFE-3159-4753-B1BD-DA5415F19AE8}" type="presOf" srcId="{794A4129-7C83-49FD-990A-7F0E6A3B4BEF}" destId="{7868296F-D0B8-4416-B9C9-CFDD532FBD75}" srcOrd="0" destOrd="0" presId="urn:microsoft.com/office/officeart/2005/8/layout/chevron1"/>
    <dgm:cxn modelId="{D98F105B-868B-4A8F-82A1-F567BEF84569}" type="presParOf" srcId="{444AE812-984F-48A0-860D-5C082A296858}" destId="{7868296F-D0B8-4416-B9C9-CFDD532FBD75}" srcOrd="0" destOrd="0" presId="urn:microsoft.com/office/officeart/2005/8/layout/chevron1"/>
    <dgm:cxn modelId="{764B54E7-2426-48E6-B572-B8038C2CAE34}" type="presParOf" srcId="{444AE812-984F-48A0-860D-5C082A296858}" destId="{52E32123-4BDC-4FA6-955B-CD09F1BF5B4E}" srcOrd="1" destOrd="0" presId="urn:microsoft.com/office/officeart/2005/8/layout/chevron1"/>
    <dgm:cxn modelId="{D714402E-92AC-4390-8A9D-A273C9FEA971}" type="presParOf" srcId="{444AE812-984F-48A0-860D-5C082A296858}" destId="{E3C238C0-8A3F-48E6-8817-F3FC0A043BA8}" srcOrd="2" destOrd="0" presId="urn:microsoft.com/office/officeart/2005/8/layout/chevron1"/>
    <dgm:cxn modelId="{22AFAAA1-C18C-4F8D-B738-0EDA51AF9BEA}" type="presParOf" srcId="{444AE812-984F-48A0-860D-5C082A296858}" destId="{6FD97CAD-FAB5-4E52-87C7-C8F4F535B967}" srcOrd="3" destOrd="0" presId="urn:microsoft.com/office/officeart/2005/8/layout/chevron1"/>
    <dgm:cxn modelId="{F5867226-916B-42C7-B03F-6D132DF967D6}" type="presParOf" srcId="{444AE812-984F-48A0-860D-5C082A296858}" destId="{ADD4237C-9613-4425-831A-57674EE32C09}" srcOrd="4" destOrd="0" presId="urn:microsoft.com/office/officeart/2005/8/layout/chevron1"/>
    <dgm:cxn modelId="{9F5323FB-08EB-473A-91A3-CAFD55546538}" type="presParOf" srcId="{444AE812-984F-48A0-860D-5C082A296858}" destId="{7CF36F24-0774-489C-B230-9317266939C3}" srcOrd="5" destOrd="0" presId="urn:microsoft.com/office/officeart/2005/8/layout/chevron1"/>
    <dgm:cxn modelId="{BD6EC051-8939-4FCA-8A7E-FC3709978957}" type="presParOf" srcId="{444AE812-984F-48A0-860D-5C082A296858}" destId="{6A6B8CBD-152B-46B4-B7E6-E7AAB762D5A8}" srcOrd="6" destOrd="0" presId="urn:microsoft.com/office/officeart/2005/8/layout/chevron1"/>
    <dgm:cxn modelId="{040047CE-D337-4592-B5BF-FAE9BEE12863}" type="presParOf" srcId="{444AE812-984F-48A0-860D-5C082A296858}" destId="{BDA47E43-09D7-4284-BDFD-96AC23AF0076}" srcOrd="7" destOrd="0" presId="urn:microsoft.com/office/officeart/2005/8/layout/chevron1"/>
    <dgm:cxn modelId="{B5A5789A-0297-4B0B-81BA-19D688015237}" type="presParOf" srcId="{444AE812-984F-48A0-860D-5C082A296858}" destId="{17302151-9550-49B6-8F57-F59C3030A49E}" srcOrd="8"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A89689C-E0A4-4C15-A969-5FDC88A70885}" type="doc">
      <dgm:prSet loTypeId="urn:microsoft.com/office/officeart/2005/8/layout/chevron1" loCatId="process" qsTypeId="urn:microsoft.com/office/officeart/2005/8/quickstyle/simple2" qsCatId="simple" csTypeId="urn:microsoft.com/office/officeart/2005/8/colors/accent1_2" csCatId="accent1" phldr="1"/>
      <dgm:spPr/>
    </dgm:pt>
    <dgm:pt modelId="{794A4129-7C83-49FD-990A-7F0E6A3B4BEF}">
      <dgm:prSet phldrT="[Text]" custT="1"/>
      <dgm:spPr>
        <a:solidFill>
          <a:schemeClr val="bg1">
            <a:lumMod val="95000"/>
          </a:schemeClr>
        </a:solidFill>
      </dgm:spPr>
      <dgm:t>
        <a:bodyPr/>
        <a:lstStyle/>
        <a:p>
          <a:r>
            <a:rPr lang="en-US" sz="1500">
              <a:solidFill>
                <a:schemeClr val="tx1"/>
              </a:solidFill>
            </a:rPr>
            <a:t>Overview/Goals</a:t>
          </a:r>
        </a:p>
      </dgm:t>
    </dgm:pt>
    <dgm:pt modelId="{57541ED0-74FA-4895-92AB-E9C9C9481EAF}" type="parTrans" cxnId="{3608A200-D1B9-4B88-87EE-A2878A6CDD55}">
      <dgm:prSet/>
      <dgm:spPr/>
      <dgm:t>
        <a:bodyPr/>
        <a:lstStyle/>
        <a:p>
          <a:endParaRPr lang="en-US" sz="1500"/>
        </a:p>
      </dgm:t>
    </dgm:pt>
    <dgm:pt modelId="{1336D4BE-C861-4F6B-BF12-4EC8275F014E}" type="sibTrans" cxnId="{3608A200-D1B9-4B88-87EE-A2878A6CDD55}">
      <dgm:prSet/>
      <dgm:spPr/>
      <dgm:t>
        <a:bodyPr/>
        <a:lstStyle/>
        <a:p>
          <a:endParaRPr lang="en-US" sz="1500"/>
        </a:p>
      </dgm:t>
    </dgm:pt>
    <dgm:pt modelId="{6596EB37-DEBC-4BB5-9677-D95A76E7518C}">
      <dgm:prSet phldrT="[Text]" custT="1"/>
      <dgm:spPr>
        <a:solidFill>
          <a:schemeClr val="accent1"/>
        </a:solidFill>
      </dgm:spPr>
      <dgm:t>
        <a:bodyPr/>
        <a:lstStyle/>
        <a:p>
          <a:r>
            <a:rPr lang="en-US" sz="1500">
              <a:solidFill>
                <a:schemeClr val="bg1"/>
              </a:solidFill>
            </a:rPr>
            <a:t>Results</a:t>
          </a:r>
        </a:p>
      </dgm:t>
    </dgm:pt>
    <dgm:pt modelId="{3795CD9E-4AD1-4975-BCB8-9DD82242A905}" type="parTrans" cxnId="{D43A24A1-E775-467F-9FD1-CA7808FF9181}">
      <dgm:prSet/>
      <dgm:spPr/>
      <dgm:t>
        <a:bodyPr/>
        <a:lstStyle/>
        <a:p>
          <a:endParaRPr lang="en-US"/>
        </a:p>
      </dgm:t>
    </dgm:pt>
    <dgm:pt modelId="{8598E9B2-32A6-40E8-947A-A1D064873AA8}" type="sibTrans" cxnId="{D43A24A1-E775-467F-9FD1-CA7808FF9181}">
      <dgm:prSet/>
      <dgm:spPr/>
      <dgm:t>
        <a:bodyPr/>
        <a:lstStyle/>
        <a:p>
          <a:endParaRPr lang="en-US"/>
        </a:p>
      </dgm:t>
    </dgm:pt>
    <dgm:pt modelId="{4023C2E3-C200-4D89-9DF7-BA0379B56E40}">
      <dgm:prSet phldrT="[Text]" custT="1"/>
      <dgm:spPr>
        <a:solidFill>
          <a:schemeClr val="bg1">
            <a:lumMod val="95000"/>
          </a:schemeClr>
        </a:solidFill>
      </dgm:spPr>
      <dgm:t>
        <a:bodyPr/>
        <a:lstStyle/>
        <a:p>
          <a:r>
            <a:rPr lang="en-US" sz="1500">
              <a:solidFill>
                <a:schemeClr val="tx1"/>
              </a:solidFill>
            </a:rPr>
            <a:t>Methodology</a:t>
          </a:r>
        </a:p>
      </dgm:t>
    </dgm:pt>
    <dgm:pt modelId="{10A3AA73-6C91-4A1C-94FF-FBBF5C90268A}" type="parTrans" cxnId="{78C006E2-21D5-4BE4-AA97-CF28D1AFA600}">
      <dgm:prSet/>
      <dgm:spPr/>
      <dgm:t>
        <a:bodyPr/>
        <a:lstStyle/>
        <a:p>
          <a:endParaRPr lang="en-US"/>
        </a:p>
      </dgm:t>
    </dgm:pt>
    <dgm:pt modelId="{53E46514-18A7-4043-96A5-2699FAE98B84}" type="sibTrans" cxnId="{78C006E2-21D5-4BE4-AA97-CF28D1AFA600}">
      <dgm:prSet/>
      <dgm:spPr/>
      <dgm:t>
        <a:bodyPr/>
        <a:lstStyle/>
        <a:p>
          <a:endParaRPr lang="en-US"/>
        </a:p>
      </dgm:t>
    </dgm:pt>
    <dgm:pt modelId="{5B3C9AE6-5FA8-4E42-BBAD-4579C4749927}">
      <dgm:prSet phldrT="[Text]" custT="1"/>
      <dgm:spPr>
        <a:solidFill>
          <a:schemeClr val="bg1">
            <a:lumMod val="95000"/>
          </a:schemeClr>
        </a:solidFill>
      </dgm:spPr>
      <dgm:t>
        <a:bodyPr/>
        <a:lstStyle/>
        <a:p>
          <a:r>
            <a:rPr lang="en-US" sz="1500">
              <a:solidFill>
                <a:schemeClr val="tx1"/>
              </a:solidFill>
            </a:rPr>
            <a:t>Ongoing/Future Efforts</a:t>
          </a:r>
        </a:p>
      </dgm:t>
    </dgm:pt>
    <dgm:pt modelId="{E940B18C-441D-4E05-B9A3-8241D1BD0CD1}" type="parTrans" cxnId="{EACE97DC-A89B-429B-BABD-C2195A1776D2}">
      <dgm:prSet/>
      <dgm:spPr/>
      <dgm:t>
        <a:bodyPr/>
        <a:lstStyle/>
        <a:p>
          <a:endParaRPr lang="en-US"/>
        </a:p>
      </dgm:t>
    </dgm:pt>
    <dgm:pt modelId="{BF51713C-4F3F-4C6F-8D95-B7E233137C2E}" type="sibTrans" cxnId="{EACE97DC-A89B-429B-BABD-C2195A1776D2}">
      <dgm:prSet/>
      <dgm:spPr/>
      <dgm:t>
        <a:bodyPr/>
        <a:lstStyle/>
        <a:p>
          <a:endParaRPr lang="en-US"/>
        </a:p>
      </dgm:t>
    </dgm:pt>
    <dgm:pt modelId="{675228F9-D20D-44A5-ACA2-C640D7B3FBD2}">
      <dgm:prSet phldrT="[Text]" custT="1"/>
      <dgm:spPr>
        <a:solidFill>
          <a:schemeClr val="bg1">
            <a:lumMod val="95000"/>
          </a:schemeClr>
        </a:solidFill>
      </dgm:spPr>
      <dgm:t>
        <a:bodyPr/>
        <a:lstStyle/>
        <a:p>
          <a:r>
            <a:rPr lang="en-US" sz="1500">
              <a:solidFill>
                <a:schemeClr val="tx1"/>
              </a:solidFill>
            </a:rPr>
            <a:t>Concluding Summary</a:t>
          </a:r>
        </a:p>
      </dgm:t>
    </dgm:pt>
    <dgm:pt modelId="{22D9CCA0-4080-4C0E-B048-75968B615E0D}" type="parTrans" cxnId="{796527DC-7EDE-4D3E-AC1E-AC8A548945EB}">
      <dgm:prSet/>
      <dgm:spPr/>
      <dgm:t>
        <a:bodyPr/>
        <a:lstStyle/>
        <a:p>
          <a:endParaRPr lang="en-US"/>
        </a:p>
      </dgm:t>
    </dgm:pt>
    <dgm:pt modelId="{66FD5568-726E-4795-9929-9CDAEC11B996}" type="sibTrans" cxnId="{796527DC-7EDE-4D3E-AC1E-AC8A548945EB}">
      <dgm:prSet/>
      <dgm:spPr/>
      <dgm:t>
        <a:bodyPr/>
        <a:lstStyle/>
        <a:p>
          <a:endParaRPr lang="en-US"/>
        </a:p>
      </dgm:t>
    </dgm:pt>
    <dgm:pt modelId="{444AE812-984F-48A0-860D-5C082A296858}" type="pres">
      <dgm:prSet presAssocID="{7A89689C-E0A4-4C15-A969-5FDC88A70885}" presName="Name0" presStyleCnt="0">
        <dgm:presLayoutVars>
          <dgm:dir/>
          <dgm:animLvl val="lvl"/>
          <dgm:resizeHandles val="exact"/>
        </dgm:presLayoutVars>
      </dgm:prSet>
      <dgm:spPr/>
    </dgm:pt>
    <dgm:pt modelId="{7868296F-D0B8-4416-B9C9-CFDD532FBD75}" type="pres">
      <dgm:prSet presAssocID="{794A4129-7C83-49FD-990A-7F0E6A3B4BEF}" presName="parTxOnly" presStyleLbl="node1" presStyleIdx="0" presStyleCnt="5">
        <dgm:presLayoutVars>
          <dgm:chMax val="0"/>
          <dgm:chPref val="0"/>
          <dgm:bulletEnabled val="1"/>
        </dgm:presLayoutVars>
      </dgm:prSet>
      <dgm:spPr/>
    </dgm:pt>
    <dgm:pt modelId="{52E32123-4BDC-4FA6-955B-CD09F1BF5B4E}" type="pres">
      <dgm:prSet presAssocID="{1336D4BE-C861-4F6B-BF12-4EC8275F014E}" presName="parTxOnlySpace" presStyleCnt="0"/>
      <dgm:spPr/>
    </dgm:pt>
    <dgm:pt modelId="{E3C238C0-8A3F-48E6-8817-F3FC0A043BA8}" type="pres">
      <dgm:prSet presAssocID="{4023C2E3-C200-4D89-9DF7-BA0379B56E40}" presName="parTxOnly" presStyleLbl="node1" presStyleIdx="1" presStyleCnt="5">
        <dgm:presLayoutVars>
          <dgm:chMax val="0"/>
          <dgm:chPref val="0"/>
          <dgm:bulletEnabled val="1"/>
        </dgm:presLayoutVars>
      </dgm:prSet>
      <dgm:spPr/>
    </dgm:pt>
    <dgm:pt modelId="{6FD97CAD-FAB5-4E52-87C7-C8F4F535B967}" type="pres">
      <dgm:prSet presAssocID="{53E46514-18A7-4043-96A5-2699FAE98B84}" presName="parTxOnlySpace" presStyleCnt="0"/>
      <dgm:spPr/>
    </dgm:pt>
    <dgm:pt modelId="{ADD4237C-9613-4425-831A-57674EE32C09}" type="pres">
      <dgm:prSet presAssocID="{6596EB37-DEBC-4BB5-9677-D95A76E7518C}" presName="parTxOnly" presStyleLbl="node1" presStyleIdx="2" presStyleCnt="5">
        <dgm:presLayoutVars>
          <dgm:chMax val="0"/>
          <dgm:chPref val="0"/>
          <dgm:bulletEnabled val="1"/>
        </dgm:presLayoutVars>
      </dgm:prSet>
      <dgm:spPr/>
    </dgm:pt>
    <dgm:pt modelId="{7CF36F24-0774-489C-B230-9317266939C3}" type="pres">
      <dgm:prSet presAssocID="{8598E9B2-32A6-40E8-947A-A1D064873AA8}" presName="parTxOnlySpace" presStyleCnt="0"/>
      <dgm:spPr/>
    </dgm:pt>
    <dgm:pt modelId="{6A6B8CBD-152B-46B4-B7E6-E7AAB762D5A8}" type="pres">
      <dgm:prSet presAssocID="{5B3C9AE6-5FA8-4E42-BBAD-4579C4749927}" presName="parTxOnly" presStyleLbl="node1" presStyleIdx="3" presStyleCnt="5">
        <dgm:presLayoutVars>
          <dgm:chMax val="0"/>
          <dgm:chPref val="0"/>
          <dgm:bulletEnabled val="1"/>
        </dgm:presLayoutVars>
      </dgm:prSet>
      <dgm:spPr/>
    </dgm:pt>
    <dgm:pt modelId="{BDA47E43-09D7-4284-BDFD-96AC23AF0076}" type="pres">
      <dgm:prSet presAssocID="{BF51713C-4F3F-4C6F-8D95-B7E233137C2E}" presName="parTxOnlySpace" presStyleCnt="0"/>
      <dgm:spPr/>
    </dgm:pt>
    <dgm:pt modelId="{17302151-9550-49B6-8F57-F59C3030A49E}" type="pres">
      <dgm:prSet presAssocID="{675228F9-D20D-44A5-ACA2-C640D7B3FBD2}" presName="parTxOnly" presStyleLbl="node1" presStyleIdx="4" presStyleCnt="5">
        <dgm:presLayoutVars>
          <dgm:chMax val="0"/>
          <dgm:chPref val="0"/>
          <dgm:bulletEnabled val="1"/>
        </dgm:presLayoutVars>
      </dgm:prSet>
      <dgm:spPr/>
    </dgm:pt>
  </dgm:ptLst>
  <dgm:cxnLst>
    <dgm:cxn modelId="{3608A200-D1B9-4B88-87EE-A2878A6CDD55}" srcId="{7A89689C-E0A4-4C15-A969-5FDC88A70885}" destId="{794A4129-7C83-49FD-990A-7F0E6A3B4BEF}" srcOrd="0" destOrd="0" parTransId="{57541ED0-74FA-4895-92AB-E9C9C9481EAF}" sibTransId="{1336D4BE-C861-4F6B-BF12-4EC8275F014E}"/>
    <dgm:cxn modelId="{EC3BB527-0B87-4F0C-A592-80E9BAEEBF4D}" type="presOf" srcId="{6596EB37-DEBC-4BB5-9677-D95A76E7518C}" destId="{ADD4237C-9613-4425-831A-57674EE32C09}" srcOrd="0" destOrd="0" presId="urn:microsoft.com/office/officeart/2005/8/layout/chevron1"/>
    <dgm:cxn modelId="{D43A24A1-E775-467F-9FD1-CA7808FF9181}" srcId="{7A89689C-E0A4-4C15-A969-5FDC88A70885}" destId="{6596EB37-DEBC-4BB5-9677-D95A76E7518C}" srcOrd="2" destOrd="0" parTransId="{3795CD9E-4AD1-4975-BCB8-9DD82242A905}" sibTransId="{8598E9B2-32A6-40E8-947A-A1D064873AA8}"/>
    <dgm:cxn modelId="{00D2ADC5-1CAA-4522-8BBD-B94981A28E68}" type="presOf" srcId="{7A89689C-E0A4-4C15-A969-5FDC88A70885}" destId="{444AE812-984F-48A0-860D-5C082A296858}" srcOrd="0" destOrd="0" presId="urn:microsoft.com/office/officeart/2005/8/layout/chevron1"/>
    <dgm:cxn modelId="{796527DC-7EDE-4D3E-AC1E-AC8A548945EB}" srcId="{7A89689C-E0A4-4C15-A969-5FDC88A70885}" destId="{675228F9-D20D-44A5-ACA2-C640D7B3FBD2}" srcOrd="4" destOrd="0" parTransId="{22D9CCA0-4080-4C0E-B048-75968B615E0D}" sibTransId="{66FD5568-726E-4795-9929-9CDAEC11B996}"/>
    <dgm:cxn modelId="{EACE97DC-A89B-429B-BABD-C2195A1776D2}" srcId="{7A89689C-E0A4-4C15-A969-5FDC88A70885}" destId="{5B3C9AE6-5FA8-4E42-BBAD-4579C4749927}" srcOrd="3" destOrd="0" parTransId="{E940B18C-441D-4E05-B9A3-8241D1BD0CD1}" sibTransId="{BF51713C-4F3F-4C6F-8D95-B7E233137C2E}"/>
    <dgm:cxn modelId="{8DFB02E0-A05D-4549-8C92-B44F3F364AC5}" type="presOf" srcId="{5B3C9AE6-5FA8-4E42-BBAD-4579C4749927}" destId="{6A6B8CBD-152B-46B4-B7E6-E7AAB762D5A8}" srcOrd="0" destOrd="0" presId="urn:microsoft.com/office/officeart/2005/8/layout/chevron1"/>
    <dgm:cxn modelId="{78C006E2-21D5-4BE4-AA97-CF28D1AFA600}" srcId="{7A89689C-E0A4-4C15-A969-5FDC88A70885}" destId="{4023C2E3-C200-4D89-9DF7-BA0379B56E40}" srcOrd="1" destOrd="0" parTransId="{10A3AA73-6C91-4A1C-94FF-FBBF5C90268A}" sibTransId="{53E46514-18A7-4043-96A5-2699FAE98B84}"/>
    <dgm:cxn modelId="{42F064E7-3EF6-41C3-A856-2D15F1BDC252}" type="presOf" srcId="{4023C2E3-C200-4D89-9DF7-BA0379B56E40}" destId="{E3C238C0-8A3F-48E6-8817-F3FC0A043BA8}" srcOrd="0" destOrd="0" presId="urn:microsoft.com/office/officeart/2005/8/layout/chevron1"/>
    <dgm:cxn modelId="{ED747DEA-60AE-4558-9E60-3DEAB0E99191}" type="presOf" srcId="{675228F9-D20D-44A5-ACA2-C640D7B3FBD2}" destId="{17302151-9550-49B6-8F57-F59C3030A49E}" srcOrd="0" destOrd="0" presId="urn:microsoft.com/office/officeart/2005/8/layout/chevron1"/>
    <dgm:cxn modelId="{54D6ADFE-3159-4753-B1BD-DA5415F19AE8}" type="presOf" srcId="{794A4129-7C83-49FD-990A-7F0E6A3B4BEF}" destId="{7868296F-D0B8-4416-B9C9-CFDD532FBD75}" srcOrd="0" destOrd="0" presId="urn:microsoft.com/office/officeart/2005/8/layout/chevron1"/>
    <dgm:cxn modelId="{D98F105B-868B-4A8F-82A1-F567BEF84569}" type="presParOf" srcId="{444AE812-984F-48A0-860D-5C082A296858}" destId="{7868296F-D0B8-4416-B9C9-CFDD532FBD75}" srcOrd="0" destOrd="0" presId="urn:microsoft.com/office/officeart/2005/8/layout/chevron1"/>
    <dgm:cxn modelId="{764B54E7-2426-48E6-B572-B8038C2CAE34}" type="presParOf" srcId="{444AE812-984F-48A0-860D-5C082A296858}" destId="{52E32123-4BDC-4FA6-955B-CD09F1BF5B4E}" srcOrd="1" destOrd="0" presId="urn:microsoft.com/office/officeart/2005/8/layout/chevron1"/>
    <dgm:cxn modelId="{D714402E-92AC-4390-8A9D-A273C9FEA971}" type="presParOf" srcId="{444AE812-984F-48A0-860D-5C082A296858}" destId="{E3C238C0-8A3F-48E6-8817-F3FC0A043BA8}" srcOrd="2" destOrd="0" presId="urn:microsoft.com/office/officeart/2005/8/layout/chevron1"/>
    <dgm:cxn modelId="{22AFAAA1-C18C-4F8D-B738-0EDA51AF9BEA}" type="presParOf" srcId="{444AE812-984F-48A0-860D-5C082A296858}" destId="{6FD97CAD-FAB5-4E52-87C7-C8F4F535B967}" srcOrd="3" destOrd="0" presId="urn:microsoft.com/office/officeart/2005/8/layout/chevron1"/>
    <dgm:cxn modelId="{F5867226-916B-42C7-B03F-6D132DF967D6}" type="presParOf" srcId="{444AE812-984F-48A0-860D-5C082A296858}" destId="{ADD4237C-9613-4425-831A-57674EE32C09}" srcOrd="4" destOrd="0" presId="urn:microsoft.com/office/officeart/2005/8/layout/chevron1"/>
    <dgm:cxn modelId="{9F5323FB-08EB-473A-91A3-CAFD55546538}" type="presParOf" srcId="{444AE812-984F-48A0-860D-5C082A296858}" destId="{7CF36F24-0774-489C-B230-9317266939C3}" srcOrd="5" destOrd="0" presId="urn:microsoft.com/office/officeart/2005/8/layout/chevron1"/>
    <dgm:cxn modelId="{BD6EC051-8939-4FCA-8A7E-FC3709978957}" type="presParOf" srcId="{444AE812-984F-48A0-860D-5C082A296858}" destId="{6A6B8CBD-152B-46B4-B7E6-E7AAB762D5A8}" srcOrd="6" destOrd="0" presId="urn:microsoft.com/office/officeart/2005/8/layout/chevron1"/>
    <dgm:cxn modelId="{040047CE-D337-4592-B5BF-FAE9BEE12863}" type="presParOf" srcId="{444AE812-984F-48A0-860D-5C082A296858}" destId="{BDA47E43-09D7-4284-BDFD-96AC23AF0076}" srcOrd="7" destOrd="0" presId="urn:microsoft.com/office/officeart/2005/8/layout/chevron1"/>
    <dgm:cxn modelId="{B5A5789A-0297-4B0B-81BA-19D688015237}" type="presParOf" srcId="{444AE812-984F-48A0-860D-5C082A296858}" destId="{17302151-9550-49B6-8F57-F59C3030A49E}" srcOrd="8"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A89689C-E0A4-4C15-A969-5FDC88A70885}" type="doc">
      <dgm:prSet loTypeId="urn:microsoft.com/office/officeart/2005/8/layout/chevron1" loCatId="process" qsTypeId="urn:microsoft.com/office/officeart/2005/8/quickstyle/simple2" qsCatId="simple" csTypeId="urn:microsoft.com/office/officeart/2005/8/colors/accent1_2" csCatId="accent1" phldr="1"/>
      <dgm:spPr/>
    </dgm:pt>
    <dgm:pt modelId="{794A4129-7C83-49FD-990A-7F0E6A3B4BEF}">
      <dgm:prSet phldrT="[Text]" custT="1"/>
      <dgm:spPr>
        <a:solidFill>
          <a:schemeClr val="bg1">
            <a:lumMod val="95000"/>
          </a:schemeClr>
        </a:solidFill>
      </dgm:spPr>
      <dgm:t>
        <a:bodyPr/>
        <a:lstStyle/>
        <a:p>
          <a:r>
            <a:rPr lang="en-US" sz="1500">
              <a:solidFill>
                <a:schemeClr val="tx1"/>
              </a:solidFill>
            </a:rPr>
            <a:t>Overview/Goals</a:t>
          </a:r>
        </a:p>
      </dgm:t>
    </dgm:pt>
    <dgm:pt modelId="{57541ED0-74FA-4895-92AB-E9C9C9481EAF}" type="parTrans" cxnId="{3608A200-D1B9-4B88-87EE-A2878A6CDD55}">
      <dgm:prSet/>
      <dgm:spPr/>
      <dgm:t>
        <a:bodyPr/>
        <a:lstStyle/>
        <a:p>
          <a:endParaRPr lang="en-US" sz="1500"/>
        </a:p>
      </dgm:t>
    </dgm:pt>
    <dgm:pt modelId="{1336D4BE-C861-4F6B-BF12-4EC8275F014E}" type="sibTrans" cxnId="{3608A200-D1B9-4B88-87EE-A2878A6CDD55}">
      <dgm:prSet/>
      <dgm:spPr/>
      <dgm:t>
        <a:bodyPr/>
        <a:lstStyle/>
        <a:p>
          <a:endParaRPr lang="en-US" sz="1500"/>
        </a:p>
      </dgm:t>
    </dgm:pt>
    <dgm:pt modelId="{6596EB37-DEBC-4BB5-9677-D95A76E7518C}">
      <dgm:prSet phldrT="[Text]" custT="1"/>
      <dgm:spPr>
        <a:solidFill>
          <a:schemeClr val="accent1"/>
        </a:solidFill>
      </dgm:spPr>
      <dgm:t>
        <a:bodyPr/>
        <a:lstStyle/>
        <a:p>
          <a:r>
            <a:rPr lang="en-US" sz="1500">
              <a:solidFill>
                <a:schemeClr val="bg1"/>
              </a:solidFill>
            </a:rPr>
            <a:t>Results</a:t>
          </a:r>
        </a:p>
      </dgm:t>
    </dgm:pt>
    <dgm:pt modelId="{3795CD9E-4AD1-4975-BCB8-9DD82242A905}" type="parTrans" cxnId="{D43A24A1-E775-467F-9FD1-CA7808FF9181}">
      <dgm:prSet/>
      <dgm:spPr/>
      <dgm:t>
        <a:bodyPr/>
        <a:lstStyle/>
        <a:p>
          <a:endParaRPr lang="en-US"/>
        </a:p>
      </dgm:t>
    </dgm:pt>
    <dgm:pt modelId="{8598E9B2-32A6-40E8-947A-A1D064873AA8}" type="sibTrans" cxnId="{D43A24A1-E775-467F-9FD1-CA7808FF9181}">
      <dgm:prSet/>
      <dgm:spPr/>
      <dgm:t>
        <a:bodyPr/>
        <a:lstStyle/>
        <a:p>
          <a:endParaRPr lang="en-US"/>
        </a:p>
      </dgm:t>
    </dgm:pt>
    <dgm:pt modelId="{4023C2E3-C200-4D89-9DF7-BA0379B56E40}">
      <dgm:prSet phldrT="[Text]" custT="1"/>
      <dgm:spPr>
        <a:solidFill>
          <a:schemeClr val="bg1">
            <a:lumMod val="95000"/>
          </a:schemeClr>
        </a:solidFill>
      </dgm:spPr>
      <dgm:t>
        <a:bodyPr/>
        <a:lstStyle/>
        <a:p>
          <a:r>
            <a:rPr lang="en-US" sz="1500">
              <a:solidFill>
                <a:schemeClr val="tx1"/>
              </a:solidFill>
            </a:rPr>
            <a:t>Methodology</a:t>
          </a:r>
        </a:p>
      </dgm:t>
    </dgm:pt>
    <dgm:pt modelId="{10A3AA73-6C91-4A1C-94FF-FBBF5C90268A}" type="parTrans" cxnId="{78C006E2-21D5-4BE4-AA97-CF28D1AFA600}">
      <dgm:prSet/>
      <dgm:spPr/>
      <dgm:t>
        <a:bodyPr/>
        <a:lstStyle/>
        <a:p>
          <a:endParaRPr lang="en-US"/>
        </a:p>
      </dgm:t>
    </dgm:pt>
    <dgm:pt modelId="{53E46514-18A7-4043-96A5-2699FAE98B84}" type="sibTrans" cxnId="{78C006E2-21D5-4BE4-AA97-CF28D1AFA600}">
      <dgm:prSet/>
      <dgm:spPr/>
      <dgm:t>
        <a:bodyPr/>
        <a:lstStyle/>
        <a:p>
          <a:endParaRPr lang="en-US"/>
        </a:p>
      </dgm:t>
    </dgm:pt>
    <dgm:pt modelId="{5B3C9AE6-5FA8-4E42-BBAD-4579C4749927}">
      <dgm:prSet phldrT="[Text]" custT="1"/>
      <dgm:spPr>
        <a:solidFill>
          <a:schemeClr val="bg1">
            <a:lumMod val="95000"/>
          </a:schemeClr>
        </a:solidFill>
      </dgm:spPr>
      <dgm:t>
        <a:bodyPr/>
        <a:lstStyle/>
        <a:p>
          <a:r>
            <a:rPr lang="en-US" sz="1500">
              <a:solidFill>
                <a:schemeClr val="tx1"/>
              </a:solidFill>
            </a:rPr>
            <a:t>Ongoing/Future Efforts</a:t>
          </a:r>
        </a:p>
      </dgm:t>
    </dgm:pt>
    <dgm:pt modelId="{E940B18C-441D-4E05-B9A3-8241D1BD0CD1}" type="parTrans" cxnId="{EACE97DC-A89B-429B-BABD-C2195A1776D2}">
      <dgm:prSet/>
      <dgm:spPr/>
      <dgm:t>
        <a:bodyPr/>
        <a:lstStyle/>
        <a:p>
          <a:endParaRPr lang="en-US"/>
        </a:p>
      </dgm:t>
    </dgm:pt>
    <dgm:pt modelId="{BF51713C-4F3F-4C6F-8D95-B7E233137C2E}" type="sibTrans" cxnId="{EACE97DC-A89B-429B-BABD-C2195A1776D2}">
      <dgm:prSet/>
      <dgm:spPr/>
      <dgm:t>
        <a:bodyPr/>
        <a:lstStyle/>
        <a:p>
          <a:endParaRPr lang="en-US"/>
        </a:p>
      </dgm:t>
    </dgm:pt>
    <dgm:pt modelId="{675228F9-D20D-44A5-ACA2-C640D7B3FBD2}">
      <dgm:prSet phldrT="[Text]" custT="1"/>
      <dgm:spPr>
        <a:solidFill>
          <a:schemeClr val="bg1">
            <a:lumMod val="95000"/>
          </a:schemeClr>
        </a:solidFill>
      </dgm:spPr>
      <dgm:t>
        <a:bodyPr/>
        <a:lstStyle/>
        <a:p>
          <a:r>
            <a:rPr lang="en-US" sz="1500">
              <a:solidFill>
                <a:schemeClr val="tx1"/>
              </a:solidFill>
            </a:rPr>
            <a:t>Concluding Summary</a:t>
          </a:r>
        </a:p>
      </dgm:t>
    </dgm:pt>
    <dgm:pt modelId="{22D9CCA0-4080-4C0E-B048-75968B615E0D}" type="parTrans" cxnId="{796527DC-7EDE-4D3E-AC1E-AC8A548945EB}">
      <dgm:prSet/>
      <dgm:spPr/>
      <dgm:t>
        <a:bodyPr/>
        <a:lstStyle/>
        <a:p>
          <a:endParaRPr lang="en-US"/>
        </a:p>
      </dgm:t>
    </dgm:pt>
    <dgm:pt modelId="{66FD5568-726E-4795-9929-9CDAEC11B996}" type="sibTrans" cxnId="{796527DC-7EDE-4D3E-AC1E-AC8A548945EB}">
      <dgm:prSet/>
      <dgm:spPr/>
      <dgm:t>
        <a:bodyPr/>
        <a:lstStyle/>
        <a:p>
          <a:endParaRPr lang="en-US"/>
        </a:p>
      </dgm:t>
    </dgm:pt>
    <dgm:pt modelId="{444AE812-984F-48A0-860D-5C082A296858}" type="pres">
      <dgm:prSet presAssocID="{7A89689C-E0A4-4C15-A969-5FDC88A70885}" presName="Name0" presStyleCnt="0">
        <dgm:presLayoutVars>
          <dgm:dir/>
          <dgm:animLvl val="lvl"/>
          <dgm:resizeHandles val="exact"/>
        </dgm:presLayoutVars>
      </dgm:prSet>
      <dgm:spPr/>
    </dgm:pt>
    <dgm:pt modelId="{7868296F-D0B8-4416-B9C9-CFDD532FBD75}" type="pres">
      <dgm:prSet presAssocID="{794A4129-7C83-49FD-990A-7F0E6A3B4BEF}" presName="parTxOnly" presStyleLbl="node1" presStyleIdx="0" presStyleCnt="5">
        <dgm:presLayoutVars>
          <dgm:chMax val="0"/>
          <dgm:chPref val="0"/>
          <dgm:bulletEnabled val="1"/>
        </dgm:presLayoutVars>
      </dgm:prSet>
      <dgm:spPr/>
    </dgm:pt>
    <dgm:pt modelId="{52E32123-4BDC-4FA6-955B-CD09F1BF5B4E}" type="pres">
      <dgm:prSet presAssocID="{1336D4BE-C861-4F6B-BF12-4EC8275F014E}" presName="parTxOnlySpace" presStyleCnt="0"/>
      <dgm:spPr/>
    </dgm:pt>
    <dgm:pt modelId="{E3C238C0-8A3F-48E6-8817-F3FC0A043BA8}" type="pres">
      <dgm:prSet presAssocID="{4023C2E3-C200-4D89-9DF7-BA0379B56E40}" presName="parTxOnly" presStyleLbl="node1" presStyleIdx="1" presStyleCnt="5">
        <dgm:presLayoutVars>
          <dgm:chMax val="0"/>
          <dgm:chPref val="0"/>
          <dgm:bulletEnabled val="1"/>
        </dgm:presLayoutVars>
      </dgm:prSet>
      <dgm:spPr/>
    </dgm:pt>
    <dgm:pt modelId="{6FD97CAD-FAB5-4E52-87C7-C8F4F535B967}" type="pres">
      <dgm:prSet presAssocID="{53E46514-18A7-4043-96A5-2699FAE98B84}" presName="parTxOnlySpace" presStyleCnt="0"/>
      <dgm:spPr/>
    </dgm:pt>
    <dgm:pt modelId="{ADD4237C-9613-4425-831A-57674EE32C09}" type="pres">
      <dgm:prSet presAssocID="{6596EB37-DEBC-4BB5-9677-D95A76E7518C}" presName="parTxOnly" presStyleLbl="node1" presStyleIdx="2" presStyleCnt="5">
        <dgm:presLayoutVars>
          <dgm:chMax val="0"/>
          <dgm:chPref val="0"/>
          <dgm:bulletEnabled val="1"/>
        </dgm:presLayoutVars>
      </dgm:prSet>
      <dgm:spPr/>
    </dgm:pt>
    <dgm:pt modelId="{7CF36F24-0774-489C-B230-9317266939C3}" type="pres">
      <dgm:prSet presAssocID="{8598E9B2-32A6-40E8-947A-A1D064873AA8}" presName="parTxOnlySpace" presStyleCnt="0"/>
      <dgm:spPr/>
    </dgm:pt>
    <dgm:pt modelId="{6A6B8CBD-152B-46B4-B7E6-E7AAB762D5A8}" type="pres">
      <dgm:prSet presAssocID="{5B3C9AE6-5FA8-4E42-BBAD-4579C4749927}" presName="parTxOnly" presStyleLbl="node1" presStyleIdx="3" presStyleCnt="5">
        <dgm:presLayoutVars>
          <dgm:chMax val="0"/>
          <dgm:chPref val="0"/>
          <dgm:bulletEnabled val="1"/>
        </dgm:presLayoutVars>
      </dgm:prSet>
      <dgm:spPr/>
    </dgm:pt>
    <dgm:pt modelId="{BDA47E43-09D7-4284-BDFD-96AC23AF0076}" type="pres">
      <dgm:prSet presAssocID="{BF51713C-4F3F-4C6F-8D95-B7E233137C2E}" presName="parTxOnlySpace" presStyleCnt="0"/>
      <dgm:spPr/>
    </dgm:pt>
    <dgm:pt modelId="{17302151-9550-49B6-8F57-F59C3030A49E}" type="pres">
      <dgm:prSet presAssocID="{675228F9-D20D-44A5-ACA2-C640D7B3FBD2}" presName="parTxOnly" presStyleLbl="node1" presStyleIdx="4" presStyleCnt="5">
        <dgm:presLayoutVars>
          <dgm:chMax val="0"/>
          <dgm:chPref val="0"/>
          <dgm:bulletEnabled val="1"/>
        </dgm:presLayoutVars>
      </dgm:prSet>
      <dgm:spPr/>
    </dgm:pt>
  </dgm:ptLst>
  <dgm:cxnLst>
    <dgm:cxn modelId="{3608A200-D1B9-4B88-87EE-A2878A6CDD55}" srcId="{7A89689C-E0A4-4C15-A969-5FDC88A70885}" destId="{794A4129-7C83-49FD-990A-7F0E6A3B4BEF}" srcOrd="0" destOrd="0" parTransId="{57541ED0-74FA-4895-92AB-E9C9C9481EAF}" sibTransId="{1336D4BE-C861-4F6B-BF12-4EC8275F014E}"/>
    <dgm:cxn modelId="{EC3BB527-0B87-4F0C-A592-80E9BAEEBF4D}" type="presOf" srcId="{6596EB37-DEBC-4BB5-9677-D95A76E7518C}" destId="{ADD4237C-9613-4425-831A-57674EE32C09}" srcOrd="0" destOrd="0" presId="urn:microsoft.com/office/officeart/2005/8/layout/chevron1"/>
    <dgm:cxn modelId="{D43A24A1-E775-467F-9FD1-CA7808FF9181}" srcId="{7A89689C-E0A4-4C15-A969-5FDC88A70885}" destId="{6596EB37-DEBC-4BB5-9677-D95A76E7518C}" srcOrd="2" destOrd="0" parTransId="{3795CD9E-4AD1-4975-BCB8-9DD82242A905}" sibTransId="{8598E9B2-32A6-40E8-947A-A1D064873AA8}"/>
    <dgm:cxn modelId="{00D2ADC5-1CAA-4522-8BBD-B94981A28E68}" type="presOf" srcId="{7A89689C-E0A4-4C15-A969-5FDC88A70885}" destId="{444AE812-984F-48A0-860D-5C082A296858}" srcOrd="0" destOrd="0" presId="urn:microsoft.com/office/officeart/2005/8/layout/chevron1"/>
    <dgm:cxn modelId="{796527DC-7EDE-4D3E-AC1E-AC8A548945EB}" srcId="{7A89689C-E0A4-4C15-A969-5FDC88A70885}" destId="{675228F9-D20D-44A5-ACA2-C640D7B3FBD2}" srcOrd="4" destOrd="0" parTransId="{22D9CCA0-4080-4C0E-B048-75968B615E0D}" sibTransId="{66FD5568-726E-4795-9929-9CDAEC11B996}"/>
    <dgm:cxn modelId="{EACE97DC-A89B-429B-BABD-C2195A1776D2}" srcId="{7A89689C-E0A4-4C15-A969-5FDC88A70885}" destId="{5B3C9AE6-5FA8-4E42-BBAD-4579C4749927}" srcOrd="3" destOrd="0" parTransId="{E940B18C-441D-4E05-B9A3-8241D1BD0CD1}" sibTransId="{BF51713C-4F3F-4C6F-8D95-B7E233137C2E}"/>
    <dgm:cxn modelId="{8DFB02E0-A05D-4549-8C92-B44F3F364AC5}" type="presOf" srcId="{5B3C9AE6-5FA8-4E42-BBAD-4579C4749927}" destId="{6A6B8CBD-152B-46B4-B7E6-E7AAB762D5A8}" srcOrd="0" destOrd="0" presId="urn:microsoft.com/office/officeart/2005/8/layout/chevron1"/>
    <dgm:cxn modelId="{78C006E2-21D5-4BE4-AA97-CF28D1AFA600}" srcId="{7A89689C-E0A4-4C15-A969-5FDC88A70885}" destId="{4023C2E3-C200-4D89-9DF7-BA0379B56E40}" srcOrd="1" destOrd="0" parTransId="{10A3AA73-6C91-4A1C-94FF-FBBF5C90268A}" sibTransId="{53E46514-18A7-4043-96A5-2699FAE98B84}"/>
    <dgm:cxn modelId="{42F064E7-3EF6-41C3-A856-2D15F1BDC252}" type="presOf" srcId="{4023C2E3-C200-4D89-9DF7-BA0379B56E40}" destId="{E3C238C0-8A3F-48E6-8817-F3FC0A043BA8}" srcOrd="0" destOrd="0" presId="urn:microsoft.com/office/officeart/2005/8/layout/chevron1"/>
    <dgm:cxn modelId="{ED747DEA-60AE-4558-9E60-3DEAB0E99191}" type="presOf" srcId="{675228F9-D20D-44A5-ACA2-C640D7B3FBD2}" destId="{17302151-9550-49B6-8F57-F59C3030A49E}" srcOrd="0" destOrd="0" presId="urn:microsoft.com/office/officeart/2005/8/layout/chevron1"/>
    <dgm:cxn modelId="{54D6ADFE-3159-4753-B1BD-DA5415F19AE8}" type="presOf" srcId="{794A4129-7C83-49FD-990A-7F0E6A3B4BEF}" destId="{7868296F-D0B8-4416-B9C9-CFDD532FBD75}" srcOrd="0" destOrd="0" presId="urn:microsoft.com/office/officeart/2005/8/layout/chevron1"/>
    <dgm:cxn modelId="{D98F105B-868B-4A8F-82A1-F567BEF84569}" type="presParOf" srcId="{444AE812-984F-48A0-860D-5C082A296858}" destId="{7868296F-D0B8-4416-B9C9-CFDD532FBD75}" srcOrd="0" destOrd="0" presId="urn:microsoft.com/office/officeart/2005/8/layout/chevron1"/>
    <dgm:cxn modelId="{764B54E7-2426-48E6-B572-B8038C2CAE34}" type="presParOf" srcId="{444AE812-984F-48A0-860D-5C082A296858}" destId="{52E32123-4BDC-4FA6-955B-CD09F1BF5B4E}" srcOrd="1" destOrd="0" presId="urn:microsoft.com/office/officeart/2005/8/layout/chevron1"/>
    <dgm:cxn modelId="{D714402E-92AC-4390-8A9D-A273C9FEA971}" type="presParOf" srcId="{444AE812-984F-48A0-860D-5C082A296858}" destId="{E3C238C0-8A3F-48E6-8817-F3FC0A043BA8}" srcOrd="2" destOrd="0" presId="urn:microsoft.com/office/officeart/2005/8/layout/chevron1"/>
    <dgm:cxn modelId="{22AFAAA1-C18C-4F8D-B738-0EDA51AF9BEA}" type="presParOf" srcId="{444AE812-984F-48A0-860D-5C082A296858}" destId="{6FD97CAD-FAB5-4E52-87C7-C8F4F535B967}" srcOrd="3" destOrd="0" presId="urn:microsoft.com/office/officeart/2005/8/layout/chevron1"/>
    <dgm:cxn modelId="{F5867226-916B-42C7-B03F-6D132DF967D6}" type="presParOf" srcId="{444AE812-984F-48A0-860D-5C082A296858}" destId="{ADD4237C-9613-4425-831A-57674EE32C09}" srcOrd="4" destOrd="0" presId="urn:microsoft.com/office/officeart/2005/8/layout/chevron1"/>
    <dgm:cxn modelId="{9F5323FB-08EB-473A-91A3-CAFD55546538}" type="presParOf" srcId="{444AE812-984F-48A0-860D-5C082A296858}" destId="{7CF36F24-0774-489C-B230-9317266939C3}" srcOrd="5" destOrd="0" presId="urn:microsoft.com/office/officeart/2005/8/layout/chevron1"/>
    <dgm:cxn modelId="{BD6EC051-8939-4FCA-8A7E-FC3709978957}" type="presParOf" srcId="{444AE812-984F-48A0-860D-5C082A296858}" destId="{6A6B8CBD-152B-46B4-B7E6-E7AAB762D5A8}" srcOrd="6" destOrd="0" presId="urn:microsoft.com/office/officeart/2005/8/layout/chevron1"/>
    <dgm:cxn modelId="{040047CE-D337-4592-B5BF-FAE9BEE12863}" type="presParOf" srcId="{444AE812-984F-48A0-860D-5C082A296858}" destId="{BDA47E43-09D7-4284-BDFD-96AC23AF0076}" srcOrd="7" destOrd="0" presId="urn:microsoft.com/office/officeart/2005/8/layout/chevron1"/>
    <dgm:cxn modelId="{B5A5789A-0297-4B0B-81BA-19D688015237}" type="presParOf" srcId="{444AE812-984F-48A0-860D-5C082A296858}" destId="{17302151-9550-49B6-8F57-F59C3030A49E}" srcOrd="8"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A89689C-E0A4-4C15-A969-5FDC88A70885}" type="doc">
      <dgm:prSet loTypeId="urn:microsoft.com/office/officeart/2005/8/layout/chevron1" loCatId="process" qsTypeId="urn:microsoft.com/office/officeart/2005/8/quickstyle/simple2" qsCatId="simple" csTypeId="urn:microsoft.com/office/officeart/2005/8/colors/accent1_2" csCatId="accent1" phldr="1"/>
      <dgm:spPr/>
    </dgm:pt>
    <dgm:pt modelId="{794A4129-7C83-49FD-990A-7F0E6A3B4BEF}">
      <dgm:prSet phldrT="[Text]" custT="1"/>
      <dgm:spPr>
        <a:solidFill>
          <a:schemeClr val="bg1">
            <a:lumMod val="95000"/>
          </a:schemeClr>
        </a:solidFill>
      </dgm:spPr>
      <dgm:t>
        <a:bodyPr/>
        <a:lstStyle/>
        <a:p>
          <a:r>
            <a:rPr lang="en-US" sz="1500">
              <a:solidFill>
                <a:schemeClr val="tx1"/>
              </a:solidFill>
            </a:rPr>
            <a:t>Overview/Goals</a:t>
          </a:r>
        </a:p>
      </dgm:t>
    </dgm:pt>
    <dgm:pt modelId="{57541ED0-74FA-4895-92AB-E9C9C9481EAF}" type="parTrans" cxnId="{3608A200-D1B9-4B88-87EE-A2878A6CDD55}">
      <dgm:prSet/>
      <dgm:spPr/>
      <dgm:t>
        <a:bodyPr/>
        <a:lstStyle/>
        <a:p>
          <a:endParaRPr lang="en-US" sz="1500"/>
        </a:p>
      </dgm:t>
    </dgm:pt>
    <dgm:pt modelId="{1336D4BE-C861-4F6B-BF12-4EC8275F014E}" type="sibTrans" cxnId="{3608A200-D1B9-4B88-87EE-A2878A6CDD55}">
      <dgm:prSet/>
      <dgm:spPr/>
      <dgm:t>
        <a:bodyPr/>
        <a:lstStyle/>
        <a:p>
          <a:endParaRPr lang="en-US" sz="1500"/>
        </a:p>
      </dgm:t>
    </dgm:pt>
    <dgm:pt modelId="{6596EB37-DEBC-4BB5-9677-D95A76E7518C}">
      <dgm:prSet phldrT="[Text]" custT="1"/>
      <dgm:spPr>
        <a:solidFill>
          <a:schemeClr val="accent1"/>
        </a:solidFill>
      </dgm:spPr>
      <dgm:t>
        <a:bodyPr/>
        <a:lstStyle/>
        <a:p>
          <a:r>
            <a:rPr lang="en-US" sz="1500">
              <a:solidFill>
                <a:schemeClr val="bg1"/>
              </a:solidFill>
            </a:rPr>
            <a:t>Results</a:t>
          </a:r>
        </a:p>
      </dgm:t>
    </dgm:pt>
    <dgm:pt modelId="{3795CD9E-4AD1-4975-BCB8-9DD82242A905}" type="parTrans" cxnId="{D43A24A1-E775-467F-9FD1-CA7808FF9181}">
      <dgm:prSet/>
      <dgm:spPr/>
      <dgm:t>
        <a:bodyPr/>
        <a:lstStyle/>
        <a:p>
          <a:endParaRPr lang="en-US"/>
        </a:p>
      </dgm:t>
    </dgm:pt>
    <dgm:pt modelId="{8598E9B2-32A6-40E8-947A-A1D064873AA8}" type="sibTrans" cxnId="{D43A24A1-E775-467F-9FD1-CA7808FF9181}">
      <dgm:prSet/>
      <dgm:spPr/>
      <dgm:t>
        <a:bodyPr/>
        <a:lstStyle/>
        <a:p>
          <a:endParaRPr lang="en-US"/>
        </a:p>
      </dgm:t>
    </dgm:pt>
    <dgm:pt modelId="{4023C2E3-C200-4D89-9DF7-BA0379B56E40}">
      <dgm:prSet phldrT="[Text]" custT="1"/>
      <dgm:spPr>
        <a:solidFill>
          <a:schemeClr val="bg1">
            <a:lumMod val="95000"/>
          </a:schemeClr>
        </a:solidFill>
      </dgm:spPr>
      <dgm:t>
        <a:bodyPr/>
        <a:lstStyle/>
        <a:p>
          <a:r>
            <a:rPr lang="en-US" sz="1500">
              <a:solidFill>
                <a:schemeClr val="tx1"/>
              </a:solidFill>
            </a:rPr>
            <a:t>Methodology</a:t>
          </a:r>
        </a:p>
      </dgm:t>
    </dgm:pt>
    <dgm:pt modelId="{10A3AA73-6C91-4A1C-94FF-FBBF5C90268A}" type="parTrans" cxnId="{78C006E2-21D5-4BE4-AA97-CF28D1AFA600}">
      <dgm:prSet/>
      <dgm:spPr/>
      <dgm:t>
        <a:bodyPr/>
        <a:lstStyle/>
        <a:p>
          <a:endParaRPr lang="en-US"/>
        </a:p>
      </dgm:t>
    </dgm:pt>
    <dgm:pt modelId="{53E46514-18A7-4043-96A5-2699FAE98B84}" type="sibTrans" cxnId="{78C006E2-21D5-4BE4-AA97-CF28D1AFA600}">
      <dgm:prSet/>
      <dgm:spPr/>
      <dgm:t>
        <a:bodyPr/>
        <a:lstStyle/>
        <a:p>
          <a:endParaRPr lang="en-US"/>
        </a:p>
      </dgm:t>
    </dgm:pt>
    <dgm:pt modelId="{5B3C9AE6-5FA8-4E42-BBAD-4579C4749927}">
      <dgm:prSet phldrT="[Text]" custT="1"/>
      <dgm:spPr>
        <a:solidFill>
          <a:schemeClr val="bg1">
            <a:lumMod val="95000"/>
          </a:schemeClr>
        </a:solidFill>
      </dgm:spPr>
      <dgm:t>
        <a:bodyPr/>
        <a:lstStyle/>
        <a:p>
          <a:r>
            <a:rPr lang="en-US" sz="1500">
              <a:solidFill>
                <a:schemeClr val="tx1"/>
              </a:solidFill>
            </a:rPr>
            <a:t>Ongoing/Future Efforts</a:t>
          </a:r>
        </a:p>
      </dgm:t>
    </dgm:pt>
    <dgm:pt modelId="{E940B18C-441D-4E05-B9A3-8241D1BD0CD1}" type="parTrans" cxnId="{EACE97DC-A89B-429B-BABD-C2195A1776D2}">
      <dgm:prSet/>
      <dgm:spPr/>
      <dgm:t>
        <a:bodyPr/>
        <a:lstStyle/>
        <a:p>
          <a:endParaRPr lang="en-US"/>
        </a:p>
      </dgm:t>
    </dgm:pt>
    <dgm:pt modelId="{BF51713C-4F3F-4C6F-8D95-B7E233137C2E}" type="sibTrans" cxnId="{EACE97DC-A89B-429B-BABD-C2195A1776D2}">
      <dgm:prSet/>
      <dgm:spPr/>
      <dgm:t>
        <a:bodyPr/>
        <a:lstStyle/>
        <a:p>
          <a:endParaRPr lang="en-US"/>
        </a:p>
      </dgm:t>
    </dgm:pt>
    <dgm:pt modelId="{675228F9-D20D-44A5-ACA2-C640D7B3FBD2}">
      <dgm:prSet phldrT="[Text]" custT="1"/>
      <dgm:spPr>
        <a:solidFill>
          <a:schemeClr val="bg1">
            <a:lumMod val="95000"/>
          </a:schemeClr>
        </a:solidFill>
      </dgm:spPr>
      <dgm:t>
        <a:bodyPr/>
        <a:lstStyle/>
        <a:p>
          <a:r>
            <a:rPr lang="en-US" sz="1500">
              <a:solidFill>
                <a:schemeClr val="tx1"/>
              </a:solidFill>
            </a:rPr>
            <a:t>Concluding Summary</a:t>
          </a:r>
        </a:p>
      </dgm:t>
    </dgm:pt>
    <dgm:pt modelId="{22D9CCA0-4080-4C0E-B048-75968B615E0D}" type="parTrans" cxnId="{796527DC-7EDE-4D3E-AC1E-AC8A548945EB}">
      <dgm:prSet/>
      <dgm:spPr/>
      <dgm:t>
        <a:bodyPr/>
        <a:lstStyle/>
        <a:p>
          <a:endParaRPr lang="en-US"/>
        </a:p>
      </dgm:t>
    </dgm:pt>
    <dgm:pt modelId="{66FD5568-726E-4795-9929-9CDAEC11B996}" type="sibTrans" cxnId="{796527DC-7EDE-4D3E-AC1E-AC8A548945EB}">
      <dgm:prSet/>
      <dgm:spPr/>
      <dgm:t>
        <a:bodyPr/>
        <a:lstStyle/>
        <a:p>
          <a:endParaRPr lang="en-US"/>
        </a:p>
      </dgm:t>
    </dgm:pt>
    <dgm:pt modelId="{444AE812-984F-48A0-860D-5C082A296858}" type="pres">
      <dgm:prSet presAssocID="{7A89689C-E0A4-4C15-A969-5FDC88A70885}" presName="Name0" presStyleCnt="0">
        <dgm:presLayoutVars>
          <dgm:dir/>
          <dgm:animLvl val="lvl"/>
          <dgm:resizeHandles val="exact"/>
        </dgm:presLayoutVars>
      </dgm:prSet>
      <dgm:spPr/>
    </dgm:pt>
    <dgm:pt modelId="{7868296F-D0B8-4416-B9C9-CFDD532FBD75}" type="pres">
      <dgm:prSet presAssocID="{794A4129-7C83-49FD-990A-7F0E6A3B4BEF}" presName="parTxOnly" presStyleLbl="node1" presStyleIdx="0" presStyleCnt="5">
        <dgm:presLayoutVars>
          <dgm:chMax val="0"/>
          <dgm:chPref val="0"/>
          <dgm:bulletEnabled val="1"/>
        </dgm:presLayoutVars>
      </dgm:prSet>
      <dgm:spPr/>
    </dgm:pt>
    <dgm:pt modelId="{52E32123-4BDC-4FA6-955B-CD09F1BF5B4E}" type="pres">
      <dgm:prSet presAssocID="{1336D4BE-C861-4F6B-BF12-4EC8275F014E}" presName="parTxOnlySpace" presStyleCnt="0"/>
      <dgm:spPr/>
    </dgm:pt>
    <dgm:pt modelId="{E3C238C0-8A3F-48E6-8817-F3FC0A043BA8}" type="pres">
      <dgm:prSet presAssocID="{4023C2E3-C200-4D89-9DF7-BA0379B56E40}" presName="parTxOnly" presStyleLbl="node1" presStyleIdx="1" presStyleCnt="5">
        <dgm:presLayoutVars>
          <dgm:chMax val="0"/>
          <dgm:chPref val="0"/>
          <dgm:bulletEnabled val="1"/>
        </dgm:presLayoutVars>
      </dgm:prSet>
      <dgm:spPr/>
    </dgm:pt>
    <dgm:pt modelId="{6FD97CAD-FAB5-4E52-87C7-C8F4F535B967}" type="pres">
      <dgm:prSet presAssocID="{53E46514-18A7-4043-96A5-2699FAE98B84}" presName="parTxOnlySpace" presStyleCnt="0"/>
      <dgm:spPr/>
    </dgm:pt>
    <dgm:pt modelId="{ADD4237C-9613-4425-831A-57674EE32C09}" type="pres">
      <dgm:prSet presAssocID="{6596EB37-DEBC-4BB5-9677-D95A76E7518C}" presName="parTxOnly" presStyleLbl="node1" presStyleIdx="2" presStyleCnt="5">
        <dgm:presLayoutVars>
          <dgm:chMax val="0"/>
          <dgm:chPref val="0"/>
          <dgm:bulletEnabled val="1"/>
        </dgm:presLayoutVars>
      </dgm:prSet>
      <dgm:spPr/>
    </dgm:pt>
    <dgm:pt modelId="{7CF36F24-0774-489C-B230-9317266939C3}" type="pres">
      <dgm:prSet presAssocID="{8598E9B2-32A6-40E8-947A-A1D064873AA8}" presName="parTxOnlySpace" presStyleCnt="0"/>
      <dgm:spPr/>
    </dgm:pt>
    <dgm:pt modelId="{6A6B8CBD-152B-46B4-B7E6-E7AAB762D5A8}" type="pres">
      <dgm:prSet presAssocID="{5B3C9AE6-5FA8-4E42-BBAD-4579C4749927}" presName="parTxOnly" presStyleLbl="node1" presStyleIdx="3" presStyleCnt="5">
        <dgm:presLayoutVars>
          <dgm:chMax val="0"/>
          <dgm:chPref val="0"/>
          <dgm:bulletEnabled val="1"/>
        </dgm:presLayoutVars>
      </dgm:prSet>
      <dgm:spPr/>
    </dgm:pt>
    <dgm:pt modelId="{BDA47E43-09D7-4284-BDFD-96AC23AF0076}" type="pres">
      <dgm:prSet presAssocID="{BF51713C-4F3F-4C6F-8D95-B7E233137C2E}" presName="parTxOnlySpace" presStyleCnt="0"/>
      <dgm:spPr/>
    </dgm:pt>
    <dgm:pt modelId="{17302151-9550-49B6-8F57-F59C3030A49E}" type="pres">
      <dgm:prSet presAssocID="{675228F9-D20D-44A5-ACA2-C640D7B3FBD2}" presName="parTxOnly" presStyleLbl="node1" presStyleIdx="4" presStyleCnt="5">
        <dgm:presLayoutVars>
          <dgm:chMax val="0"/>
          <dgm:chPref val="0"/>
          <dgm:bulletEnabled val="1"/>
        </dgm:presLayoutVars>
      </dgm:prSet>
      <dgm:spPr/>
    </dgm:pt>
  </dgm:ptLst>
  <dgm:cxnLst>
    <dgm:cxn modelId="{3608A200-D1B9-4B88-87EE-A2878A6CDD55}" srcId="{7A89689C-E0A4-4C15-A969-5FDC88A70885}" destId="{794A4129-7C83-49FD-990A-7F0E6A3B4BEF}" srcOrd="0" destOrd="0" parTransId="{57541ED0-74FA-4895-92AB-E9C9C9481EAF}" sibTransId="{1336D4BE-C861-4F6B-BF12-4EC8275F014E}"/>
    <dgm:cxn modelId="{EC3BB527-0B87-4F0C-A592-80E9BAEEBF4D}" type="presOf" srcId="{6596EB37-DEBC-4BB5-9677-D95A76E7518C}" destId="{ADD4237C-9613-4425-831A-57674EE32C09}" srcOrd="0" destOrd="0" presId="urn:microsoft.com/office/officeart/2005/8/layout/chevron1"/>
    <dgm:cxn modelId="{D43A24A1-E775-467F-9FD1-CA7808FF9181}" srcId="{7A89689C-E0A4-4C15-A969-5FDC88A70885}" destId="{6596EB37-DEBC-4BB5-9677-D95A76E7518C}" srcOrd="2" destOrd="0" parTransId="{3795CD9E-4AD1-4975-BCB8-9DD82242A905}" sibTransId="{8598E9B2-32A6-40E8-947A-A1D064873AA8}"/>
    <dgm:cxn modelId="{00D2ADC5-1CAA-4522-8BBD-B94981A28E68}" type="presOf" srcId="{7A89689C-E0A4-4C15-A969-5FDC88A70885}" destId="{444AE812-984F-48A0-860D-5C082A296858}" srcOrd="0" destOrd="0" presId="urn:microsoft.com/office/officeart/2005/8/layout/chevron1"/>
    <dgm:cxn modelId="{796527DC-7EDE-4D3E-AC1E-AC8A548945EB}" srcId="{7A89689C-E0A4-4C15-A969-5FDC88A70885}" destId="{675228F9-D20D-44A5-ACA2-C640D7B3FBD2}" srcOrd="4" destOrd="0" parTransId="{22D9CCA0-4080-4C0E-B048-75968B615E0D}" sibTransId="{66FD5568-726E-4795-9929-9CDAEC11B996}"/>
    <dgm:cxn modelId="{EACE97DC-A89B-429B-BABD-C2195A1776D2}" srcId="{7A89689C-E0A4-4C15-A969-5FDC88A70885}" destId="{5B3C9AE6-5FA8-4E42-BBAD-4579C4749927}" srcOrd="3" destOrd="0" parTransId="{E940B18C-441D-4E05-B9A3-8241D1BD0CD1}" sibTransId="{BF51713C-4F3F-4C6F-8D95-B7E233137C2E}"/>
    <dgm:cxn modelId="{8DFB02E0-A05D-4549-8C92-B44F3F364AC5}" type="presOf" srcId="{5B3C9AE6-5FA8-4E42-BBAD-4579C4749927}" destId="{6A6B8CBD-152B-46B4-B7E6-E7AAB762D5A8}" srcOrd="0" destOrd="0" presId="urn:microsoft.com/office/officeart/2005/8/layout/chevron1"/>
    <dgm:cxn modelId="{78C006E2-21D5-4BE4-AA97-CF28D1AFA600}" srcId="{7A89689C-E0A4-4C15-A969-5FDC88A70885}" destId="{4023C2E3-C200-4D89-9DF7-BA0379B56E40}" srcOrd="1" destOrd="0" parTransId="{10A3AA73-6C91-4A1C-94FF-FBBF5C90268A}" sibTransId="{53E46514-18A7-4043-96A5-2699FAE98B84}"/>
    <dgm:cxn modelId="{42F064E7-3EF6-41C3-A856-2D15F1BDC252}" type="presOf" srcId="{4023C2E3-C200-4D89-9DF7-BA0379B56E40}" destId="{E3C238C0-8A3F-48E6-8817-F3FC0A043BA8}" srcOrd="0" destOrd="0" presId="urn:microsoft.com/office/officeart/2005/8/layout/chevron1"/>
    <dgm:cxn modelId="{ED747DEA-60AE-4558-9E60-3DEAB0E99191}" type="presOf" srcId="{675228F9-D20D-44A5-ACA2-C640D7B3FBD2}" destId="{17302151-9550-49B6-8F57-F59C3030A49E}" srcOrd="0" destOrd="0" presId="urn:microsoft.com/office/officeart/2005/8/layout/chevron1"/>
    <dgm:cxn modelId="{54D6ADFE-3159-4753-B1BD-DA5415F19AE8}" type="presOf" srcId="{794A4129-7C83-49FD-990A-7F0E6A3B4BEF}" destId="{7868296F-D0B8-4416-B9C9-CFDD532FBD75}" srcOrd="0" destOrd="0" presId="urn:microsoft.com/office/officeart/2005/8/layout/chevron1"/>
    <dgm:cxn modelId="{D98F105B-868B-4A8F-82A1-F567BEF84569}" type="presParOf" srcId="{444AE812-984F-48A0-860D-5C082A296858}" destId="{7868296F-D0B8-4416-B9C9-CFDD532FBD75}" srcOrd="0" destOrd="0" presId="urn:microsoft.com/office/officeart/2005/8/layout/chevron1"/>
    <dgm:cxn modelId="{764B54E7-2426-48E6-B572-B8038C2CAE34}" type="presParOf" srcId="{444AE812-984F-48A0-860D-5C082A296858}" destId="{52E32123-4BDC-4FA6-955B-CD09F1BF5B4E}" srcOrd="1" destOrd="0" presId="urn:microsoft.com/office/officeart/2005/8/layout/chevron1"/>
    <dgm:cxn modelId="{D714402E-92AC-4390-8A9D-A273C9FEA971}" type="presParOf" srcId="{444AE812-984F-48A0-860D-5C082A296858}" destId="{E3C238C0-8A3F-48E6-8817-F3FC0A043BA8}" srcOrd="2" destOrd="0" presId="urn:microsoft.com/office/officeart/2005/8/layout/chevron1"/>
    <dgm:cxn modelId="{22AFAAA1-C18C-4F8D-B738-0EDA51AF9BEA}" type="presParOf" srcId="{444AE812-984F-48A0-860D-5C082A296858}" destId="{6FD97CAD-FAB5-4E52-87C7-C8F4F535B967}" srcOrd="3" destOrd="0" presId="urn:microsoft.com/office/officeart/2005/8/layout/chevron1"/>
    <dgm:cxn modelId="{F5867226-916B-42C7-B03F-6D132DF967D6}" type="presParOf" srcId="{444AE812-984F-48A0-860D-5C082A296858}" destId="{ADD4237C-9613-4425-831A-57674EE32C09}" srcOrd="4" destOrd="0" presId="urn:microsoft.com/office/officeart/2005/8/layout/chevron1"/>
    <dgm:cxn modelId="{9F5323FB-08EB-473A-91A3-CAFD55546538}" type="presParOf" srcId="{444AE812-984F-48A0-860D-5C082A296858}" destId="{7CF36F24-0774-489C-B230-9317266939C3}" srcOrd="5" destOrd="0" presId="urn:microsoft.com/office/officeart/2005/8/layout/chevron1"/>
    <dgm:cxn modelId="{BD6EC051-8939-4FCA-8A7E-FC3709978957}" type="presParOf" srcId="{444AE812-984F-48A0-860D-5C082A296858}" destId="{6A6B8CBD-152B-46B4-B7E6-E7AAB762D5A8}" srcOrd="6" destOrd="0" presId="urn:microsoft.com/office/officeart/2005/8/layout/chevron1"/>
    <dgm:cxn modelId="{040047CE-D337-4592-B5BF-FAE9BEE12863}" type="presParOf" srcId="{444AE812-984F-48A0-860D-5C082A296858}" destId="{BDA47E43-09D7-4284-BDFD-96AC23AF0076}" srcOrd="7" destOrd="0" presId="urn:microsoft.com/office/officeart/2005/8/layout/chevron1"/>
    <dgm:cxn modelId="{B5A5789A-0297-4B0B-81BA-19D688015237}" type="presParOf" srcId="{444AE812-984F-48A0-860D-5C082A296858}" destId="{17302151-9550-49B6-8F57-F59C3030A49E}" srcOrd="8"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A89689C-E0A4-4C15-A969-5FDC88A70885}" type="doc">
      <dgm:prSet loTypeId="urn:microsoft.com/office/officeart/2005/8/layout/chevron1" loCatId="process" qsTypeId="urn:microsoft.com/office/officeart/2005/8/quickstyle/simple2" qsCatId="simple" csTypeId="urn:microsoft.com/office/officeart/2005/8/colors/accent1_2" csCatId="accent1" phldr="1"/>
      <dgm:spPr/>
    </dgm:pt>
    <dgm:pt modelId="{794A4129-7C83-49FD-990A-7F0E6A3B4BEF}">
      <dgm:prSet phldrT="[Text]" custT="1"/>
      <dgm:spPr>
        <a:solidFill>
          <a:schemeClr val="bg1">
            <a:lumMod val="95000"/>
          </a:schemeClr>
        </a:solidFill>
      </dgm:spPr>
      <dgm:t>
        <a:bodyPr/>
        <a:lstStyle/>
        <a:p>
          <a:r>
            <a:rPr lang="en-US" sz="1500">
              <a:solidFill>
                <a:schemeClr val="tx1"/>
              </a:solidFill>
            </a:rPr>
            <a:t>Overview/Goals</a:t>
          </a:r>
        </a:p>
      </dgm:t>
    </dgm:pt>
    <dgm:pt modelId="{57541ED0-74FA-4895-92AB-E9C9C9481EAF}" type="parTrans" cxnId="{3608A200-D1B9-4B88-87EE-A2878A6CDD55}">
      <dgm:prSet/>
      <dgm:spPr/>
      <dgm:t>
        <a:bodyPr/>
        <a:lstStyle/>
        <a:p>
          <a:endParaRPr lang="en-US" sz="1500"/>
        </a:p>
      </dgm:t>
    </dgm:pt>
    <dgm:pt modelId="{1336D4BE-C861-4F6B-BF12-4EC8275F014E}" type="sibTrans" cxnId="{3608A200-D1B9-4B88-87EE-A2878A6CDD55}">
      <dgm:prSet/>
      <dgm:spPr/>
      <dgm:t>
        <a:bodyPr/>
        <a:lstStyle/>
        <a:p>
          <a:endParaRPr lang="en-US" sz="1500"/>
        </a:p>
      </dgm:t>
    </dgm:pt>
    <dgm:pt modelId="{6596EB37-DEBC-4BB5-9677-D95A76E7518C}">
      <dgm:prSet phldrT="[Text]" custT="1"/>
      <dgm:spPr>
        <a:solidFill>
          <a:schemeClr val="accent1"/>
        </a:solidFill>
      </dgm:spPr>
      <dgm:t>
        <a:bodyPr/>
        <a:lstStyle/>
        <a:p>
          <a:r>
            <a:rPr lang="en-US" sz="1500">
              <a:solidFill>
                <a:schemeClr val="bg1"/>
              </a:solidFill>
            </a:rPr>
            <a:t>Results</a:t>
          </a:r>
        </a:p>
      </dgm:t>
    </dgm:pt>
    <dgm:pt modelId="{3795CD9E-4AD1-4975-BCB8-9DD82242A905}" type="parTrans" cxnId="{D43A24A1-E775-467F-9FD1-CA7808FF9181}">
      <dgm:prSet/>
      <dgm:spPr/>
      <dgm:t>
        <a:bodyPr/>
        <a:lstStyle/>
        <a:p>
          <a:endParaRPr lang="en-US"/>
        </a:p>
      </dgm:t>
    </dgm:pt>
    <dgm:pt modelId="{8598E9B2-32A6-40E8-947A-A1D064873AA8}" type="sibTrans" cxnId="{D43A24A1-E775-467F-9FD1-CA7808FF9181}">
      <dgm:prSet/>
      <dgm:spPr/>
      <dgm:t>
        <a:bodyPr/>
        <a:lstStyle/>
        <a:p>
          <a:endParaRPr lang="en-US"/>
        </a:p>
      </dgm:t>
    </dgm:pt>
    <dgm:pt modelId="{4023C2E3-C200-4D89-9DF7-BA0379B56E40}">
      <dgm:prSet phldrT="[Text]" custT="1"/>
      <dgm:spPr>
        <a:solidFill>
          <a:schemeClr val="bg1">
            <a:lumMod val="95000"/>
          </a:schemeClr>
        </a:solidFill>
      </dgm:spPr>
      <dgm:t>
        <a:bodyPr/>
        <a:lstStyle/>
        <a:p>
          <a:r>
            <a:rPr lang="en-US" sz="1500">
              <a:solidFill>
                <a:schemeClr val="tx1"/>
              </a:solidFill>
            </a:rPr>
            <a:t>Methodology</a:t>
          </a:r>
        </a:p>
      </dgm:t>
    </dgm:pt>
    <dgm:pt modelId="{10A3AA73-6C91-4A1C-94FF-FBBF5C90268A}" type="parTrans" cxnId="{78C006E2-21D5-4BE4-AA97-CF28D1AFA600}">
      <dgm:prSet/>
      <dgm:spPr/>
      <dgm:t>
        <a:bodyPr/>
        <a:lstStyle/>
        <a:p>
          <a:endParaRPr lang="en-US"/>
        </a:p>
      </dgm:t>
    </dgm:pt>
    <dgm:pt modelId="{53E46514-18A7-4043-96A5-2699FAE98B84}" type="sibTrans" cxnId="{78C006E2-21D5-4BE4-AA97-CF28D1AFA600}">
      <dgm:prSet/>
      <dgm:spPr/>
      <dgm:t>
        <a:bodyPr/>
        <a:lstStyle/>
        <a:p>
          <a:endParaRPr lang="en-US"/>
        </a:p>
      </dgm:t>
    </dgm:pt>
    <dgm:pt modelId="{5B3C9AE6-5FA8-4E42-BBAD-4579C4749927}">
      <dgm:prSet phldrT="[Text]" custT="1"/>
      <dgm:spPr>
        <a:solidFill>
          <a:schemeClr val="bg1">
            <a:lumMod val="95000"/>
          </a:schemeClr>
        </a:solidFill>
      </dgm:spPr>
      <dgm:t>
        <a:bodyPr/>
        <a:lstStyle/>
        <a:p>
          <a:r>
            <a:rPr lang="en-US" sz="1500">
              <a:solidFill>
                <a:schemeClr val="tx1"/>
              </a:solidFill>
            </a:rPr>
            <a:t>Ongoing/Future Efforts</a:t>
          </a:r>
        </a:p>
      </dgm:t>
    </dgm:pt>
    <dgm:pt modelId="{E940B18C-441D-4E05-B9A3-8241D1BD0CD1}" type="parTrans" cxnId="{EACE97DC-A89B-429B-BABD-C2195A1776D2}">
      <dgm:prSet/>
      <dgm:spPr/>
      <dgm:t>
        <a:bodyPr/>
        <a:lstStyle/>
        <a:p>
          <a:endParaRPr lang="en-US"/>
        </a:p>
      </dgm:t>
    </dgm:pt>
    <dgm:pt modelId="{BF51713C-4F3F-4C6F-8D95-B7E233137C2E}" type="sibTrans" cxnId="{EACE97DC-A89B-429B-BABD-C2195A1776D2}">
      <dgm:prSet/>
      <dgm:spPr/>
      <dgm:t>
        <a:bodyPr/>
        <a:lstStyle/>
        <a:p>
          <a:endParaRPr lang="en-US"/>
        </a:p>
      </dgm:t>
    </dgm:pt>
    <dgm:pt modelId="{675228F9-D20D-44A5-ACA2-C640D7B3FBD2}">
      <dgm:prSet phldrT="[Text]" custT="1"/>
      <dgm:spPr>
        <a:solidFill>
          <a:schemeClr val="bg1">
            <a:lumMod val="95000"/>
          </a:schemeClr>
        </a:solidFill>
      </dgm:spPr>
      <dgm:t>
        <a:bodyPr/>
        <a:lstStyle/>
        <a:p>
          <a:r>
            <a:rPr lang="en-US" sz="1500">
              <a:solidFill>
                <a:schemeClr val="tx1"/>
              </a:solidFill>
            </a:rPr>
            <a:t>Concluding Summary</a:t>
          </a:r>
        </a:p>
      </dgm:t>
    </dgm:pt>
    <dgm:pt modelId="{22D9CCA0-4080-4C0E-B048-75968B615E0D}" type="parTrans" cxnId="{796527DC-7EDE-4D3E-AC1E-AC8A548945EB}">
      <dgm:prSet/>
      <dgm:spPr/>
      <dgm:t>
        <a:bodyPr/>
        <a:lstStyle/>
        <a:p>
          <a:endParaRPr lang="en-US"/>
        </a:p>
      </dgm:t>
    </dgm:pt>
    <dgm:pt modelId="{66FD5568-726E-4795-9929-9CDAEC11B996}" type="sibTrans" cxnId="{796527DC-7EDE-4D3E-AC1E-AC8A548945EB}">
      <dgm:prSet/>
      <dgm:spPr/>
      <dgm:t>
        <a:bodyPr/>
        <a:lstStyle/>
        <a:p>
          <a:endParaRPr lang="en-US"/>
        </a:p>
      </dgm:t>
    </dgm:pt>
    <dgm:pt modelId="{444AE812-984F-48A0-860D-5C082A296858}" type="pres">
      <dgm:prSet presAssocID="{7A89689C-E0A4-4C15-A969-5FDC88A70885}" presName="Name0" presStyleCnt="0">
        <dgm:presLayoutVars>
          <dgm:dir/>
          <dgm:animLvl val="lvl"/>
          <dgm:resizeHandles val="exact"/>
        </dgm:presLayoutVars>
      </dgm:prSet>
      <dgm:spPr/>
    </dgm:pt>
    <dgm:pt modelId="{7868296F-D0B8-4416-B9C9-CFDD532FBD75}" type="pres">
      <dgm:prSet presAssocID="{794A4129-7C83-49FD-990A-7F0E6A3B4BEF}" presName="parTxOnly" presStyleLbl="node1" presStyleIdx="0" presStyleCnt="5">
        <dgm:presLayoutVars>
          <dgm:chMax val="0"/>
          <dgm:chPref val="0"/>
          <dgm:bulletEnabled val="1"/>
        </dgm:presLayoutVars>
      </dgm:prSet>
      <dgm:spPr/>
    </dgm:pt>
    <dgm:pt modelId="{52E32123-4BDC-4FA6-955B-CD09F1BF5B4E}" type="pres">
      <dgm:prSet presAssocID="{1336D4BE-C861-4F6B-BF12-4EC8275F014E}" presName="parTxOnlySpace" presStyleCnt="0"/>
      <dgm:spPr/>
    </dgm:pt>
    <dgm:pt modelId="{E3C238C0-8A3F-48E6-8817-F3FC0A043BA8}" type="pres">
      <dgm:prSet presAssocID="{4023C2E3-C200-4D89-9DF7-BA0379B56E40}" presName="parTxOnly" presStyleLbl="node1" presStyleIdx="1" presStyleCnt="5">
        <dgm:presLayoutVars>
          <dgm:chMax val="0"/>
          <dgm:chPref val="0"/>
          <dgm:bulletEnabled val="1"/>
        </dgm:presLayoutVars>
      </dgm:prSet>
      <dgm:spPr/>
    </dgm:pt>
    <dgm:pt modelId="{6FD97CAD-FAB5-4E52-87C7-C8F4F535B967}" type="pres">
      <dgm:prSet presAssocID="{53E46514-18A7-4043-96A5-2699FAE98B84}" presName="parTxOnlySpace" presStyleCnt="0"/>
      <dgm:spPr/>
    </dgm:pt>
    <dgm:pt modelId="{ADD4237C-9613-4425-831A-57674EE32C09}" type="pres">
      <dgm:prSet presAssocID="{6596EB37-DEBC-4BB5-9677-D95A76E7518C}" presName="parTxOnly" presStyleLbl="node1" presStyleIdx="2" presStyleCnt="5">
        <dgm:presLayoutVars>
          <dgm:chMax val="0"/>
          <dgm:chPref val="0"/>
          <dgm:bulletEnabled val="1"/>
        </dgm:presLayoutVars>
      </dgm:prSet>
      <dgm:spPr/>
    </dgm:pt>
    <dgm:pt modelId="{7CF36F24-0774-489C-B230-9317266939C3}" type="pres">
      <dgm:prSet presAssocID="{8598E9B2-32A6-40E8-947A-A1D064873AA8}" presName="parTxOnlySpace" presStyleCnt="0"/>
      <dgm:spPr/>
    </dgm:pt>
    <dgm:pt modelId="{6A6B8CBD-152B-46B4-B7E6-E7AAB762D5A8}" type="pres">
      <dgm:prSet presAssocID="{5B3C9AE6-5FA8-4E42-BBAD-4579C4749927}" presName="parTxOnly" presStyleLbl="node1" presStyleIdx="3" presStyleCnt="5">
        <dgm:presLayoutVars>
          <dgm:chMax val="0"/>
          <dgm:chPref val="0"/>
          <dgm:bulletEnabled val="1"/>
        </dgm:presLayoutVars>
      </dgm:prSet>
      <dgm:spPr/>
    </dgm:pt>
    <dgm:pt modelId="{BDA47E43-09D7-4284-BDFD-96AC23AF0076}" type="pres">
      <dgm:prSet presAssocID="{BF51713C-4F3F-4C6F-8D95-B7E233137C2E}" presName="parTxOnlySpace" presStyleCnt="0"/>
      <dgm:spPr/>
    </dgm:pt>
    <dgm:pt modelId="{17302151-9550-49B6-8F57-F59C3030A49E}" type="pres">
      <dgm:prSet presAssocID="{675228F9-D20D-44A5-ACA2-C640D7B3FBD2}" presName="parTxOnly" presStyleLbl="node1" presStyleIdx="4" presStyleCnt="5">
        <dgm:presLayoutVars>
          <dgm:chMax val="0"/>
          <dgm:chPref val="0"/>
          <dgm:bulletEnabled val="1"/>
        </dgm:presLayoutVars>
      </dgm:prSet>
      <dgm:spPr/>
    </dgm:pt>
  </dgm:ptLst>
  <dgm:cxnLst>
    <dgm:cxn modelId="{3608A200-D1B9-4B88-87EE-A2878A6CDD55}" srcId="{7A89689C-E0A4-4C15-A969-5FDC88A70885}" destId="{794A4129-7C83-49FD-990A-7F0E6A3B4BEF}" srcOrd="0" destOrd="0" parTransId="{57541ED0-74FA-4895-92AB-E9C9C9481EAF}" sibTransId="{1336D4BE-C861-4F6B-BF12-4EC8275F014E}"/>
    <dgm:cxn modelId="{EC3BB527-0B87-4F0C-A592-80E9BAEEBF4D}" type="presOf" srcId="{6596EB37-DEBC-4BB5-9677-D95A76E7518C}" destId="{ADD4237C-9613-4425-831A-57674EE32C09}" srcOrd="0" destOrd="0" presId="urn:microsoft.com/office/officeart/2005/8/layout/chevron1"/>
    <dgm:cxn modelId="{D43A24A1-E775-467F-9FD1-CA7808FF9181}" srcId="{7A89689C-E0A4-4C15-A969-5FDC88A70885}" destId="{6596EB37-DEBC-4BB5-9677-D95A76E7518C}" srcOrd="2" destOrd="0" parTransId="{3795CD9E-4AD1-4975-BCB8-9DD82242A905}" sibTransId="{8598E9B2-32A6-40E8-947A-A1D064873AA8}"/>
    <dgm:cxn modelId="{00D2ADC5-1CAA-4522-8BBD-B94981A28E68}" type="presOf" srcId="{7A89689C-E0A4-4C15-A969-5FDC88A70885}" destId="{444AE812-984F-48A0-860D-5C082A296858}" srcOrd="0" destOrd="0" presId="urn:microsoft.com/office/officeart/2005/8/layout/chevron1"/>
    <dgm:cxn modelId="{796527DC-7EDE-4D3E-AC1E-AC8A548945EB}" srcId="{7A89689C-E0A4-4C15-A969-5FDC88A70885}" destId="{675228F9-D20D-44A5-ACA2-C640D7B3FBD2}" srcOrd="4" destOrd="0" parTransId="{22D9CCA0-4080-4C0E-B048-75968B615E0D}" sibTransId="{66FD5568-726E-4795-9929-9CDAEC11B996}"/>
    <dgm:cxn modelId="{EACE97DC-A89B-429B-BABD-C2195A1776D2}" srcId="{7A89689C-E0A4-4C15-A969-5FDC88A70885}" destId="{5B3C9AE6-5FA8-4E42-BBAD-4579C4749927}" srcOrd="3" destOrd="0" parTransId="{E940B18C-441D-4E05-B9A3-8241D1BD0CD1}" sibTransId="{BF51713C-4F3F-4C6F-8D95-B7E233137C2E}"/>
    <dgm:cxn modelId="{8DFB02E0-A05D-4549-8C92-B44F3F364AC5}" type="presOf" srcId="{5B3C9AE6-5FA8-4E42-BBAD-4579C4749927}" destId="{6A6B8CBD-152B-46B4-B7E6-E7AAB762D5A8}" srcOrd="0" destOrd="0" presId="urn:microsoft.com/office/officeart/2005/8/layout/chevron1"/>
    <dgm:cxn modelId="{78C006E2-21D5-4BE4-AA97-CF28D1AFA600}" srcId="{7A89689C-E0A4-4C15-A969-5FDC88A70885}" destId="{4023C2E3-C200-4D89-9DF7-BA0379B56E40}" srcOrd="1" destOrd="0" parTransId="{10A3AA73-6C91-4A1C-94FF-FBBF5C90268A}" sibTransId="{53E46514-18A7-4043-96A5-2699FAE98B84}"/>
    <dgm:cxn modelId="{42F064E7-3EF6-41C3-A856-2D15F1BDC252}" type="presOf" srcId="{4023C2E3-C200-4D89-9DF7-BA0379B56E40}" destId="{E3C238C0-8A3F-48E6-8817-F3FC0A043BA8}" srcOrd="0" destOrd="0" presId="urn:microsoft.com/office/officeart/2005/8/layout/chevron1"/>
    <dgm:cxn modelId="{ED747DEA-60AE-4558-9E60-3DEAB0E99191}" type="presOf" srcId="{675228F9-D20D-44A5-ACA2-C640D7B3FBD2}" destId="{17302151-9550-49B6-8F57-F59C3030A49E}" srcOrd="0" destOrd="0" presId="urn:microsoft.com/office/officeart/2005/8/layout/chevron1"/>
    <dgm:cxn modelId="{54D6ADFE-3159-4753-B1BD-DA5415F19AE8}" type="presOf" srcId="{794A4129-7C83-49FD-990A-7F0E6A3B4BEF}" destId="{7868296F-D0B8-4416-B9C9-CFDD532FBD75}" srcOrd="0" destOrd="0" presId="urn:microsoft.com/office/officeart/2005/8/layout/chevron1"/>
    <dgm:cxn modelId="{D98F105B-868B-4A8F-82A1-F567BEF84569}" type="presParOf" srcId="{444AE812-984F-48A0-860D-5C082A296858}" destId="{7868296F-D0B8-4416-B9C9-CFDD532FBD75}" srcOrd="0" destOrd="0" presId="urn:microsoft.com/office/officeart/2005/8/layout/chevron1"/>
    <dgm:cxn modelId="{764B54E7-2426-48E6-B572-B8038C2CAE34}" type="presParOf" srcId="{444AE812-984F-48A0-860D-5C082A296858}" destId="{52E32123-4BDC-4FA6-955B-CD09F1BF5B4E}" srcOrd="1" destOrd="0" presId="urn:microsoft.com/office/officeart/2005/8/layout/chevron1"/>
    <dgm:cxn modelId="{D714402E-92AC-4390-8A9D-A273C9FEA971}" type="presParOf" srcId="{444AE812-984F-48A0-860D-5C082A296858}" destId="{E3C238C0-8A3F-48E6-8817-F3FC0A043BA8}" srcOrd="2" destOrd="0" presId="urn:microsoft.com/office/officeart/2005/8/layout/chevron1"/>
    <dgm:cxn modelId="{22AFAAA1-C18C-4F8D-B738-0EDA51AF9BEA}" type="presParOf" srcId="{444AE812-984F-48A0-860D-5C082A296858}" destId="{6FD97CAD-FAB5-4E52-87C7-C8F4F535B967}" srcOrd="3" destOrd="0" presId="urn:microsoft.com/office/officeart/2005/8/layout/chevron1"/>
    <dgm:cxn modelId="{F5867226-916B-42C7-B03F-6D132DF967D6}" type="presParOf" srcId="{444AE812-984F-48A0-860D-5C082A296858}" destId="{ADD4237C-9613-4425-831A-57674EE32C09}" srcOrd="4" destOrd="0" presId="urn:microsoft.com/office/officeart/2005/8/layout/chevron1"/>
    <dgm:cxn modelId="{9F5323FB-08EB-473A-91A3-CAFD55546538}" type="presParOf" srcId="{444AE812-984F-48A0-860D-5C082A296858}" destId="{7CF36F24-0774-489C-B230-9317266939C3}" srcOrd="5" destOrd="0" presId="urn:microsoft.com/office/officeart/2005/8/layout/chevron1"/>
    <dgm:cxn modelId="{BD6EC051-8939-4FCA-8A7E-FC3709978957}" type="presParOf" srcId="{444AE812-984F-48A0-860D-5C082A296858}" destId="{6A6B8CBD-152B-46B4-B7E6-E7AAB762D5A8}" srcOrd="6" destOrd="0" presId="urn:microsoft.com/office/officeart/2005/8/layout/chevron1"/>
    <dgm:cxn modelId="{040047CE-D337-4592-B5BF-FAE9BEE12863}" type="presParOf" srcId="{444AE812-984F-48A0-860D-5C082A296858}" destId="{BDA47E43-09D7-4284-BDFD-96AC23AF0076}" srcOrd="7" destOrd="0" presId="urn:microsoft.com/office/officeart/2005/8/layout/chevron1"/>
    <dgm:cxn modelId="{B5A5789A-0297-4B0B-81BA-19D688015237}" type="presParOf" srcId="{444AE812-984F-48A0-860D-5C082A296858}" destId="{17302151-9550-49B6-8F57-F59C3030A49E}" srcOrd="8"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A89689C-E0A4-4C15-A969-5FDC88A70885}" type="doc">
      <dgm:prSet loTypeId="urn:microsoft.com/office/officeart/2005/8/layout/chevron1" loCatId="process" qsTypeId="urn:microsoft.com/office/officeart/2005/8/quickstyle/simple2" qsCatId="simple" csTypeId="urn:microsoft.com/office/officeart/2005/8/colors/accent1_2" csCatId="accent1" phldr="1"/>
      <dgm:spPr/>
    </dgm:pt>
    <dgm:pt modelId="{794A4129-7C83-49FD-990A-7F0E6A3B4BEF}">
      <dgm:prSet phldrT="[Text]" custT="1"/>
      <dgm:spPr>
        <a:solidFill>
          <a:schemeClr val="bg1">
            <a:lumMod val="95000"/>
          </a:schemeClr>
        </a:solidFill>
      </dgm:spPr>
      <dgm:t>
        <a:bodyPr/>
        <a:lstStyle/>
        <a:p>
          <a:r>
            <a:rPr lang="en-US" sz="1500">
              <a:solidFill>
                <a:schemeClr val="tx1"/>
              </a:solidFill>
            </a:rPr>
            <a:t>Overview/Goals</a:t>
          </a:r>
        </a:p>
      </dgm:t>
    </dgm:pt>
    <dgm:pt modelId="{57541ED0-74FA-4895-92AB-E9C9C9481EAF}" type="parTrans" cxnId="{3608A200-D1B9-4B88-87EE-A2878A6CDD55}">
      <dgm:prSet/>
      <dgm:spPr/>
      <dgm:t>
        <a:bodyPr/>
        <a:lstStyle/>
        <a:p>
          <a:endParaRPr lang="en-US" sz="1500"/>
        </a:p>
      </dgm:t>
    </dgm:pt>
    <dgm:pt modelId="{1336D4BE-C861-4F6B-BF12-4EC8275F014E}" type="sibTrans" cxnId="{3608A200-D1B9-4B88-87EE-A2878A6CDD55}">
      <dgm:prSet/>
      <dgm:spPr/>
      <dgm:t>
        <a:bodyPr/>
        <a:lstStyle/>
        <a:p>
          <a:endParaRPr lang="en-US" sz="1500"/>
        </a:p>
      </dgm:t>
    </dgm:pt>
    <dgm:pt modelId="{6596EB37-DEBC-4BB5-9677-D95A76E7518C}">
      <dgm:prSet phldrT="[Text]" custT="1"/>
      <dgm:spPr>
        <a:solidFill>
          <a:schemeClr val="accent1"/>
        </a:solidFill>
      </dgm:spPr>
      <dgm:t>
        <a:bodyPr/>
        <a:lstStyle/>
        <a:p>
          <a:r>
            <a:rPr lang="en-US" sz="1500">
              <a:solidFill>
                <a:schemeClr val="bg1"/>
              </a:solidFill>
            </a:rPr>
            <a:t>Results</a:t>
          </a:r>
        </a:p>
      </dgm:t>
    </dgm:pt>
    <dgm:pt modelId="{3795CD9E-4AD1-4975-BCB8-9DD82242A905}" type="parTrans" cxnId="{D43A24A1-E775-467F-9FD1-CA7808FF9181}">
      <dgm:prSet/>
      <dgm:spPr/>
      <dgm:t>
        <a:bodyPr/>
        <a:lstStyle/>
        <a:p>
          <a:endParaRPr lang="en-US"/>
        </a:p>
      </dgm:t>
    </dgm:pt>
    <dgm:pt modelId="{8598E9B2-32A6-40E8-947A-A1D064873AA8}" type="sibTrans" cxnId="{D43A24A1-E775-467F-9FD1-CA7808FF9181}">
      <dgm:prSet/>
      <dgm:spPr/>
      <dgm:t>
        <a:bodyPr/>
        <a:lstStyle/>
        <a:p>
          <a:endParaRPr lang="en-US"/>
        </a:p>
      </dgm:t>
    </dgm:pt>
    <dgm:pt modelId="{4023C2E3-C200-4D89-9DF7-BA0379B56E40}">
      <dgm:prSet phldrT="[Text]" custT="1"/>
      <dgm:spPr>
        <a:solidFill>
          <a:schemeClr val="bg1">
            <a:lumMod val="95000"/>
          </a:schemeClr>
        </a:solidFill>
      </dgm:spPr>
      <dgm:t>
        <a:bodyPr/>
        <a:lstStyle/>
        <a:p>
          <a:r>
            <a:rPr lang="en-US" sz="1500">
              <a:solidFill>
                <a:schemeClr val="tx1"/>
              </a:solidFill>
            </a:rPr>
            <a:t>Methodology</a:t>
          </a:r>
        </a:p>
      </dgm:t>
    </dgm:pt>
    <dgm:pt modelId="{10A3AA73-6C91-4A1C-94FF-FBBF5C90268A}" type="parTrans" cxnId="{78C006E2-21D5-4BE4-AA97-CF28D1AFA600}">
      <dgm:prSet/>
      <dgm:spPr/>
      <dgm:t>
        <a:bodyPr/>
        <a:lstStyle/>
        <a:p>
          <a:endParaRPr lang="en-US"/>
        </a:p>
      </dgm:t>
    </dgm:pt>
    <dgm:pt modelId="{53E46514-18A7-4043-96A5-2699FAE98B84}" type="sibTrans" cxnId="{78C006E2-21D5-4BE4-AA97-CF28D1AFA600}">
      <dgm:prSet/>
      <dgm:spPr/>
      <dgm:t>
        <a:bodyPr/>
        <a:lstStyle/>
        <a:p>
          <a:endParaRPr lang="en-US"/>
        </a:p>
      </dgm:t>
    </dgm:pt>
    <dgm:pt modelId="{5B3C9AE6-5FA8-4E42-BBAD-4579C4749927}">
      <dgm:prSet phldrT="[Text]" custT="1"/>
      <dgm:spPr>
        <a:solidFill>
          <a:schemeClr val="bg1">
            <a:lumMod val="95000"/>
          </a:schemeClr>
        </a:solidFill>
      </dgm:spPr>
      <dgm:t>
        <a:bodyPr/>
        <a:lstStyle/>
        <a:p>
          <a:r>
            <a:rPr lang="en-US" sz="1500">
              <a:solidFill>
                <a:schemeClr val="tx1"/>
              </a:solidFill>
            </a:rPr>
            <a:t>Ongoing/Future Efforts</a:t>
          </a:r>
        </a:p>
      </dgm:t>
    </dgm:pt>
    <dgm:pt modelId="{E940B18C-441D-4E05-B9A3-8241D1BD0CD1}" type="parTrans" cxnId="{EACE97DC-A89B-429B-BABD-C2195A1776D2}">
      <dgm:prSet/>
      <dgm:spPr/>
      <dgm:t>
        <a:bodyPr/>
        <a:lstStyle/>
        <a:p>
          <a:endParaRPr lang="en-US"/>
        </a:p>
      </dgm:t>
    </dgm:pt>
    <dgm:pt modelId="{BF51713C-4F3F-4C6F-8D95-B7E233137C2E}" type="sibTrans" cxnId="{EACE97DC-A89B-429B-BABD-C2195A1776D2}">
      <dgm:prSet/>
      <dgm:spPr/>
      <dgm:t>
        <a:bodyPr/>
        <a:lstStyle/>
        <a:p>
          <a:endParaRPr lang="en-US"/>
        </a:p>
      </dgm:t>
    </dgm:pt>
    <dgm:pt modelId="{675228F9-D20D-44A5-ACA2-C640D7B3FBD2}">
      <dgm:prSet phldrT="[Text]" custT="1"/>
      <dgm:spPr>
        <a:solidFill>
          <a:schemeClr val="bg1">
            <a:lumMod val="95000"/>
          </a:schemeClr>
        </a:solidFill>
      </dgm:spPr>
      <dgm:t>
        <a:bodyPr/>
        <a:lstStyle/>
        <a:p>
          <a:r>
            <a:rPr lang="en-US" sz="1500">
              <a:solidFill>
                <a:schemeClr val="tx1"/>
              </a:solidFill>
            </a:rPr>
            <a:t>Concluding Summary</a:t>
          </a:r>
        </a:p>
      </dgm:t>
    </dgm:pt>
    <dgm:pt modelId="{22D9CCA0-4080-4C0E-B048-75968B615E0D}" type="parTrans" cxnId="{796527DC-7EDE-4D3E-AC1E-AC8A548945EB}">
      <dgm:prSet/>
      <dgm:spPr/>
      <dgm:t>
        <a:bodyPr/>
        <a:lstStyle/>
        <a:p>
          <a:endParaRPr lang="en-US"/>
        </a:p>
      </dgm:t>
    </dgm:pt>
    <dgm:pt modelId="{66FD5568-726E-4795-9929-9CDAEC11B996}" type="sibTrans" cxnId="{796527DC-7EDE-4D3E-AC1E-AC8A548945EB}">
      <dgm:prSet/>
      <dgm:spPr/>
      <dgm:t>
        <a:bodyPr/>
        <a:lstStyle/>
        <a:p>
          <a:endParaRPr lang="en-US"/>
        </a:p>
      </dgm:t>
    </dgm:pt>
    <dgm:pt modelId="{444AE812-984F-48A0-860D-5C082A296858}" type="pres">
      <dgm:prSet presAssocID="{7A89689C-E0A4-4C15-A969-5FDC88A70885}" presName="Name0" presStyleCnt="0">
        <dgm:presLayoutVars>
          <dgm:dir/>
          <dgm:animLvl val="lvl"/>
          <dgm:resizeHandles val="exact"/>
        </dgm:presLayoutVars>
      </dgm:prSet>
      <dgm:spPr/>
    </dgm:pt>
    <dgm:pt modelId="{7868296F-D0B8-4416-B9C9-CFDD532FBD75}" type="pres">
      <dgm:prSet presAssocID="{794A4129-7C83-49FD-990A-7F0E6A3B4BEF}" presName="parTxOnly" presStyleLbl="node1" presStyleIdx="0" presStyleCnt="5">
        <dgm:presLayoutVars>
          <dgm:chMax val="0"/>
          <dgm:chPref val="0"/>
          <dgm:bulletEnabled val="1"/>
        </dgm:presLayoutVars>
      </dgm:prSet>
      <dgm:spPr/>
    </dgm:pt>
    <dgm:pt modelId="{52E32123-4BDC-4FA6-955B-CD09F1BF5B4E}" type="pres">
      <dgm:prSet presAssocID="{1336D4BE-C861-4F6B-BF12-4EC8275F014E}" presName="parTxOnlySpace" presStyleCnt="0"/>
      <dgm:spPr/>
    </dgm:pt>
    <dgm:pt modelId="{E3C238C0-8A3F-48E6-8817-F3FC0A043BA8}" type="pres">
      <dgm:prSet presAssocID="{4023C2E3-C200-4D89-9DF7-BA0379B56E40}" presName="parTxOnly" presStyleLbl="node1" presStyleIdx="1" presStyleCnt="5">
        <dgm:presLayoutVars>
          <dgm:chMax val="0"/>
          <dgm:chPref val="0"/>
          <dgm:bulletEnabled val="1"/>
        </dgm:presLayoutVars>
      </dgm:prSet>
      <dgm:spPr/>
    </dgm:pt>
    <dgm:pt modelId="{6FD97CAD-FAB5-4E52-87C7-C8F4F535B967}" type="pres">
      <dgm:prSet presAssocID="{53E46514-18A7-4043-96A5-2699FAE98B84}" presName="parTxOnlySpace" presStyleCnt="0"/>
      <dgm:spPr/>
    </dgm:pt>
    <dgm:pt modelId="{ADD4237C-9613-4425-831A-57674EE32C09}" type="pres">
      <dgm:prSet presAssocID="{6596EB37-DEBC-4BB5-9677-D95A76E7518C}" presName="parTxOnly" presStyleLbl="node1" presStyleIdx="2" presStyleCnt="5">
        <dgm:presLayoutVars>
          <dgm:chMax val="0"/>
          <dgm:chPref val="0"/>
          <dgm:bulletEnabled val="1"/>
        </dgm:presLayoutVars>
      </dgm:prSet>
      <dgm:spPr/>
    </dgm:pt>
    <dgm:pt modelId="{7CF36F24-0774-489C-B230-9317266939C3}" type="pres">
      <dgm:prSet presAssocID="{8598E9B2-32A6-40E8-947A-A1D064873AA8}" presName="parTxOnlySpace" presStyleCnt="0"/>
      <dgm:spPr/>
    </dgm:pt>
    <dgm:pt modelId="{6A6B8CBD-152B-46B4-B7E6-E7AAB762D5A8}" type="pres">
      <dgm:prSet presAssocID="{5B3C9AE6-5FA8-4E42-BBAD-4579C4749927}" presName="parTxOnly" presStyleLbl="node1" presStyleIdx="3" presStyleCnt="5">
        <dgm:presLayoutVars>
          <dgm:chMax val="0"/>
          <dgm:chPref val="0"/>
          <dgm:bulletEnabled val="1"/>
        </dgm:presLayoutVars>
      </dgm:prSet>
      <dgm:spPr/>
    </dgm:pt>
    <dgm:pt modelId="{BDA47E43-09D7-4284-BDFD-96AC23AF0076}" type="pres">
      <dgm:prSet presAssocID="{BF51713C-4F3F-4C6F-8D95-B7E233137C2E}" presName="parTxOnlySpace" presStyleCnt="0"/>
      <dgm:spPr/>
    </dgm:pt>
    <dgm:pt modelId="{17302151-9550-49B6-8F57-F59C3030A49E}" type="pres">
      <dgm:prSet presAssocID="{675228F9-D20D-44A5-ACA2-C640D7B3FBD2}" presName="parTxOnly" presStyleLbl="node1" presStyleIdx="4" presStyleCnt="5">
        <dgm:presLayoutVars>
          <dgm:chMax val="0"/>
          <dgm:chPref val="0"/>
          <dgm:bulletEnabled val="1"/>
        </dgm:presLayoutVars>
      </dgm:prSet>
      <dgm:spPr/>
    </dgm:pt>
  </dgm:ptLst>
  <dgm:cxnLst>
    <dgm:cxn modelId="{3608A200-D1B9-4B88-87EE-A2878A6CDD55}" srcId="{7A89689C-E0A4-4C15-A969-5FDC88A70885}" destId="{794A4129-7C83-49FD-990A-7F0E6A3B4BEF}" srcOrd="0" destOrd="0" parTransId="{57541ED0-74FA-4895-92AB-E9C9C9481EAF}" sibTransId="{1336D4BE-C861-4F6B-BF12-4EC8275F014E}"/>
    <dgm:cxn modelId="{EC3BB527-0B87-4F0C-A592-80E9BAEEBF4D}" type="presOf" srcId="{6596EB37-DEBC-4BB5-9677-D95A76E7518C}" destId="{ADD4237C-9613-4425-831A-57674EE32C09}" srcOrd="0" destOrd="0" presId="urn:microsoft.com/office/officeart/2005/8/layout/chevron1"/>
    <dgm:cxn modelId="{D43A24A1-E775-467F-9FD1-CA7808FF9181}" srcId="{7A89689C-E0A4-4C15-A969-5FDC88A70885}" destId="{6596EB37-DEBC-4BB5-9677-D95A76E7518C}" srcOrd="2" destOrd="0" parTransId="{3795CD9E-4AD1-4975-BCB8-9DD82242A905}" sibTransId="{8598E9B2-32A6-40E8-947A-A1D064873AA8}"/>
    <dgm:cxn modelId="{00D2ADC5-1CAA-4522-8BBD-B94981A28E68}" type="presOf" srcId="{7A89689C-E0A4-4C15-A969-5FDC88A70885}" destId="{444AE812-984F-48A0-860D-5C082A296858}" srcOrd="0" destOrd="0" presId="urn:microsoft.com/office/officeart/2005/8/layout/chevron1"/>
    <dgm:cxn modelId="{796527DC-7EDE-4D3E-AC1E-AC8A548945EB}" srcId="{7A89689C-E0A4-4C15-A969-5FDC88A70885}" destId="{675228F9-D20D-44A5-ACA2-C640D7B3FBD2}" srcOrd="4" destOrd="0" parTransId="{22D9CCA0-4080-4C0E-B048-75968B615E0D}" sibTransId="{66FD5568-726E-4795-9929-9CDAEC11B996}"/>
    <dgm:cxn modelId="{EACE97DC-A89B-429B-BABD-C2195A1776D2}" srcId="{7A89689C-E0A4-4C15-A969-5FDC88A70885}" destId="{5B3C9AE6-5FA8-4E42-BBAD-4579C4749927}" srcOrd="3" destOrd="0" parTransId="{E940B18C-441D-4E05-B9A3-8241D1BD0CD1}" sibTransId="{BF51713C-4F3F-4C6F-8D95-B7E233137C2E}"/>
    <dgm:cxn modelId="{8DFB02E0-A05D-4549-8C92-B44F3F364AC5}" type="presOf" srcId="{5B3C9AE6-5FA8-4E42-BBAD-4579C4749927}" destId="{6A6B8CBD-152B-46B4-B7E6-E7AAB762D5A8}" srcOrd="0" destOrd="0" presId="urn:microsoft.com/office/officeart/2005/8/layout/chevron1"/>
    <dgm:cxn modelId="{78C006E2-21D5-4BE4-AA97-CF28D1AFA600}" srcId="{7A89689C-E0A4-4C15-A969-5FDC88A70885}" destId="{4023C2E3-C200-4D89-9DF7-BA0379B56E40}" srcOrd="1" destOrd="0" parTransId="{10A3AA73-6C91-4A1C-94FF-FBBF5C90268A}" sibTransId="{53E46514-18A7-4043-96A5-2699FAE98B84}"/>
    <dgm:cxn modelId="{42F064E7-3EF6-41C3-A856-2D15F1BDC252}" type="presOf" srcId="{4023C2E3-C200-4D89-9DF7-BA0379B56E40}" destId="{E3C238C0-8A3F-48E6-8817-F3FC0A043BA8}" srcOrd="0" destOrd="0" presId="urn:microsoft.com/office/officeart/2005/8/layout/chevron1"/>
    <dgm:cxn modelId="{ED747DEA-60AE-4558-9E60-3DEAB0E99191}" type="presOf" srcId="{675228F9-D20D-44A5-ACA2-C640D7B3FBD2}" destId="{17302151-9550-49B6-8F57-F59C3030A49E}" srcOrd="0" destOrd="0" presId="urn:microsoft.com/office/officeart/2005/8/layout/chevron1"/>
    <dgm:cxn modelId="{54D6ADFE-3159-4753-B1BD-DA5415F19AE8}" type="presOf" srcId="{794A4129-7C83-49FD-990A-7F0E6A3B4BEF}" destId="{7868296F-D0B8-4416-B9C9-CFDD532FBD75}" srcOrd="0" destOrd="0" presId="urn:microsoft.com/office/officeart/2005/8/layout/chevron1"/>
    <dgm:cxn modelId="{D98F105B-868B-4A8F-82A1-F567BEF84569}" type="presParOf" srcId="{444AE812-984F-48A0-860D-5C082A296858}" destId="{7868296F-D0B8-4416-B9C9-CFDD532FBD75}" srcOrd="0" destOrd="0" presId="urn:microsoft.com/office/officeart/2005/8/layout/chevron1"/>
    <dgm:cxn modelId="{764B54E7-2426-48E6-B572-B8038C2CAE34}" type="presParOf" srcId="{444AE812-984F-48A0-860D-5C082A296858}" destId="{52E32123-4BDC-4FA6-955B-CD09F1BF5B4E}" srcOrd="1" destOrd="0" presId="urn:microsoft.com/office/officeart/2005/8/layout/chevron1"/>
    <dgm:cxn modelId="{D714402E-92AC-4390-8A9D-A273C9FEA971}" type="presParOf" srcId="{444AE812-984F-48A0-860D-5C082A296858}" destId="{E3C238C0-8A3F-48E6-8817-F3FC0A043BA8}" srcOrd="2" destOrd="0" presId="urn:microsoft.com/office/officeart/2005/8/layout/chevron1"/>
    <dgm:cxn modelId="{22AFAAA1-C18C-4F8D-B738-0EDA51AF9BEA}" type="presParOf" srcId="{444AE812-984F-48A0-860D-5C082A296858}" destId="{6FD97CAD-FAB5-4E52-87C7-C8F4F535B967}" srcOrd="3" destOrd="0" presId="urn:microsoft.com/office/officeart/2005/8/layout/chevron1"/>
    <dgm:cxn modelId="{F5867226-916B-42C7-B03F-6D132DF967D6}" type="presParOf" srcId="{444AE812-984F-48A0-860D-5C082A296858}" destId="{ADD4237C-9613-4425-831A-57674EE32C09}" srcOrd="4" destOrd="0" presId="urn:microsoft.com/office/officeart/2005/8/layout/chevron1"/>
    <dgm:cxn modelId="{9F5323FB-08EB-473A-91A3-CAFD55546538}" type="presParOf" srcId="{444AE812-984F-48A0-860D-5C082A296858}" destId="{7CF36F24-0774-489C-B230-9317266939C3}" srcOrd="5" destOrd="0" presId="urn:microsoft.com/office/officeart/2005/8/layout/chevron1"/>
    <dgm:cxn modelId="{BD6EC051-8939-4FCA-8A7E-FC3709978957}" type="presParOf" srcId="{444AE812-984F-48A0-860D-5C082A296858}" destId="{6A6B8CBD-152B-46B4-B7E6-E7AAB762D5A8}" srcOrd="6" destOrd="0" presId="urn:microsoft.com/office/officeart/2005/8/layout/chevron1"/>
    <dgm:cxn modelId="{040047CE-D337-4592-B5BF-FAE9BEE12863}" type="presParOf" srcId="{444AE812-984F-48A0-860D-5C082A296858}" destId="{BDA47E43-09D7-4284-BDFD-96AC23AF0076}" srcOrd="7" destOrd="0" presId="urn:microsoft.com/office/officeart/2005/8/layout/chevron1"/>
    <dgm:cxn modelId="{B5A5789A-0297-4B0B-81BA-19D688015237}" type="presParOf" srcId="{444AE812-984F-48A0-860D-5C082A296858}" destId="{17302151-9550-49B6-8F57-F59C3030A49E}" srcOrd="8"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A89689C-E0A4-4C15-A969-5FDC88A70885}" type="doc">
      <dgm:prSet loTypeId="urn:microsoft.com/office/officeart/2005/8/layout/chevron1" loCatId="process" qsTypeId="urn:microsoft.com/office/officeart/2005/8/quickstyle/simple2" qsCatId="simple" csTypeId="urn:microsoft.com/office/officeart/2005/8/colors/accent1_2" csCatId="accent1" phldr="1"/>
      <dgm:spPr/>
    </dgm:pt>
    <dgm:pt modelId="{794A4129-7C83-49FD-990A-7F0E6A3B4BEF}">
      <dgm:prSet phldrT="[Text]" custT="1"/>
      <dgm:spPr>
        <a:solidFill>
          <a:schemeClr val="bg1">
            <a:lumMod val="95000"/>
          </a:schemeClr>
        </a:solidFill>
      </dgm:spPr>
      <dgm:t>
        <a:bodyPr/>
        <a:lstStyle/>
        <a:p>
          <a:r>
            <a:rPr lang="en-US" sz="1500">
              <a:solidFill>
                <a:schemeClr val="tx1"/>
              </a:solidFill>
            </a:rPr>
            <a:t>Overview/Goals</a:t>
          </a:r>
        </a:p>
      </dgm:t>
    </dgm:pt>
    <dgm:pt modelId="{57541ED0-74FA-4895-92AB-E9C9C9481EAF}" type="parTrans" cxnId="{3608A200-D1B9-4B88-87EE-A2878A6CDD55}">
      <dgm:prSet/>
      <dgm:spPr/>
      <dgm:t>
        <a:bodyPr/>
        <a:lstStyle/>
        <a:p>
          <a:endParaRPr lang="en-US" sz="1500"/>
        </a:p>
      </dgm:t>
    </dgm:pt>
    <dgm:pt modelId="{1336D4BE-C861-4F6B-BF12-4EC8275F014E}" type="sibTrans" cxnId="{3608A200-D1B9-4B88-87EE-A2878A6CDD55}">
      <dgm:prSet/>
      <dgm:spPr/>
      <dgm:t>
        <a:bodyPr/>
        <a:lstStyle/>
        <a:p>
          <a:endParaRPr lang="en-US" sz="1500"/>
        </a:p>
      </dgm:t>
    </dgm:pt>
    <dgm:pt modelId="{6596EB37-DEBC-4BB5-9677-D95A76E7518C}">
      <dgm:prSet phldrT="[Text]" custT="1"/>
      <dgm:spPr>
        <a:solidFill>
          <a:schemeClr val="accent1"/>
        </a:solidFill>
      </dgm:spPr>
      <dgm:t>
        <a:bodyPr/>
        <a:lstStyle/>
        <a:p>
          <a:r>
            <a:rPr lang="en-US" sz="1500">
              <a:solidFill>
                <a:schemeClr val="bg1"/>
              </a:solidFill>
            </a:rPr>
            <a:t>Results</a:t>
          </a:r>
        </a:p>
      </dgm:t>
    </dgm:pt>
    <dgm:pt modelId="{3795CD9E-4AD1-4975-BCB8-9DD82242A905}" type="parTrans" cxnId="{D43A24A1-E775-467F-9FD1-CA7808FF9181}">
      <dgm:prSet/>
      <dgm:spPr/>
      <dgm:t>
        <a:bodyPr/>
        <a:lstStyle/>
        <a:p>
          <a:endParaRPr lang="en-US"/>
        </a:p>
      </dgm:t>
    </dgm:pt>
    <dgm:pt modelId="{8598E9B2-32A6-40E8-947A-A1D064873AA8}" type="sibTrans" cxnId="{D43A24A1-E775-467F-9FD1-CA7808FF9181}">
      <dgm:prSet/>
      <dgm:spPr/>
      <dgm:t>
        <a:bodyPr/>
        <a:lstStyle/>
        <a:p>
          <a:endParaRPr lang="en-US"/>
        </a:p>
      </dgm:t>
    </dgm:pt>
    <dgm:pt modelId="{4023C2E3-C200-4D89-9DF7-BA0379B56E40}">
      <dgm:prSet phldrT="[Text]" custT="1"/>
      <dgm:spPr>
        <a:solidFill>
          <a:schemeClr val="bg1">
            <a:lumMod val="95000"/>
          </a:schemeClr>
        </a:solidFill>
      </dgm:spPr>
      <dgm:t>
        <a:bodyPr/>
        <a:lstStyle/>
        <a:p>
          <a:r>
            <a:rPr lang="en-US" sz="1500">
              <a:solidFill>
                <a:schemeClr val="tx1"/>
              </a:solidFill>
            </a:rPr>
            <a:t>Methodology</a:t>
          </a:r>
        </a:p>
      </dgm:t>
    </dgm:pt>
    <dgm:pt modelId="{10A3AA73-6C91-4A1C-94FF-FBBF5C90268A}" type="parTrans" cxnId="{78C006E2-21D5-4BE4-AA97-CF28D1AFA600}">
      <dgm:prSet/>
      <dgm:spPr/>
      <dgm:t>
        <a:bodyPr/>
        <a:lstStyle/>
        <a:p>
          <a:endParaRPr lang="en-US"/>
        </a:p>
      </dgm:t>
    </dgm:pt>
    <dgm:pt modelId="{53E46514-18A7-4043-96A5-2699FAE98B84}" type="sibTrans" cxnId="{78C006E2-21D5-4BE4-AA97-CF28D1AFA600}">
      <dgm:prSet/>
      <dgm:spPr/>
      <dgm:t>
        <a:bodyPr/>
        <a:lstStyle/>
        <a:p>
          <a:endParaRPr lang="en-US"/>
        </a:p>
      </dgm:t>
    </dgm:pt>
    <dgm:pt modelId="{5B3C9AE6-5FA8-4E42-BBAD-4579C4749927}">
      <dgm:prSet phldrT="[Text]" custT="1"/>
      <dgm:spPr>
        <a:solidFill>
          <a:schemeClr val="bg1">
            <a:lumMod val="95000"/>
          </a:schemeClr>
        </a:solidFill>
      </dgm:spPr>
      <dgm:t>
        <a:bodyPr/>
        <a:lstStyle/>
        <a:p>
          <a:r>
            <a:rPr lang="en-US" sz="1500">
              <a:solidFill>
                <a:schemeClr val="tx1"/>
              </a:solidFill>
            </a:rPr>
            <a:t>Ongoing/Future Efforts</a:t>
          </a:r>
        </a:p>
      </dgm:t>
    </dgm:pt>
    <dgm:pt modelId="{E940B18C-441D-4E05-B9A3-8241D1BD0CD1}" type="parTrans" cxnId="{EACE97DC-A89B-429B-BABD-C2195A1776D2}">
      <dgm:prSet/>
      <dgm:spPr/>
      <dgm:t>
        <a:bodyPr/>
        <a:lstStyle/>
        <a:p>
          <a:endParaRPr lang="en-US"/>
        </a:p>
      </dgm:t>
    </dgm:pt>
    <dgm:pt modelId="{BF51713C-4F3F-4C6F-8D95-B7E233137C2E}" type="sibTrans" cxnId="{EACE97DC-A89B-429B-BABD-C2195A1776D2}">
      <dgm:prSet/>
      <dgm:spPr/>
      <dgm:t>
        <a:bodyPr/>
        <a:lstStyle/>
        <a:p>
          <a:endParaRPr lang="en-US"/>
        </a:p>
      </dgm:t>
    </dgm:pt>
    <dgm:pt modelId="{675228F9-D20D-44A5-ACA2-C640D7B3FBD2}">
      <dgm:prSet phldrT="[Text]" custT="1"/>
      <dgm:spPr>
        <a:solidFill>
          <a:schemeClr val="bg1">
            <a:lumMod val="95000"/>
          </a:schemeClr>
        </a:solidFill>
      </dgm:spPr>
      <dgm:t>
        <a:bodyPr/>
        <a:lstStyle/>
        <a:p>
          <a:r>
            <a:rPr lang="en-US" sz="1500">
              <a:solidFill>
                <a:schemeClr val="tx1"/>
              </a:solidFill>
            </a:rPr>
            <a:t>Concluding Summary</a:t>
          </a:r>
        </a:p>
      </dgm:t>
    </dgm:pt>
    <dgm:pt modelId="{22D9CCA0-4080-4C0E-B048-75968B615E0D}" type="parTrans" cxnId="{796527DC-7EDE-4D3E-AC1E-AC8A548945EB}">
      <dgm:prSet/>
      <dgm:spPr/>
      <dgm:t>
        <a:bodyPr/>
        <a:lstStyle/>
        <a:p>
          <a:endParaRPr lang="en-US"/>
        </a:p>
      </dgm:t>
    </dgm:pt>
    <dgm:pt modelId="{66FD5568-726E-4795-9929-9CDAEC11B996}" type="sibTrans" cxnId="{796527DC-7EDE-4D3E-AC1E-AC8A548945EB}">
      <dgm:prSet/>
      <dgm:spPr/>
      <dgm:t>
        <a:bodyPr/>
        <a:lstStyle/>
        <a:p>
          <a:endParaRPr lang="en-US"/>
        </a:p>
      </dgm:t>
    </dgm:pt>
    <dgm:pt modelId="{444AE812-984F-48A0-860D-5C082A296858}" type="pres">
      <dgm:prSet presAssocID="{7A89689C-E0A4-4C15-A969-5FDC88A70885}" presName="Name0" presStyleCnt="0">
        <dgm:presLayoutVars>
          <dgm:dir/>
          <dgm:animLvl val="lvl"/>
          <dgm:resizeHandles val="exact"/>
        </dgm:presLayoutVars>
      </dgm:prSet>
      <dgm:spPr/>
    </dgm:pt>
    <dgm:pt modelId="{7868296F-D0B8-4416-B9C9-CFDD532FBD75}" type="pres">
      <dgm:prSet presAssocID="{794A4129-7C83-49FD-990A-7F0E6A3B4BEF}" presName="parTxOnly" presStyleLbl="node1" presStyleIdx="0" presStyleCnt="5">
        <dgm:presLayoutVars>
          <dgm:chMax val="0"/>
          <dgm:chPref val="0"/>
          <dgm:bulletEnabled val="1"/>
        </dgm:presLayoutVars>
      </dgm:prSet>
      <dgm:spPr/>
    </dgm:pt>
    <dgm:pt modelId="{52E32123-4BDC-4FA6-955B-CD09F1BF5B4E}" type="pres">
      <dgm:prSet presAssocID="{1336D4BE-C861-4F6B-BF12-4EC8275F014E}" presName="parTxOnlySpace" presStyleCnt="0"/>
      <dgm:spPr/>
    </dgm:pt>
    <dgm:pt modelId="{E3C238C0-8A3F-48E6-8817-F3FC0A043BA8}" type="pres">
      <dgm:prSet presAssocID="{4023C2E3-C200-4D89-9DF7-BA0379B56E40}" presName="parTxOnly" presStyleLbl="node1" presStyleIdx="1" presStyleCnt="5">
        <dgm:presLayoutVars>
          <dgm:chMax val="0"/>
          <dgm:chPref val="0"/>
          <dgm:bulletEnabled val="1"/>
        </dgm:presLayoutVars>
      </dgm:prSet>
      <dgm:spPr/>
    </dgm:pt>
    <dgm:pt modelId="{6FD97CAD-FAB5-4E52-87C7-C8F4F535B967}" type="pres">
      <dgm:prSet presAssocID="{53E46514-18A7-4043-96A5-2699FAE98B84}" presName="parTxOnlySpace" presStyleCnt="0"/>
      <dgm:spPr/>
    </dgm:pt>
    <dgm:pt modelId="{ADD4237C-9613-4425-831A-57674EE32C09}" type="pres">
      <dgm:prSet presAssocID="{6596EB37-DEBC-4BB5-9677-D95A76E7518C}" presName="parTxOnly" presStyleLbl="node1" presStyleIdx="2" presStyleCnt="5">
        <dgm:presLayoutVars>
          <dgm:chMax val="0"/>
          <dgm:chPref val="0"/>
          <dgm:bulletEnabled val="1"/>
        </dgm:presLayoutVars>
      </dgm:prSet>
      <dgm:spPr/>
    </dgm:pt>
    <dgm:pt modelId="{7CF36F24-0774-489C-B230-9317266939C3}" type="pres">
      <dgm:prSet presAssocID="{8598E9B2-32A6-40E8-947A-A1D064873AA8}" presName="parTxOnlySpace" presStyleCnt="0"/>
      <dgm:spPr/>
    </dgm:pt>
    <dgm:pt modelId="{6A6B8CBD-152B-46B4-B7E6-E7AAB762D5A8}" type="pres">
      <dgm:prSet presAssocID="{5B3C9AE6-5FA8-4E42-BBAD-4579C4749927}" presName="parTxOnly" presStyleLbl="node1" presStyleIdx="3" presStyleCnt="5">
        <dgm:presLayoutVars>
          <dgm:chMax val="0"/>
          <dgm:chPref val="0"/>
          <dgm:bulletEnabled val="1"/>
        </dgm:presLayoutVars>
      </dgm:prSet>
      <dgm:spPr/>
    </dgm:pt>
    <dgm:pt modelId="{BDA47E43-09D7-4284-BDFD-96AC23AF0076}" type="pres">
      <dgm:prSet presAssocID="{BF51713C-4F3F-4C6F-8D95-B7E233137C2E}" presName="parTxOnlySpace" presStyleCnt="0"/>
      <dgm:spPr/>
    </dgm:pt>
    <dgm:pt modelId="{17302151-9550-49B6-8F57-F59C3030A49E}" type="pres">
      <dgm:prSet presAssocID="{675228F9-D20D-44A5-ACA2-C640D7B3FBD2}" presName="parTxOnly" presStyleLbl="node1" presStyleIdx="4" presStyleCnt="5">
        <dgm:presLayoutVars>
          <dgm:chMax val="0"/>
          <dgm:chPref val="0"/>
          <dgm:bulletEnabled val="1"/>
        </dgm:presLayoutVars>
      </dgm:prSet>
      <dgm:spPr/>
    </dgm:pt>
  </dgm:ptLst>
  <dgm:cxnLst>
    <dgm:cxn modelId="{3608A200-D1B9-4B88-87EE-A2878A6CDD55}" srcId="{7A89689C-E0A4-4C15-A969-5FDC88A70885}" destId="{794A4129-7C83-49FD-990A-7F0E6A3B4BEF}" srcOrd="0" destOrd="0" parTransId="{57541ED0-74FA-4895-92AB-E9C9C9481EAF}" sibTransId="{1336D4BE-C861-4F6B-BF12-4EC8275F014E}"/>
    <dgm:cxn modelId="{EC3BB527-0B87-4F0C-A592-80E9BAEEBF4D}" type="presOf" srcId="{6596EB37-DEBC-4BB5-9677-D95A76E7518C}" destId="{ADD4237C-9613-4425-831A-57674EE32C09}" srcOrd="0" destOrd="0" presId="urn:microsoft.com/office/officeart/2005/8/layout/chevron1"/>
    <dgm:cxn modelId="{D43A24A1-E775-467F-9FD1-CA7808FF9181}" srcId="{7A89689C-E0A4-4C15-A969-5FDC88A70885}" destId="{6596EB37-DEBC-4BB5-9677-D95A76E7518C}" srcOrd="2" destOrd="0" parTransId="{3795CD9E-4AD1-4975-BCB8-9DD82242A905}" sibTransId="{8598E9B2-32A6-40E8-947A-A1D064873AA8}"/>
    <dgm:cxn modelId="{00D2ADC5-1CAA-4522-8BBD-B94981A28E68}" type="presOf" srcId="{7A89689C-E0A4-4C15-A969-5FDC88A70885}" destId="{444AE812-984F-48A0-860D-5C082A296858}" srcOrd="0" destOrd="0" presId="urn:microsoft.com/office/officeart/2005/8/layout/chevron1"/>
    <dgm:cxn modelId="{796527DC-7EDE-4D3E-AC1E-AC8A548945EB}" srcId="{7A89689C-E0A4-4C15-A969-5FDC88A70885}" destId="{675228F9-D20D-44A5-ACA2-C640D7B3FBD2}" srcOrd="4" destOrd="0" parTransId="{22D9CCA0-4080-4C0E-B048-75968B615E0D}" sibTransId="{66FD5568-726E-4795-9929-9CDAEC11B996}"/>
    <dgm:cxn modelId="{EACE97DC-A89B-429B-BABD-C2195A1776D2}" srcId="{7A89689C-E0A4-4C15-A969-5FDC88A70885}" destId="{5B3C9AE6-5FA8-4E42-BBAD-4579C4749927}" srcOrd="3" destOrd="0" parTransId="{E940B18C-441D-4E05-B9A3-8241D1BD0CD1}" sibTransId="{BF51713C-4F3F-4C6F-8D95-B7E233137C2E}"/>
    <dgm:cxn modelId="{8DFB02E0-A05D-4549-8C92-B44F3F364AC5}" type="presOf" srcId="{5B3C9AE6-5FA8-4E42-BBAD-4579C4749927}" destId="{6A6B8CBD-152B-46B4-B7E6-E7AAB762D5A8}" srcOrd="0" destOrd="0" presId="urn:microsoft.com/office/officeart/2005/8/layout/chevron1"/>
    <dgm:cxn modelId="{78C006E2-21D5-4BE4-AA97-CF28D1AFA600}" srcId="{7A89689C-E0A4-4C15-A969-5FDC88A70885}" destId="{4023C2E3-C200-4D89-9DF7-BA0379B56E40}" srcOrd="1" destOrd="0" parTransId="{10A3AA73-6C91-4A1C-94FF-FBBF5C90268A}" sibTransId="{53E46514-18A7-4043-96A5-2699FAE98B84}"/>
    <dgm:cxn modelId="{42F064E7-3EF6-41C3-A856-2D15F1BDC252}" type="presOf" srcId="{4023C2E3-C200-4D89-9DF7-BA0379B56E40}" destId="{E3C238C0-8A3F-48E6-8817-F3FC0A043BA8}" srcOrd="0" destOrd="0" presId="urn:microsoft.com/office/officeart/2005/8/layout/chevron1"/>
    <dgm:cxn modelId="{ED747DEA-60AE-4558-9E60-3DEAB0E99191}" type="presOf" srcId="{675228F9-D20D-44A5-ACA2-C640D7B3FBD2}" destId="{17302151-9550-49B6-8F57-F59C3030A49E}" srcOrd="0" destOrd="0" presId="urn:microsoft.com/office/officeart/2005/8/layout/chevron1"/>
    <dgm:cxn modelId="{54D6ADFE-3159-4753-B1BD-DA5415F19AE8}" type="presOf" srcId="{794A4129-7C83-49FD-990A-7F0E6A3B4BEF}" destId="{7868296F-D0B8-4416-B9C9-CFDD532FBD75}" srcOrd="0" destOrd="0" presId="urn:microsoft.com/office/officeart/2005/8/layout/chevron1"/>
    <dgm:cxn modelId="{D98F105B-868B-4A8F-82A1-F567BEF84569}" type="presParOf" srcId="{444AE812-984F-48A0-860D-5C082A296858}" destId="{7868296F-D0B8-4416-B9C9-CFDD532FBD75}" srcOrd="0" destOrd="0" presId="urn:microsoft.com/office/officeart/2005/8/layout/chevron1"/>
    <dgm:cxn modelId="{764B54E7-2426-48E6-B572-B8038C2CAE34}" type="presParOf" srcId="{444AE812-984F-48A0-860D-5C082A296858}" destId="{52E32123-4BDC-4FA6-955B-CD09F1BF5B4E}" srcOrd="1" destOrd="0" presId="urn:microsoft.com/office/officeart/2005/8/layout/chevron1"/>
    <dgm:cxn modelId="{D714402E-92AC-4390-8A9D-A273C9FEA971}" type="presParOf" srcId="{444AE812-984F-48A0-860D-5C082A296858}" destId="{E3C238C0-8A3F-48E6-8817-F3FC0A043BA8}" srcOrd="2" destOrd="0" presId="urn:microsoft.com/office/officeart/2005/8/layout/chevron1"/>
    <dgm:cxn modelId="{22AFAAA1-C18C-4F8D-B738-0EDA51AF9BEA}" type="presParOf" srcId="{444AE812-984F-48A0-860D-5C082A296858}" destId="{6FD97CAD-FAB5-4E52-87C7-C8F4F535B967}" srcOrd="3" destOrd="0" presId="urn:microsoft.com/office/officeart/2005/8/layout/chevron1"/>
    <dgm:cxn modelId="{F5867226-916B-42C7-B03F-6D132DF967D6}" type="presParOf" srcId="{444AE812-984F-48A0-860D-5C082A296858}" destId="{ADD4237C-9613-4425-831A-57674EE32C09}" srcOrd="4" destOrd="0" presId="urn:microsoft.com/office/officeart/2005/8/layout/chevron1"/>
    <dgm:cxn modelId="{9F5323FB-08EB-473A-91A3-CAFD55546538}" type="presParOf" srcId="{444AE812-984F-48A0-860D-5C082A296858}" destId="{7CF36F24-0774-489C-B230-9317266939C3}" srcOrd="5" destOrd="0" presId="urn:microsoft.com/office/officeart/2005/8/layout/chevron1"/>
    <dgm:cxn modelId="{BD6EC051-8939-4FCA-8A7E-FC3709978957}" type="presParOf" srcId="{444AE812-984F-48A0-860D-5C082A296858}" destId="{6A6B8CBD-152B-46B4-B7E6-E7AAB762D5A8}" srcOrd="6" destOrd="0" presId="urn:microsoft.com/office/officeart/2005/8/layout/chevron1"/>
    <dgm:cxn modelId="{040047CE-D337-4592-B5BF-FAE9BEE12863}" type="presParOf" srcId="{444AE812-984F-48A0-860D-5C082A296858}" destId="{BDA47E43-09D7-4284-BDFD-96AC23AF0076}" srcOrd="7" destOrd="0" presId="urn:microsoft.com/office/officeart/2005/8/layout/chevron1"/>
    <dgm:cxn modelId="{B5A5789A-0297-4B0B-81BA-19D688015237}" type="presParOf" srcId="{444AE812-984F-48A0-860D-5C082A296858}" destId="{17302151-9550-49B6-8F57-F59C3030A49E}" srcOrd="8" destOrd="0" presId="urn:microsoft.com/office/officeart/2005/8/layout/chevron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89689C-E0A4-4C15-A969-5FDC88A70885}" type="doc">
      <dgm:prSet loTypeId="urn:microsoft.com/office/officeart/2005/8/layout/chevron1" loCatId="process" qsTypeId="urn:microsoft.com/office/officeart/2005/8/quickstyle/simple2" qsCatId="simple" csTypeId="urn:microsoft.com/office/officeart/2005/8/colors/accent1_2" csCatId="accent1" phldr="1"/>
      <dgm:spPr/>
    </dgm:pt>
    <dgm:pt modelId="{794A4129-7C83-49FD-990A-7F0E6A3B4BEF}">
      <dgm:prSet phldrT="[Text]" custT="1"/>
      <dgm:spPr>
        <a:solidFill>
          <a:schemeClr val="accent1"/>
        </a:solidFill>
      </dgm:spPr>
      <dgm:t>
        <a:bodyPr/>
        <a:lstStyle/>
        <a:p>
          <a:r>
            <a:rPr lang="en-US" sz="1500">
              <a:solidFill>
                <a:schemeClr val="bg1"/>
              </a:solidFill>
            </a:rPr>
            <a:t>Overview/Goals</a:t>
          </a:r>
        </a:p>
      </dgm:t>
    </dgm:pt>
    <dgm:pt modelId="{57541ED0-74FA-4895-92AB-E9C9C9481EAF}" type="parTrans" cxnId="{3608A200-D1B9-4B88-87EE-A2878A6CDD55}">
      <dgm:prSet/>
      <dgm:spPr/>
      <dgm:t>
        <a:bodyPr/>
        <a:lstStyle/>
        <a:p>
          <a:endParaRPr lang="en-US" sz="1500"/>
        </a:p>
      </dgm:t>
    </dgm:pt>
    <dgm:pt modelId="{1336D4BE-C861-4F6B-BF12-4EC8275F014E}" type="sibTrans" cxnId="{3608A200-D1B9-4B88-87EE-A2878A6CDD55}">
      <dgm:prSet/>
      <dgm:spPr/>
      <dgm:t>
        <a:bodyPr/>
        <a:lstStyle/>
        <a:p>
          <a:endParaRPr lang="en-US" sz="1500"/>
        </a:p>
      </dgm:t>
    </dgm:pt>
    <dgm:pt modelId="{6596EB37-DEBC-4BB5-9677-D95A76E7518C}">
      <dgm:prSet phldrT="[Text]" custT="1"/>
      <dgm:spPr>
        <a:solidFill>
          <a:schemeClr val="bg1">
            <a:lumMod val="95000"/>
          </a:schemeClr>
        </a:solidFill>
      </dgm:spPr>
      <dgm:t>
        <a:bodyPr/>
        <a:lstStyle/>
        <a:p>
          <a:r>
            <a:rPr lang="en-US" sz="1500">
              <a:solidFill>
                <a:schemeClr val="tx1"/>
              </a:solidFill>
            </a:rPr>
            <a:t>Results</a:t>
          </a:r>
        </a:p>
      </dgm:t>
    </dgm:pt>
    <dgm:pt modelId="{3795CD9E-4AD1-4975-BCB8-9DD82242A905}" type="parTrans" cxnId="{D43A24A1-E775-467F-9FD1-CA7808FF9181}">
      <dgm:prSet/>
      <dgm:spPr/>
      <dgm:t>
        <a:bodyPr/>
        <a:lstStyle/>
        <a:p>
          <a:endParaRPr lang="en-US"/>
        </a:p>
      </dgm:t>
    </dgm:pt>
    <dgm:pt modelId="{8598E9B2-32A6-40E8-947A-A1D064873AA8}" type="sibTrans" cxnId="{D43A24A1-E775-467F-9FD1-CA7808FF9181}">
      <dgm:prSet/>
      <dgm:spPr/>
      <dgm:t>
        <a:bodyPr/>
        <a:lstStyle/>
        <a:p>
          <a:endParaRPr lang="en-US"/>
        </a:p>
      </dgm:t>
    </dgm:pt>
    <dgm:pt modelId="{4023C2E3-C200-4D89-9DF7-BA0379B56E40}">
      <dgm:prSet phldrT="[Text]" custT="1"/>
      <dgm:spPr>
        <a:solidFill>
          <a:schemeClr val="bg1">
            <a:lumMod val="95000"/>
          </a:schemeClr>
        </a:solidFill>
      </dgm:spPr>
      <dgm:t>
        <a:bodyPr/>
        <a:lstStyle/>
        <a:p>
          <a:r>
            <a:rPr lang="en-US" sz="1500">
              <a:solidFill>
                <a:schemeClr val="tx1"/>
              </a:solidFill>
            </a:rPr>
            <a:t>Methodology</a:t>
          </a:r>
        </a:p>
      </dgm:t>
    </dgm:pt>
    <dgm:pt modelId="{10A3AA73-6C91-4A1C-94FF-FBBF5C90268A}" type="parTrans" cxnId="{78C006E2-21D5-4BE4-AA97-CF28D1AFA600}">
      <dgm:prSet/>
      <dgm:spPr/>
      <dgm:t>
        <a:bodyPr/>
        <a:lstStyle/>
        <a:p>
          <a:endParaRPr lang="en-US"/>
        </a:p>
      </dgm:t>
    </dgm:pt>
    <dgm:pt modelId="{53E46514-18A7-4043-96A5-2699FAE98B84}" type="sibTrans" cxnId="{78C006E2-21D5-4BE4-AA97-CF28D1AFA600}">
      <dgm:prSet/>
      <dgm:spPr/>
      <dgm:t>
        <a:bodyPr/>
        <a:lstStyle/>
        <a:p>
          <a:endParaRPr lang="en-US"/>
        </a:p>
      </dgm:t>
    </dgm:pt>
    <dgm:pt modelId="{5B3C9AE6-5FA8-4E42-BBAD-4579C4749927}">
      <dgm:prSet phldrT="[Text]" custT="1"/>
      <dgm:spPr>
        <a:solidFill>
          <a:schemeClr val="bg1">
            <a:lumMod val="95000"/>
          </a:schemeClr>
        </a:solidFill>
      </dgm:spPr>
      <dgm:t>
        <a:bodyPr/>
        <a:lstStyle/>
        <a:p>
          <a:r>
            <a:rPr lang="en-US" sz="1500">
              <a:solidFill>
                <a:schemeClr val="tx1"/>
              </a:solidFill>
            </a:rPr>
            <a:t>Ongoing/Future Efforts</a:t>
          </a:r>
        </a:p>
      </dgm:t>
    </dgm:pt>
    <dgm:pt modelId="{E940B18C-441D-4E05-B9A3-8241D1BD0CD1}" type="parTrans" cxnId="{EACE97DC-A89B-429B-BABD-C2195A1776D2}">
      <dgm:prSet/>
      <dgm:spPr/>
      <dgm:t>
        <a:bodyPr/>
        <a:lstStyle/>
        <a:p>
          <a:endParaRPr lang="en-US"/>
        </a:p>
      </dgm:t>
    </dgm:pt>
    <dgm:pt modelId="{BF51713C-4F3F-4C6F-8D95-B7E233137C2E}" type="sibTrans" cxnId="{EACE97DC-A89B-429B-BABD-C2195A1776D2}">
      <dgm:prSet/>
      <dgm:spPr/>
      <dgm:t>
        <a:bodyPr/>
        <a:lstStyle/>
        <a:p>
          <a:endParaRPr lang="en-US"/>
        </a:p>
      </dgm:t>
    </dgm:pt>
    <dgm:pt modelId="{675228F9-D20D-44A5-ACA2-C640D7B3FBD2}">
      <dgm:prSet phldrT="[Text]" custT="1"/>
      <dgm:spPr>
        <a:solidFill>
          <a:schemeClr val="bg1">
            <a:lumMod val="95000"/>
          </a:schemeClr>
        </a:solidFill>
      </dgm:spPr>
      <dgm:t>
        <a:bodyPr/>
        <a:lstStyle/>
        <a:p>
          <a:r>
            <a:rPr lang="en-US" sz="1500">
              <a:solidFill>
                <a:schemeClr val="tx1"/>
              </a:solidFill>
            </a:rPr>
            <a:t>Concluding Summary</a:t>
          </a:r>
        </a:p>
      </dgm:t>
    </dgm:pt>
    <dgm:pt modelId="{22D9CCA0-4080-4C0E-B048-75968B615E0D}" type="parTrans" cxnId="{796527DC-7EDE-4D3E-AC1E-AC8A548945EB}">
      <dgm:prSet/>
      <dgm:spPr/>
      <dgm:t>
        <a:bodyPr/>
        <a:lstStyle/>
        <a:p>
          <a:endParaRPr lang="en-US"/>
        </a:p>
      </dgm:t>
    </dgm:pt>
    <dgm:pt modelId="{66FD5568-726E-4795-9929-9CDAEC11B996}" type="sibTrans" cxnId="{796527DC-7EDE-4D3E-AC1E-AC8A548945EB}">
      <dgm:prSet/>
      <dgm:spPr/>
      <dgm:t>
        <a:bodyPr/>
        <a:lstStyle/>
        <a:p>
          <a:endParaRPr lang="en-US"/>
        </a:p>
      </dgm:t>
    </dgm:pt>
    <dgm:pt modelId="{444AE812-984F-48A0-860D-5C082A296858}" type="pres">
      <dgm:prSet presAssocID="{7A89689C-E0A4-4C15-A969-5FDC88A70885}" presName="Name0" presStyleCnt="0">
        <dgm:presLayoutVars>
          <dgm:dir/>
          <dgm:animLvl val="lvl"/>
          <dgm:resizeHandles val="exact"/>
        </dgm:presLayoutVars>
      </dgm:prSet>
      <dgm:spPr/>
    </dgm:pt>
    <dgm:pt modelId="{7868296F-D0B8-4416-B9C9-CFDD532FBD75}" type="pres">
      <dgm:prSet presAssocID="{794A4129-7C83-49FD-990A-7F0E6A3B4BEF}" presName="parTxOnly" presStyleLbl="node1" presStyleIdx="0" presStyleCnt="5">
        <dgm:presLayoutVars>
          <dgm:chMax val="0"/>
          <dgm:chPref val="0"/>
          <dgm:bulletEnabled val="1"/>
        </dgm:presLayoutVars>
      </dgm:prSet>
      <dgm:spPr/>
    </dgm:pt>
    <dgm:pt modelId="{52E32123-4BDC-4FA6-955B-CD09F1BF5B4E}" type="pres">
      <dgm:prSet presAssocID="{1336D4BE-C861-4F6B-BF12-4EC8275F014E}" presName="parTxOnlySpace" presStyleCnt="0"/>
      <dgm:spPr/>
    </dgm:pt>
    <dgm:pt modelId="{E3C238C0-8A3F-48E6-8817-F3FC0A043BA8}" type="pres">
      <dgm:prSet presAssocID="{4023C2E3-C200-4D89-9DF7-BA0379B56E40}" presName="parTxOnly" presStyleLbl="node1" presStyleIdx="1" presStyleCnt="5">
        <dgm:presLayoutVars>
          <dgm:chMax val="0"/>
          <dgm:chPref val="0"/>
          <dgm:bulletEnabled val="1"/>
        </dgm:presLayoutVars>
      </dgm:prSet>
      <dgm:spPr/>
    </dgm:pt>
    <dgm:pt modelId="{6FD97CAD-FAB5-4E52-87C7-C8F4F535B967}" type="pres">
      <dgm:prSet presAssocID="{53E46514-18A7-4043-96A5-2699FAE98B84}" presName="parTxOnlySpace" presStyleCnt="0"/>
      <dgm:spPr/>
    </dgm:pt>
    <dgm:pt modelId="{ADD4237C-9613-4425-831A-57674EE32C09}" type="pres">
      <dgm:prSet presAssocID="{6596EB37-DEBC-4BB5-9677-D95A76E7518C}" presName="parTxOnly" presStyleLbl="node1" presStyleIdx="2" presStyleCnt="5">
        <dgm:presLayoutVars>
          <dgm:chMax val="0"/>
          <dgm:chPref val="0"/>
          <dgm:bulletEnabled val="1"/>
        </dgm:presLayoutVars>
      </dgm:prSet>
      <dgm:spPr/>
    </dgm:pt>
    <dgm:pt modelId="{7CF36F24-0774-489C-B230-9317266939C3}" type="pres">
      <dgm:prSet presAssocID="{8598E9B2-32A6-40E8-947A-A1D064873AA8}" presName="parTxOnlySpace" presStyleCnt="0"/>
      <dgm:spPr/>
    </dgm:pt>
    <dgm:pt modelId="{6A6B8CBD-152B-46B4-B7E6-E7AAB762D5A8}" type="pres">
      <dgm:prSet presAssocID="{5B3C9AE6-5FA8-4E42-BBAD-4579C4749927}" presName="parTxOnly" presStyleLbl="node1" presStyleIdx="3" presStyleCnt="5">
        <dgm:presLayoutVars>
          <dgm:chMax val="0"/>
          <dgm:chPref val="0"/>
          <dgm:bulletEnabled val="1"/>
        </dgm:presLayoutVars>
      </dgm:prSet>
      <dgm:spPr/>
    </dgm:pt>
    <dgm:pt modelId="{BDA47E43-09D7-4284-BDFD-96AC23AF0076}" type="pres">
      <dgm:prSet presAssocID="{BF51713C-4F3F-4C6F-8D95-B7E233137C2E}" presName="parTxOnlySpace" presStyleCnt="0"/>
      <dgm:spPr/>
    </dgm:pt>
    <dgm:pt modelId="{17302151-9550-49B6-8F57-F59C3030A49E}" type="pres">
      <dgm:prSet presAssocID="{675228F9-D20D-44A5-ACA2-C640D7B3FBD2}" presName="parTxOnly" presStyleLbl="node1" presStyleIdx="4" presStyleCnt="5">
        <dgm:presLayoutVars>
          <dgm:chMax val="0"/>
          <dgm:chPref val="0"/>
          <dgm:bulletEnabled val="1"/>
        </dgm:presLayoutVars>
      </dgm:prSet>
      <dgm:spPr/>
    </dgm:pt>
  </dgm:ptLst>
  <dgm:cxnLst>
    <dgm:cxn modelId="{3608A200-D1B9-4B88-87EE-A2878A6CDD55}" srcId="{7A89689C-E0A4-4C15-A969-5FDC88A70885}" destId="{794A4129-7C83-49FD-990A-7F0E6A3B4BEF}" srcOrd="0" destOrd="0" parTransId="{57541ED0-74FA-4895-92AB-E9C9C9481EAF}" sibTransId="{1336D4BE-C861-4F6B-BF12-4EC8275F014E}"/>
    <dgm:cxn modelId="{EC3BB527-0B87-4F0C-A592-80E9BAEEBF4D}" type="presOf" srcId="{6596EB37-DEBC-4BB5-9677-D95A76E7518C}" destId="{ADD4237C-9613-4425-831A-57674EE32C09}" srcOrd="0" destOrd="0" presId="urn:microsoft.com/office/officeart/2005/8/layout/chevron1"/>
    <dgm:cxn modelId="{D43A24A1-E775-467F-9FD1-CA7808FF9181}" srcId="{7A89689C-E0A4-4C15-A969-5FDC88A70885}" destId="{6596EB37-DEBC-4BB5-9677-D95A76E7518C}" srcOrd="2" destOrd="0" parTransId="{3795CD9E-4AD1-4975-BCB8-9DD82242A905}" sibTransId="{8598E9B2-32A6-40E8-947A-A1D064873AA8}"/>
    <dgm:cxn modelId="{00D2ADC5-1CAA-4522-8BBD-B94981A28E68}" type="presOf" srcId="{7A89689C-E0A4-4C15-A969-5FDC88A70885}" destId="{444AE812-984F-48A0-860D-5C082A296858}" srcOrd="0" destOrd="0" presId="urn:microsoft.com/office/officeart/2005/8/layout/chevron1"/>
    <dgm:cxn modelId="{796527DC-7EDE-4D3E-AC1E-AC8A548945EB}" srcId="{7A89689C-E0A4-4C15-A969-5FDC88A70885}" destId="{675228F9-D20D-44A5-ACA2-C640D7B3FBD2}" srcOrd="4" destOrd="0" parTransId="{22D9CCA0-4080-4C0E-B048-75968B615E0D}" sibTransId="{66FD5568-726E-4795-9929-9CDAEC11B996}"/>
    <dgm:cxn modelId="{EACE97DC-A89B-429B-BABD-C2195A1776D2}" srcId="{7A89689C-E0A4-4C15-A969-5FDC88A70885}" destId="{5B3C9AE6-5FA8-4E42-BBAD-4579C4749927}" srcOrd="3" destOrd="0" parTransId="{E940B18C-441D-4E05-B9A3-8241D1BD0CD1}" sibTransId="{BF51713C-4F3F-4C6F-8D95-B7E233137C2E}"/>
    <dgm:cxn modelId="{8DFB02E0-A05D-4549-8C92-B44F3F364AC5}" type="presOf" srcId="{5B3C9AE6-5FA8-4E42-BBAD-4579C4749927}" destId="{6A6B8CBD-152B-46B4-B7E6-E7AAB762D5A8}" srcOrd="0" destOrd="0" presId="urn:microsoft.com/office/officeart/2005/8/layout/chevron1"/>
    <dgm:cxn modelId="{78C006E2-21D5-4BE4-AA97-CF28D1AFA600}" srcId="{7A89689C-E0A4-4C15-A969-5FDC88A70885}" destId="{4023C2E3-C200-4D89-9DF7-BA0379B56E40}" srcOrd="1" destOrd="0" parTransId="{10A3AA73-6C91-4A1C-94FF-FBBF5C90268A}" sibTransId="{53E46514-18A7-4043-96A5-2699FAE98B84}"/>
    <dgm:cxn modelId="{42F064E7-3EF6-41C3-A856-2D15F1BDC252}" type="presOf" srcId="{4023C2E3-C200-4D89-9DF7-BA0379B56E40}" destId="{E3C238C0-8A3F-48E6-8817-F3FC0A043BA8}" srcOrd="0" destOrd="0" presId="urn:microsoft.com/office/officeart/2005/8/layout/chevron1"/>
    <dgm:cxn modelId="{ED747DEA-60AE-4558-9E60-3DEAB0E99191}" type="presOf" srcId="{675228F9-D20D-44A5-ACA2-C640D7B3FBD2}" destId="{17302151-9550-49B6-8F57-F59C3030A49E}" srcOrd="0" destOrd="0" presId="urn:microsoft.com/office/officeart/2005/8/layout/chevron1"/>
    <dgm:cxn modelId="{54D6ADFE-3159-4753-B1BD-DA5415F19AE8}" type="presOf" srcId="{794A4129-7C83-49FD-990A-7F0E6A3B4BEF}" destId="{7868296F-D0B8-4416-B9C9-CFDD532FBD75}" srcOrd="0" destOrd="0" presId="urn:microsoft.com/office/officeart/2005/8/layout/chevron1"/>
    <dgm:cxn modelId="{D98F105B-868B-4A8F-82A1-F567BEF84569}" type="presParOf" srcId="{444AE812-984F-48A0-860D-5C082A296858}" destId="{7868296F-D0B8-4416-B9C9-CFDD532FBD75}" srcOrd="0" destOrd="0" presId="urn:microsoft.com/office/officeart/2005/8/layout/chevron1"/>
    <dgm:cxn modelId="{764B54E7-2426-48E6-B572-B8038C2CAE34}" type="presParOf" srcId="{444AE812-984F-48A0-860D-5C082A296858}" destId="{52E32123-4BDC-4FA6-955B-CD09F1BF5B4E}" srcOrd="1" destOrd="0" presId="urn:microsoft.com/office/officeart/2005/8/layout/chevron1"/>
    <dgm:cxn modelId="{D714402E-92AC-4390-8A9D-A273C9FEA971}" type="presParOf" srcId="{444AE812-984F-48A0-860D-5C082A296858}" destId="{E3C238C0-8A3F-48E6-8817-F3FC0A043BA8}" srcOrd="2" destOrd="0" presId="urn:microsoft.com/office/officeart/2005/8/layout/chevron1"/>
    <dgm:cxn modelId="{22AFAAA1-C18C-4F8D-B738-0EDA51AF9BEA}" type="presParOf" srcId="{444AE812-984F-48A0-860D-5C082A296858}" destId="{6FD97CAD-FAB5-4E52-87C7-C8F4F535B967}" srcOrd="3" destOrd="0" presId="urn:microsoft.com/office/officeart/2005/8/layout/chevron1"/>
    <dgm:cxn modelId="{F5867226-916B-42C7-B03F-6D132DF967D6}" type="presParOf" srcId="{444AE812-984F-48A0-860D-5C082A296858}" destId="{ADD4237C-9613-4425-831A-57674EE32C09}" srcOrd="4" destOrd="0" presId="urn:microsoft.com/office/officeart/2005/8/layout/chevron1"/>
    <dgm:cxn modelId="{9F5323FB-08EB-473A-91A3-CAFD55546538}" type="presParOf" srcId="{444AE812-984F-48A0-860D-5C082A296858}" destId="{7CF36F24-0774-489C-B230-9317266939C3}" srcOrd="5" destOrd="0" presId="urn:microsoft.com/office/officeart/2005/8/layout/chevron1"/>
    <dgm:cxn modelId="{BD6EC051-8939-4FCA-8A7E-FC3709978957}" type="presParOf" srcId="{444AE812-984F-48A0-860D-5C082A296858}" destId="{6A6B8CBD-152B-46B4-B7E6-E7AAB762D5A8}" srcOrd="6" destOrd="0" presId="urn:microsoft.com/office/officeart/2005/8/layout/chevron1"/>
    <dgm:cxn modelId="{040047CE-D337-4592-B5BF-FAE9BEE12863}" type="presParOf" srcId="{444AE812-984F-48A0-860D-5C082A296858}" destId="{BDA47E43-09D7-4284-BDFD-96AC23AF0076}" srcOrd="7" destOrd="0" presId="urn:microsoft.com/office/officeart/2005/8/layout/chevron1"/>
    <dgm:cxn modelId="{B5A5789A-0297-4B0B-81BA-19D688015237}" type="presParOf" srcId="{444AE812-984F-48A0-860D-5C082A296858}" destId="{17302151-9550-49B6-8F57-F59C3030A49E}"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A89689C-E0A4-4C15-A969-5FDC88A70885}" type="doc">
      <dgm:prSet loTypeId="urn:microsoft.com/office/officeart/2005/8/layout/chevron1" loCatId="process" qsTypeId="urn:microsoft.com/office/officeart/2005/8/quickstyle/simple2" qsCatId="simple" csTypeId="urn:microsoft.com/office/officeart/2005/8/colors/accent1_2" csCatId="accent1" phldr="1"/>
      <dgm:spPr/>
    </dgm:pt>
    <dgm:pt modelId="{794A4129-7C83-49FD-990A-7F0E6A3B4BEF}">
      <dgm:prSet phldrT="[Text]" custT="1"/>
      <dgm:spPr>
        <a:solidFill>
          <a:schemeClr val="bg1">
            <a:lumMod val="95000"/>
          </a:schemeClr>
        </a:solidFill>
      </dgm:spPr>
      <dgm:t>
        <a:bodyPr/>
        <a:lstStyle/>
        <a:p>
          <a:r>
            <a:rPr lang="en-US" sz="1500">
              <a:solidFill>
                <a:schemeClr val="tx1"/>
              </a:solidFill>
            </a:rPr>
            <a:t>Overview/Goals</a:t>
          </a:r>
        </a:p>
      </dgm:t>
    </dgm:pt>
    <dgm:pt modelId="{57541ED0-74FA-4895-92AB-E9C9C9481EAF}" type="parTrans" cxnId="{3608A200-D1B9-4B88-87EE-A2878A6CDD55}">
      <dgm:prSet/>
      <dgm:spPr/>
      <dgm:t>
        <a:bodyPr/>
        <a:lstStyle/>
        <a:p>
          <a:endParaRPr lang="en-US" sz="1500"/>
        </a:p>
      </dgm:t>
    </dgm:pt>
    <dgm:pt modelId="{1336D4BE-C861-4F6B-BF12-4EC8275F014E}" type="sibTrans" cxnId="{3608A200-D1B9-4B88-87EE-A2878A6CDD55}">
      <dgm:prSet/>
      <dgm:spPr/>
      <dgm:t>
        <a:bodyPr/>
        <a:lstStyle/>
        <a:p>
          <a:endParaRPr lang="en-US" sz="1500"/>
        </a:p>
      </dgm:t>
    </dgm:pt>
    <dgm:pt modelId="{6596EB37-DEBC-4BB5-9677-D95A76E7518C}">
      <dgm:prSet phldrT="[Text]" custT="1"/>
      <dgm:spPr>
        <a:solidFill>
          <a:schemeClr val="accent1"/>
        </a:solidFill>
      </dgm:spPr>
      <dgm:t>
        <a:bodyPr/>
        <a:lstStyle/>
        <a:p>
          <a:r>
            <a:rPr lang="en-US" sz="1500">
              <a:solidFill>
                <a:schemeClr val="bg1"/>
              </a:solidFill>
            </a:rPr>
            <a:t>Results</a:t>
          </a:r>
        </a:p>
      </dgm:t>
    </dgm:pt>
    <dgm:pt modelId="{3795CD9E-4AD1-4975-BCB8-9DD82242A905}" type="parTrans" cxnId="{D43A24A1-E775-467F-9FD1-CA7808FF9181}">
      <dgm:prSet/>
      <dgm:spPr/>
      <dgm:t>
        <a:bodyPr/>
        <a:lstStyle/>
        <a:p>
          <a:endParaRPr lang="en-US"/>
        </a:p>
      </dgm:t>
    </dgm:pt>
    <dgm:pt modelId="{8598E9B2-32A6-40E8-947A-A1D064873AA8}" type="sibTrans" cxnId="{D43A24A1-E775-467F-9FD1-CA7808FF9181}">
      <dgm:prSet/>
      <dgm:spPr/>
      <dgm:t>
        <a:bodyPr/>
        <a:lstStyle/>
        <a:p>
          <a:endParaRPr lang="en-US"/>
        </a:p>
      </dgm:t>
    </dgm:pt>
    <dgm:pt modelId="{4023C2E3-C200-4D89-9DF7-BA0379B56E40}">
      <dgm:prSet phldrT="[Text]" custT="1"/>
      <dgm:spPr>
        <a:solidFill>
          <a:schemeClr val="bg1">
            <a:lumMod val="95000"/>
          </a:schemeClr>
        </a:solidFill>
      </dgm:spPr>
      <dgm:t>
        <a:bodyPr/>
        <a:lstStyle/>
        <a:p>
          <a:r>
            <a:rPr lang="en-US" sz="1500">
              <a:solidFill>
                <a:schemeClr val="tx1"/>
              </a:solidFill>
            </a:rPr>
            <a:t>Methodology</a:t>
          </a:r>
        </a:p>
      </dgm:t>
    </dgm:pt>
    <dgm:pt modelId="{10A3AA73-6C91-4A1C-94FF-FBBF5C90268A}" type="parTrans" cxnId="{78C006E2-21D5-4BE4-AA97-CF28D1AFA600}">
      <dgm:prSet/>
      <dgm:spPr/>
      <dgm:t>
        <a:bodyPr/>
        <a:lstStyle/>
        <a:p>
          <a:endParaRPr lang="en-US"/>
        </a:p>
      </dgm:t>
    </dgm:pt>
    <dgm:pt modelId="{53E46514-18A7-4043-96A5-2699FAE98B84}" type="sibTrans" cxnId="{78C006E2-21D5-4BE4-AA97-CF28D1AFA600}">
      <dgm:prSet/>
      <dgm:spPr/>
      <dgm:t>
        <a:bodyPr/>
        <a:lstStyle/>
        <a:p>
          <a:endParaRPr lang="en-US"/>
        </a:p>
      </dgm:t>
    </dgm:pt>
    <dgm:pt modelId="{5B3C9AE6-5FA8-4E42-BBAD-4579C4749927}">
      <dgm:prSet phldrT="[Text]" custT="1"/>
      <dgm:spPr>
        <a:solidFill>
          <a:schemeClr val="bg1">
            <a:lumMod val="95000"/>
          </a:schemeClr>
        </a:solidFill>
      </dgm:spPr>
      <dgm:t>
        <a:bodyPr/>
        <a:lstStyle/>
        <a:p>
          <a:r>
            <a:rPr lang="en-US" sz="1500">
              <a:solidFill>
                <a:schemeClr val="tx1"/>
              </a:solidFill>
            </a:rPr>
            <a:t>Ongoing/Future Efforts</a:t>
          </a:r>
        </a:p>
      </dgm:t>
    </dgm:pt>
    <dgm:pt modelId="{E940B18C-441D-4E05-B9A3-8241D1BD0CD1}" type="parTrans" cxnId="{EACE97DC-A89B-429B-BABD-C2195A1776D2}">
      <dgm:prSet/>
      <dgm:spPr/>
      <dgm:t>
        <a:bodyPr/>
        <a:lstStyle/>
        <a:p>
          <a:endParaRPr lang="en-US"/>
        </a:p>
      </dgm:t>
    </dgm:pt>
    <dgm:pt modelId="{BF51713C-4F3F-4C6F-8D95-B7E233137C2E}" type="sibTrans" cxnId="{EACE97DC-A89B-429B-BABD-C2195A1776D2}">
      <dgm:prSet/>
      <dgm:spPr/>
      <dgm:t>
        <a:bodyPr/>
        <a:lstStyle/>
        <a:p>
          <a:endParaRPr lang="en-US"/>
        </a:p>
      </dgm:t>
    </dgm:pt>
    <dgm:pt modelId="{675228F9-D20D-44A5-ACA2-C640D7B3FBD2}">
      <dgm:prSet phldrT="[Text]" custT="1"/>
      <dgm:spPr>
        <a:solidFill>
          <a:schemeClr val="bg1">
            <a:lumMod val="95000"/>
          </a:schemeClr>
        </a:solidFill>
      </dgm:spPr>
      <dgm:t>
        <a:bodyPr/>
        <a:lstStyle/>
        <a:p>
          <a:r>
            <a:rPr lang="en-US" sz="1500">
              <a:solidFill>
                <a:schemeClr val="tx1"/>
              </a:solidFill>
            </a:rPr>
            <a:t>Concluding Summary</a:t>
          </a:r>
        </a:p>
      </dgm:t>
    </dgm:pt>
    <dgm:pt modelId="{22D9CCA0-4080-4C0E-B048-75968B615E0D}" type="parTrans" cxnId="{796527DC-7EDE-4D3E-AC1E-AC8A548945EB}">
      <dgm:prSet/>
      <dgm:spPr/>
      <dgm:t>
        <a:bodyPr/>
        <a:lstStyle/>
        <a:p>
          <a:endParaRPr lang="en-US"/>
        </a:p>
      </dgm:t>
    </dgm:pt>
    <dgm:pt modelId="{66FD5568-726E-4795-9929-9CDAEC11B996}" type="sibTrans" cxnId="{796527DC-7EDE-4D3E-AC1E-AC8A548945EB}">
      <dgm:prSet/>
      <dgm:spPr/>
      <dgm:t>
        <a:bodyPr/>
        <a:lstStyle/>
        <a:p>
          <a:endParaRPr lang="en-US"/>
        </a:p>
      </dgm:t>
    </dgm:pt>
    <dgm:pt modelId="{444AE812-984F-48A0-860D-5C082A296858}" type="pres">
      <dgm:prSet presAssocID="{7A89689C-E0A4-4C15-A969-5FDC88A70885}" presName="Name0" presStyleCnt="0">
        <dgm:presLayoutVars>
          <dgm:dir/>
          <dgm:animLvl val="lvl"/>
          <dgm:resizeHandles val="exact"/>
        </dgm:presLayoutVars>
      </dgm:prSet>
      <dgm:spPr/>
    </dgm:pt>
    <dgm:pt modelId="{7868296F-D0B8-4416-B9C9-CFDD532FBD75}" type="pres">
      <dgm:prSet presAssocID="{794A4129-7C83-49FD-990A-7F0E6A3B4BEF}" presName="parTxOnly" presStyleLbl="node1" presStyleIdx="0" presStyleCnt="5">
        <dgm:presLayoutVars>
          <dgm:chMax val="0"/>
          <dgm:chPref val="0"/>
          <dgm:bulletEnabled val="1"/>
        </dgm:presLayoutVars>
      </dgm:prSet>
      <dgm:spPr/>
    </dgm:pt>
    <dgm:pt modelId="{52E32123-4BDC-4FA6-955B-CD09F1BF5B4E}" type="pres">
      <dgm:prSet presAssocID="{1336D4BE-C861-4F6B-BF12-4EC8275F014E}" presName="parTxOnlySpace" presStyleCnt="0"/>
      <dgm:spPr/>
    </dgm:pt>
    <dgm:pt modelId="{E3C238C0-8A3F-48E6-8817-F3FC0A043BA8}" type="pres">
      <dgm:prSet presAssocID="{4023C2E3-C200-4D89-9DF7-BA0379B56E40}" presName="parTxOnly" presStyleLbl="node1" presStyleIdx="1" presStyleCnt="5">
        <dgm:presLayoutVars>
          <dgm:chMax val="0"/>
          <dgm:chPref val="0"/>
          <dgm:bulletEnabled val="1"/>
        </dgm:presLayoutVars>
      </dgm:prSet>
      <dgm:spPr/>
    </dgm:pt>
    <dgm:pt modelId="{6FD97CAD-FAB5-4E52-87C7-C8F4F535B967}" type="pres">
      <dgm:prSet presAssocID="{53E46514-18A7-4043-96A5-2699FAE98B84}" presName="parTxOnlySpace" presStyleCnt="0"/>
      <dgm:spPr/>
    </dgm:pt>
    <dgm:pt modelId="{ADD4237C-9613-4425-831A-57674EE32C09}" type="pres">
      <dgm:prSet presAssocID="{6596EB37-DEBC-4BB5-9677-D95A76E7518C}" presName="parTxOnly" presStyleLbl="node1" presStyleIdx="2" presStyleCnt="5">
        <dgm:presLayoutVars>
          <dgm:chMax val="0"/>
          <dgm:chPref val="0"/>
          <dgm:bulletEnabled val="1"/>
        </dgm:presLayoutVars>
      </dgm:prSet>
      <dgm:spPr/>
    </dgm:pt>
    <dgm:pt modelId="{7CF36F24-0774-489C-B230-9317266939C3}" type="pres">
      <dgm:prSet presAssocID="{8598E9B2-32A6-40E8-947A-A1D064873AA8}" presName="parTxOnlySpace" presStyleCnt="0"/>
      <dgm:spPr/>
    </dgm:pt>
    <dgm:pt modelId="{6A6B8CBD-152B-46B4-B7E6-E7AAB762D5A8}" type="pres">
      <dgm:prSet presAssocID="{5B3C9AE6-5FA8-4E42-BBAD-4579C4749927}" presName="parTxOnly" presStyleLbl="node1" presStyleIdx="3" presStyleCnt="5">
        <dgm:presLayoutVars>
          <dgm:chMax val="0"/>
          <dgm:chPref val="0"/>
          <dgm:bulletEnabled val="1"/>
        </dgm:presLayoutVars>
      </dgm:prSet>
      <dgm:spPr/>
    </dgm:pt>
    <dgm:pt modelId="{BDA47E43-09D7-4284-BDFD-96AC23AF0076}" type="pres">
      <dgm:prSet presAssocID="{BF51713C-4F3F-4C6F-8D95-B7E233137C2E}" presName="parTxOnlySpace" presStyleCnt="0"/>
      <dgm:spPr/>
    </dgm:pt>
    <dgm:pt modelId="{17302151-9550-49B6-8F57-F59C3030A49E}" type="pres">
      <dgm:prSet presAssocID="{675228F9-D20D-44A5-ACA2-C640D7B3FBD2}" presName="parTxOnly" presStyleLbl="node1" presStyleIdx="4" presStyleCnt="5">
        <dgm:presLayoutVars>
          <dgm:chMax val="0"/>
          <dgm:chPref val="0"/>
          <dgm:bulletEnabled val="1"/>
        </dgm:presLayoutVars>
      </dgm:prSet>
      <dgm:spPr/>
    </dgm:pt>
  </dgm:ptLst>
  <dgm:cxnLst>
    <dgm:cxn modelId="{3608A200-D1B9-4B88-87EE-A2878A6CDD55}" srcId="{7A89689C-E0A4-4C15-A969-5FDC88A70885}" destId="{794A4129-7C83-49FD-990A-7F0E6A3B4BEF}" srcOrd="0" destOrd="0" parTransId="{57541ED0-74FA-4895-92AB-E9C9C9481EAF}" sibTransId="{1336D4BE-C861-4F6B-BF12-4EC8275F014E}"/>
    <dgm:cxn modelId="{EC3BB527-0B87-4F0C-A592-80E9BAEEBF4D}" type="presOf" srcId="{6596EB37-DEBC-4BB5-9677-D95A76E7518C}" destId="{ADD4237C-9613-4425-831A-57674EE32C09}" srcOrd="0" destOrd="0" presId="urn:microsoft.com/office/officeart/2005/8/layout/chevron1"/>
    <dgm:cxn modelId="{D43A24A1-E775-467F-9FD1-CA7808FF9181}" srcId="{7A89689C-E0A4-4C15-A969-5FDC88A70885}" destId="{6596EB37-DEBC-4BB5-9677-D95A76E7518C}" srcOrd="2" destOrd="0" parTransId="{3795CD9E-4AD1-4975-BCB8-9DD82242A905}" sibTransId="{8598E9B2-32A6-40E8-947A-A1D064873AA8}"/>
    <dgm:cxn modelId="{00D2ADC5-1CAA-4522-8BBD-B94981A28E68}" type="presOf" srcId="{7A89689C-E0A4-4C15-A969-5FDC88A70885}" destId="{444AE812-984F-48A0-860D-5C082A296858}" srcOrd="0" destOrd="0" presId="urn:microsoft.com/office/officeart/2005/8/layout/chevron1"/>
    <dgm:cxn modelId="{796527DC-7EDE-4D3E-AC1E-AC8A548945EB}" srcId="{7A89689C-E0A4-4C15-A969-5FDC88A70885}" destId="{675228F9-D20D-44A5-ACA2-C640D7B3FBD2}" srcOrd="4" destOrd="0" parTransId="{22D9CCA0-4080-4C0E-B048-75968B615E0D}" sibTransId="{66FD5568-726E-4795-9929-9CDAEC11B996}"/>
    <dgm:cxn modelId="{EACE97DC-A89B-429B-BABD-C2195A1776D2}" srcId="{7A89689C-E0A4-4C15-A969-5FDC88A70885}" destId="{5B3C9AE6-5FA8-4E42-BBAD-4579C4749927}" srcOrd="3" destOrd="0" parTransId="{E940B18C-441D-4E05-B9A3-8241D1BD0CD1}" sibTransId="{BF51713C-4F3F-4C6F-8D95-B7E233137C2E}"/>
    <dgm:cxn modelId="{8DFB02E0-A05D-4549-8C92-B44F3F364AC5}" type="presOf" srcId="{5B3C9AE6-5FA8-4E42-BBAD-4579C4749927}" destId="{6A6B8CBD-152B-46B4-B7E6-E7AAB762D5A8}" srcOrd="0" destOrd="0" presId="urn:microsoft.com/office/officeart/2005/8/layout/chevron1"/>
    <dgm:cxn modelId="{78C006E2-21D5-4BE4-AA97-CF28D1AFA600}" srcId="{7A89689C-E0A4-4C15-A969-5FDC88A70885}" destId="{4023C2E3-C200-4D89-9DF7-BA0379B56E40}" srcOrd="1" destOrd="0" parTransId="{10A3AA73-6C91-4A1C-94FF-FBBF5C90268A}" sibTransId="{53E46514-18A7-4043-96A5-2699FAE98B84}"/>
    <dgm:cxn modelId="{42F064E7-3EF6-41C3-A856-2D15F1BDC252}" type="presOf" srcId="{4023C2E3-C200-4D89-9DF7-BA0379B56E40}" destId="{E3C238C0-8A3F-48E6-8817-F3FC0A043BA8}" srcOrd="0" destOrd="0" presId="urn:microsoft.com/office/officeart/2005/8/layout/chevron1"/>
    <dgm:cxn modelId="{ED747DEA-60AE-4558-9E60-3DEAB0E99191}" type="presOf" srcId="{675228F9-D20D-44A5-ACA2-C640D7B3FBD2}" destId="{17302151-9550-49B6-8F57-F59C3030A49E}" srcOrd="0" destOrd="0" presId="urn:microsoft.com/office/officeart/2005/8/layout/chevron1"/>
    <dgm:cxn modelId="{54D6ADFE-3159-4753-B1BD-DA5415F19AE8}" type="presOf" srcId="{794A4129-7C83-49FD-990A-7F0E6A3B4BEF}" destId="{7868296F-D0B8-4416-B9C9-CFDD532FBD75}" srcOrd="0" destOrd="0" presId="urn:microsoft.com/office/officeart/2005/8/layout/chevron1"/>
    <dgm:cxn modelId="{D98F105B-868B-4A8F-82A1-F567BEF84569}" type="presParOf" srcId="{444AE812-984F-48A0-860D-5C082A296858}" destId="{7868296F-D0B8-4416-B9C9-CFDD532FBD75}" srcOrd="0" destOrd="0" presId="urn:microsoft.com/office/officeart/2005/8/layout/chevron1"/>
    <dgm:cxn modelId="{764B54E7-2426-48E6-B572-B8038C2CAE34}" type="presParOf" srcId="{444AE812-984F-48A0-860D-5C082A296858}" destId="{52E32123-4BDC-4FA6-955B-CD09F1BF5B4E}" srcOrd="1" destOrd="0" presId="urn:microsoft.com/office/officeart/2005/8/layout/chevron1"/>
    <dgm:cxn modelId="{D714402E-92AC-4390-8A9D-A273C9FEA971}" type="presParOf" srcId="{444AE812-984F-48A0-860D-5C082A296858}" destId="{E3C238C0-8A3F-48E6-8817-F3FC0A043BA8}" srcOrd="2" destOrd="0" presId="urn:microsoft.com/office/officeart/2005/8/layout/chevron1"/>
    <dgm:cxn modelId="{22AFAAA1-C18C-4F8D-B738-0EDA51AF9BEA}" type="presParOf" srcId="{444AE812-984F-48A0-860D-5C082A296858}" destId="{6FD97CAD-FAB5-4E52-87C7-C8F4F535B967}" srcOrd="3" destOrd="0" presId="urn:microsoft.com/office/officeart/2005/8/layout/chevron1"/>
    <dgm:cxn modelId="{F5867226-916B-42C7-B03F-6D132DF967D6}" type="presParOf" srcId="{444AE812-984F-48A0-860D-5C082A296858}" destId="{ADD4237C-9613-4425-831A-57674EE32C09}" srcOrd="4" destOrd="0" presId="urn:microsoft.com/office/officeart/2005/8/layout/chevron1"/>
    <dgm:cxn modelId="{9F5323FB-08EB-473A-91A3-CAFD55546538}" type="presParOf" srcId="{444AE812-984F-48A0-860D-5C082A296858}" destId="{7CF36F24-0774-489C-B230-9317266939C3}" srcOrd="5" destOrd="0" presId="urn:microsoft.com/office/officeart/2005/8/layout/chevron1"/>
    <dgm:cxn modelId="{BD6EC051-8939-4FCA-8A7E-FC3709978957}" type="presParOf" srcId="{444AE812-984F-48A0-860D-5C082A296858}" destId="{6A6B8CBD-152B-46B4-B7E6-E7AAB762D5A8}" srcOrd="6" destOrd="0" presId="urn:microsoft.com/office/officeart/2005/8/layout/chevron1"/>
    <dgm:cxn modelId="{040047CE-D337-4592-B5BF-FAE9BEE12863}" type="presParOf" srcId="{444AE812-984F-48A0-860D-5C082A296858}" destId="{BDA47E43-09D7-4284-BDFD-96AC23AF0076}" srcOrd="7" destOrd="0" presId="urn:microsoft.com/office/officeart/2005/8/layout/chevron1"/>
    <dgm:cxn modelId="{B5A5789A-0297-4B0B-81BA-19D688015237}" type="presParOf" srcId="{444AE812-984F-48A0-860D-5C082A296858}" destId="{17302151-9550-49B6-8F57-F59C3030A49E}" srcOrd="8"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A89689C-E0A4-4C15-A969-5FDC88A70885}" type="doc">
      <dgm:prSet loTypeId="urn:microsoft.com/office/officeart/2005/8/layout/chevron1" loCatId="process" qsTypeId="urn:microsoft.com/office/officeart/2005/8/quickstyle/simple2" qsCatId="simple" csTypeId="urn:microsoft.com/office/officeart/2005/8/colors/accent1_2" csCatId="accent1" phldr="1"/>
      <dgm:spPr/>
    </dgm:pt>
    <dgm:pt modelId="{794A4129-7C83-49FD-990A-7F0E6A3B4BEF}">
      <dgm:prSet phldrT="[Text]" custT="1"/>
      <dgm:spPr>
        <a:solidFill>
          <a:schemeClr val="bg1">
            <a:lumMod val="95000"/>
          </a:schemeClr>
        </a:solidFill>
      </dgm:spPr>
      <dgm:t>
        <a:bodyPr/>
        <a:lstStyle/>
        <a:p>
          <a:r>
            <a:rPr lang="en-US" sz="1500">
              <a:solidFill>
                <a:schemeClr val="tx1"/>
              </a:solidFill>
            </a:rPr>
            <a:t>Overview/Goals</a:t>
          </a:r>
        </a:p>
      </dgm:t>
    </dgm:pt>
    <dgm:pt modelId="{57541ED0-74FA-4895-92AB-E9C9C9481EAF}" type="parTrans" cxnId="{3608A200-D1B9-4B88-87EE-A2878A6CDD55}">
      <dgm:prSet/>
      <dgm:spPr/>
      <dgm:t>
        <a:bodyPr/>
        <a:lstStyle/>
        <a:p>
          <a:endParaRPr lang="en-US" sz="1500"/>
        </a:p>
      </dgm:t>
    </dgm:pt>
    <dgm:pt modelId="{1336D4BE-C861-4F6B-BF12-4EC8275F014E}" type="sibTrans" cxnId="{3608A200-D1B9-4B88-87EE-A2878A6CDD55}">
      <dgm:prSet/>
      <dgm:spPr/>
      <dgm:t>
        <a:bodyPr/>
        <a:lstStyle/>
        <a:p>
          <a:endParaRPr lang="en-US" sz="1500"/>
        </a:p>
      </dgm:t>
    </dgm:pt>
    <dgm:pt modelId="{6596EB37-DEBC-4BB5-9677-D95A76E7518C}">
      <dgm:prSet phldrT="[Text]" custT="1"/>
      <dgm:spPr>
        <a:solidFill>
          <a:schemeClr val="bg1">
            <a:lumMod val="95000"/>
          </a:schemeClr>
        </a:solidFill>
      </dgm:spPr>
      <dgm:t>
        <a:bodyPr/>
        <a:lstStyle/>
        <a:p>
          <a:r>
            <a:rPr lang="en-US" sz="1500">
              <a:solidFill>
                <a:schemeClr val="tx1"/>
              </a:solidFill>
            </a:rPr>
            <a:t>Results</a:t>
          </a:r>
        </a:p>
      </dgm:t>
    </dgm:pt>
    <dgm:pt modelId="{3795CD9E-4AD1-4975-BCB8-9DD82242A905}" type="parTrans" cxnId="{D43A24A1-E775-467F-9FD1-CA7808FF9181}">
      <dgm:prSet/>
      <dgm:spPr/>
      <dgm:t>
        <a:bodyPr/>
        <a:lstStyle/>
        <a:p>
          <a:endParaRPr lang="en-US"/>
        </a:p>
      </dgm:t>
    </dgm:pt>
    <dgm:pt modelId="{8598E9B2-32A6-40E8-947A-A1D064873AA8}" type="sibTrans" cxnId="{D43A24A1-E775-467F-9FD1-CA7808FF9181}">
      <dgm:prSet/>
      <dgm:spPr/>
      <dgm:t>
        <a:bodyPr/>
        <a:lstStyle/>
        <a:p>
          <a:endParaRPr lang="en-US"/>
        </a:p>
      </dgm:t>
    </dgm:pt>
    <dgm:pt modelId="{4023C2E3-C200-4D89-9DF7-BA0379B56E40}">
      <dgm:prSet phldrT="[Text]" custT="1"/>
      <dgm:spPr>
        <a:solidFill>
          <a:schemeClr val="bg1">
            <a:lumMod val="95000"/>
          </a:schemeClr>
        </a:solidFill>
      </dgm:spPr>
      <dgm:t>
        <a:bodyPr/>
        <a:lstStyle/>
        <a:p>
          <a:r>
            <a:rPr lang="en-US" sz="1500">
              <a:solidFill>
                <a:schemeClr val="tx1"/>
              </a:solidFill>
            </a:rPr>
            <a:t>Methodology</a:t>
          </a:r>
        </a:p>
      </dgm:t>
    </dgm:pt>
    <dgm:pt modelId="{10A3AA73-6C91-4A1C-94FF-FBBF5C90268A}" type="parTrans" cxnId="{78C006E2-21D5-4BE4-AA97-CF28D1AFA600}">
      <dgm:prSet/>
      <dgm:spPr/>
      <dgm:t>
        <a:bodyPr/>
        <a:lstStyle/>
        <a:p>
          <a:endParaRPr lang="en-US"/>
        </a:p>
      </dgm:t>
    </dgm:pt>
    <dgm:pt modelId="{53E46514-18A7-4043-96A5-2699FAE98B84}" type="sibTrans" cxnId="{78C006E2-21D5-4BE4-AA97-CF28D1AFA600}">
      <dgm:prSet/>
      <dgm:spPr/>
      <dgm:t>
        <a:bodyPr/>
        <a:lstStyle/>
        <a:p>
          <a:endParaRPr lang="en-US"/>
        </a:p>
      </dgm:t>
    </dgm:pt>
    <dgm:pt modelId="{5B3C9AE6-5FA8-4E42-BBAD-4579C4749927}">
      <dgm:prSet phldrT="[Text]" custT="1"/>
      <dgm:spPr>
        <a:solidFill>
          <a:schemeClr val="accent1"/>
        </a:solidFill>
      </dgm:spPr>
      <dgm:t>
        <a:bodyPr/>
        <a:lstStyle/>
        <a:p>
          <a:r>
            <a:rPr lang="en-US" sz="1500">
              <a:solidFill>
                <a:schemeClr val="bg1"/>
              </a:solidFill>
            </a:rPr>
            <a:t>Ongoing/Future Efforts</a:t>
          </a:r>
        </a:p>
      </dgm:t>
    </dgm:pt>
    <dgm:pt modelId="{E940B18C-441D-4E05-B9A3-8241D1BD0CD1}" type="parTrans" cxnId="{EACE97DC-A89B-429B-BABD-C2195A1776D2}">
      <dgm:prSet/>
      <dgm:spPr/>
      <dgm:t>
        <a:bodyPr/>
        <a:lstStyle/>
        <a:p>
          <a:endParaRPr lang="en-US"/>
        </a:p>
      </dgm:t>
    </dgm:pt>
    <dgm:pt modelId="{BF51713C-4F3F-4C6F-8D95-B7E233137C2E}" type="sibTrans" cxnId="{EACE97DC-A89B-429B-BABD-C2195A1776D2}">
      <dgm:prSet/>
      <dgm:spPr/>
      <dgm:t>
        <a:bodyPr/>
        <a:lstStyle/>
        <a:p>
          <a:endParaRPr lang="en-US"/>
        </a:p>
      </dgm:t>
    </dgm:pt>
    <dgm:pt modelId="{675228F9-D20D-44A5-ACA2-C640D7B3FBD2}">
      <dgm:prSet phldrT="[Text]" custT="1"/>
      <dgm:spPr>
        <a:solidFill>
          <a:schemeClr val="bg1">
            <a:lumMod val="95000"/>
          </a:schemeClr>
        </a:solidFill>
      </dgm:spPr>
      <dgm:t>
        <a:bodyPr/>
        <a:lstStyle/>
        <a:p>
          <a:r>
            <a:rPr lang="en-US" sz="1500">
              <a:solidFill>
                <a:schemeClr val="tx1"/>
              </a:solidFill>
            </a:rPr>
            <a:t>Concluding Summary</a:t>
          </a:r>
        </a:p>
      </dgm:t>
    </dgm:pt>
    <dgm:pt modelId="{22D9CCA0-4080-4C0E-B048-75968B615E0D}" type="parTrans" cxnId="{796527DC-7EDE-4D3E-AC1E-AC8A548945EB}">
      <dgm:prSet/>
      <dgm:spPr/>
      <dgm:t>
        <a:bodyPr/>
        <a:lstStyle/>
        <a:p>
          <a:endParaRPr lang="en-US"/>
        </a:p>
      </dgm:t>
    </dgm:pt>
    <dgm:pt modelId="{66FD5568-726E-4795-9929-9CDAEC11B996}" type="sibTrans" cxnId="{796527DC-7EDE-4D3E-AC1E-AC8A548945EB}">
      <dgm:prSet/>
      <dgm:spPr/>
      <dgm:t>
        <a:bodyPr/>
        <a:lstStyle/>
        <a:p>
          <a:endParaRPr lang="en-US"/>
        </a:p>
      </dgm:t>
    </dgm:pt>
    <dgm:pt modelId="{444AE812-984F-48A0-860D-5C082A296858}" type="pres">
      <dgm:prSet presAssocID="{7A89689C-E0A4-4C15-A969-5FDC88A70885}" presName="Name0" presStyleCnt="0">
        <dgm:presLayoutVars>
          <dgm:dir/>
          <dgm:animLvl val="lvl"/>
          <dgm:resizeHandles val="exact"/>
        </dgm:presLayoutVars>
      </dgm:prSet>
      <dgm:spPr/>
    </dgm:pt>
    <dgm:pt modelId="{7868296F-D0B8-4416-B9C9-CFDD532FBD75}" type="pres">
      <dgm:prSet presAssocID="{794A4129-7C83-49FD-990A-7F0E6A3B4BEF}" presName="parTxOnly" presStyleLbl="node1" presStyleIdx="0" presStyleCnt="5">
        <dgm:presLayoutVars>
          <dgm:chMax val="0"/>
          <dgm:chPref val="0"/>
          <dgm:bulletEnabled val="1"/>
        </dgm:presLayoutVars>
      </dgm:prSet>
      <dgm:spPr/>
    </dgm:pt>
    <dgm:pt modelId="{52E32123-4BDC-4FA6-955B-CD09F1BF5B4E}" type="pres">
      <dgm:prSet presAssocID="{1336D4BE-C861-4F6B-BF12-4EC8275F014E}" presName="parTxOnlySpace" presStyleCnt="0"/>
      <dgm:spPr/>
    </dgm:pt>
    <dgm:pt modelId="{E3C238C0-8A3F-48E6-8817-F3FC0A043BA8}" type="pres">
      <dgm:prSet presAssocID="{4023C2E3-C200-4D89-9DF7-BA0379B56E40}" presName="parTxOnly" presStyleLbl="node1" presStyleIdx="1" presStyleCnt="5">
        <dgm:presLayoutVars>
          <dgm:chMax val="0"/>
          <dgm:chPref val="0"/>
          <dgm:bulletEnabled val="1"/>
        </dgm:presLayoutVars>
      </dgm:prSet>
      <dgm:spPr/>
    </dgm:pt>
    <dgm:pt modelId="{6FD97CAD-FAB5-4E52-87C7-C8F4F535B967}" type="pres">
      <dgm:prSet presAssocID="{53E46514-18A7-4043-96A5-2699FAE98B84}" presName="parTxOnlySpace" presStyleCnt="0"/>
      <dgm:spPr/>
    </dgm:pt>
    <dgm:pt modelId="{ADD4237C-9613-4425-831A-57674EE32C09}" type="pres">
      <dgm:prSet presAssocID="{6596EB37-DEBC-4BB5-9677-D95A76E7518C}" presName="parTxOnly" presStyleLbl="node1" presStyleIdx="2" presStyleCnt="5">
        <dgm:presLayoutVars>
          <dgm:chMax val="0"/>
          <dgm:chPref val="0"/>
          <dgm:bulletEnabled val="1"/>
        </dgm:presLayoutVars>
      </dgm:prSet>
      <dgm:spPr/>
    </dgm:pt>
    <dgm:pt modelId="{7CF36F24-0774-489C-B230-9317266939C3}" type="pres">
      <dgm:prSet presAssocID="{8598E9B2-32A6-40E8-947A-A1D064873AA8}" presName="parTxOnlySpace" presStyleCnt="0"/>
      <dgm:spPr/>
    </dgm:pt>
    <dgm:pt modelId="{6A6B8CBD-152B-46B4-B7E6-E7AAB762D5A8}" type="pres">
      <dgm:prSet presAssocID="{5B3C9AE6-5FA8-4E42-BBAD-4579C4749927}" presName="parTxOnly" presStyleLbl="node1" presStyleIdx="3" presStyleCnt="5">
        <dgm:presLayoutVars>
          <dgm:chMax val="0"/>
          <dgm:chPref val="0"/>
          <dgm:bulletEnabled val="1"/>
        </dgm:presLayoutVars>
      </dgm:prSet>
      <dgm:spPr/>
    </dgm:pt>
    <dgm:pt modelId="{BDA47E43-09D7-4284-BDFD-96AC23AF0076}" type="pres">
      <dgm:prSet presAssocID="{BF51713C-4F3F-4C6F-8D95-B7E233137C2E}" presName="parTxOnlySpace" presStyleCnt="0"/>
      <dgm:spPr/>
    </dgm:pt>
    <dgm:pt modelId="{17302151-9550-49B6-8F57-F59C3030A49E}" type="pres">
      <dgm:prSet presAssocID="{675228F9-D20D-44A5-ACA2-C640D7B3FBD2}" presName="parTxOnly" presStyleLbl="node1" presStyleIdx="4" presStyleCnt="5">
        <dgm:presLayoutVars>
          <dgm:chMax val="0"/>
          <dgm:chPref val="0"/>
          <dgm:bulletEnabled val="1"/>
        </dgm:presLayoutVars>
      </dgm:prSet>
      <dgm:spPr/>
    </dgm:pt>
  </dgm:ptLst>
  <dgm:cxnLst>
    <dgm:cxn modelId="{3608A200-D1B9-4B88-87EE-A2878A6CDD55}" srcId="{7A89689C-E0A4-4C15-A969-5FDC88A70885}" destId="{794A4129-7C83-49FD-990A-7F0E6A3B4BEF}" srcOrd="0" destOrd="0" parTransId="{57541ED0-74FA-4895-92AB-E9C9C9481EAF}" sibTransId="{1336D4BE-C861-4F6B-BF12-4EC8275F014E}"/>
    <dgm:cxn modelId="{EC3BB527-0B87-4F0C-A592-80E9BAEEBF4D}" type="presOf" srcId="{6596EB37-DEBC-4BB5-9677-D95A76E7518C}" destId="{ADD4237C-9613-4425-831A-57674EE32C09}" srcOrd="0" destOrd="0" presId="urn:microsoft.com/office/officeart/2005/8/layout/chevron1"/>
    <dgm:cxn modelId="{D43A24A1-E775-467F-9FD1-CA7808FF9181}" srcId="{7A89689C-E0A4-4C15-A969-5FDC88A70885}" destId="{6596EB37-DEBC-4BB5-9677-D95A76E7518C}" srcOrd="2" destOrd="0" parTransId="{3795CD9E-4AD1-4975-BCB8-9DD82242A905}" sibTransId="{8598E9B2-32A6-40E8-947A-A1D064873AA8}"/>
    <dgm:cxn modelId="{00D2ADC5-1CAA-4522-8BBD-B94981A28E68}" type="presOf" srcId="{7A89689C-E0A4-4C15-A969-5FDC88A70885}" destId="{444AE812-984F-48A0-860D-5C082A296858}" srcOrd="0" destOrd="0" presId="urn:microsoft.com/office/officeart/2005/8/layout/chevron1"/>
    <dgm:cxn modelId="{796527DC-7EDE-4D3E-AC1E-AC8A548945EB}" srcId="{7A89689C-E0A4-4C15-A969-5FDC88A70885}" destId="{675228F9-D20D-44A5-ACA2-C640D7B3FBD2}" srcOrd="4" destOrd="0" parTransId="{22D9CCA0-4080-4C0E-B048-75968B615E0D}" sibTransId="{66FD5568-726E-4795-9929-9CDAEC11B996}"/>
    <dgm:cxn modelId="{EACE97DC-A89B-429B-BABD-C2195A1776D2}" srcId="{7A89689C-E0A4-4C15-A969-5FDC88A70885}" destId="{5B3C9AE6-5FA8-4E42-BBAD-4579C4749927}" srcOrd="3" destOrd="0" parTransId="{E940B18C-441D-4E05-B9A3-8241D1BD0CD1}" sibTransId="{BF51713C-4F3F-4C6F-8D95-B7E233137C2E}"/>
    <dgm:cxn modelId="{8DFB02E0-A05D-4549-8C92-B44F3F364AC5}" type="presOf" srcId="{5B3C9AE6-5FA8-4E42-BBAD-4579C4749927}" destId="{6A6B8CBD-152B-46B4-B7E6-E7AAB762D5A8}" srcOrd="0" destOrd="0" presId="urn:microsoft.com/office/officeart/2005/8/layout/chevron1"/>
    <dgm:cxn modelId="{78C006E2-21D5-4BE4-AA97-CF28D1AFA600}" srcId="{7A89689C-E0A4-4C15-A969-5FDC88A70885}" destId="{4023C2E3-C200-4D89-9DF7-BA0379B56E40}" srcOrd="1" destOrd="0" parTransId="{10A3AA73-6C91-4A1C-94FF-FBBF5C90268A}" sibTransId="{53E46514-18A7-4043-96A5-2699FAE98B84}"/>
    <dgm:cxn modelId="{42F064E7-3EF6-41C3-A856-2D15F1BDC252}" type="presOf" srcId="{4023C2E3-C200-4D89-9DF7-BA0379B56E40}" destId="{E3C238C0-8A3F-48E6-8817-F3FC0A043BA8}" srcOrd="0" destOrd="0" presId="urn:microsoft.com/office/officeart/2005/8/layout/chevron1"/>
    <dgm:cxn modelId="{ED747DEA-60AE-4558-9E60-3DEAB0E99191}" type="presOf" srcId="{675228F9-D20D-44A5-ACA2-C640D7B3FBD2}" destId="{17302151-9550-49B6-8F57-F59C3030A49E}" srcOrd="0" destOrd="0" presId="urn:microsoft.com/office/officeart/2005/8/layout/chevron1"/>
    <dgm:cxn modelId="{54D6ADFE-3159-4753-B1BD-DA5415F19AE8}" type="presOf" srcId="{794A4129-7C83-49FD-990A-7F0E6A3B4BEF}" destId="{7868296F-D0B8-4416-B9C9-CFDD532FBD75}" srcOrd="0" destOrd="0" presId="urn:microsoft.com/office/officeart/2005/8/layout/chevron1"/>
    <dgm:cxn modelId="{D98F105B-868B-4A8F-82A1-F567BEF84569}" type="presParOf" srcId="{444AE812-984F-48A0-860D-5C082A296858}" destId="{7868296F-D0B8-4416-B9C9-CFDD532FBD75}" srcOrd="0" destOrd="0" presId="urn:microsoft.com/office/officeart/2005/8/layout/chevron1"/>
    <dgm:cxn modelId="{764B54E7-2426-48E6-B572-B8038C2CAE34}" type="presParOf" srcId="{444AE812-984F-48A0-860D-5C082A296858}" destId="{52E32123-4BDC-4FA6-955B-CD09F1BF5B4E}" srcOrd="1" destOrd="0" presId="urn:microsoft.com/office/officeart/2005/8/layout/chevron1"/>
    <dgm:cxn modelId="{D714402E-92AC-4390-8A9D-A273C9FEA971}" type="presParOf" srcId="{444AE812-984F-48A0-860D-5C082A296858}" destId="{E3C238C0-8A3F-48E6-8817-F3FC0A043BA8}" srcOrd="2" destOrd="0" presId="urn:microsoft.com/office/officeart/2005/8/layout/chevron1"/>
    <dgm:cxn modelId="{22AFAAA1-C18C-4F8D-B738-0EDA51AF9BEA}" type="presParOf" srcId="{444AE812-984F-48A0-860D-5C082A296858}" destId="{6FD97CAD-FAB5-4E52-87C7-C8F4F535B967}" srcOrd="3" destOrd="0" presId="urn:microsoft.com/office/officeart/2005/8/layout/chevron1"/>
    <dgm:cxn modelId="{F5867226-916B-42C7-B03F-6D132DF967D6}" type="presParOf" srcId="{444AE812-984F-48A0-860D-5C082A296858}" destId="{ADD4237C-9613-4425-831A-57674EE32C09}" srcOrd="4" destOrd="0" presId="urn:microsoft.com/office/officeart/2005/8/layout/chevron1"/>
    <dgm:cxn modelId="{9F5323FB-08EB-473A-91A3-CAFD55546538}" type="presParOf" srcId="{444AE812-984F-48A0-860D-5C082A296858}" destId="{7CF36F24-0774-489C-B230-9317266939C3}" srcOrd="5" destOrd="0" presId="urn:microsoft.com/office/officeart/2005/8/layout/chevron1"/>
    <dgm:cxn modelId="{BD6EC051-8939-4FCA-8A7E-FC3709978957}" type="presParOf" srcId="{444AE812-984F-48A0-860D-5C082A296858}" destId="{6A6B8CBD-152B-46B4-B7E6-E7AAB762D5A8}" srcOrd="6" destOrd="0" presId="urn:microsoft.com/office/officeart/2005/8/layout/chevron1"/>
    <dgm:cxn modelId="{040047CE-D337-4592-B5BF-FAE9BEE12863}" type="presParOf" srcId="{444AE812-984F-48A0-860D-5C082A296858}" destId="{BDA47E43-09D7-4284-BDFD-96AC23AF0076}" srcOrd="7" destOrd="0" presId="urn:microsoft.com/office/officeart/2005/8/layout/chevron1"/>
    <dgm:cxn modelId="{B5A5789A-0297-4B0B-81BA-19D688015237}" type="presParOf" srcId="{444AE812-984F-48A0-860D-5C082A296858}" destId="{17302151-9550-49B6-8F57-F59C3030A49E}"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A89689C-E0A4-4C15-A969-5FDC88A70885}" type="doc">
      <dgm:prSet loTypeId="urn:microsoft.com/office/officeart/2005/8/layout/chevron1" loCatId="process" qsTypeId="urn:microsoft.com/office/officeart/2005/8/quickstyle/simple2" qsCatId="simple" csTypeId="urn:microsoft.com/office/officeart/2005/8/colors/accent1_2" csCatId="accent1" phldr="1"/>
      <dgm:spPr/>
    </dgm:pt>
    <dgm:pt modelId="{794A4129-7C83-49FD-990A-7F0E6A3B4BEF}">
      <dgm:prSet phldrT="[Text]" custT="1"/>
      <dgm:spPr>
        <a:solidFill>
          <a:schemeClr val="bg1">
            <a:lumMod val="95000"/>
          </a:schemeClr>
        </a:solidFill>
      </dgm:spPr>
      <dgm:t>
        <a:bodyPr/>
        <a:lstStyle/>
        <a:p>
          <a:r>
            <a:rPr lang="en-US" sz="1500">
              <a:solidFill>
                <a:schemeClr val="tx1"/>
              </a:solidFill>
            </a:rPr>
            <a:t>Overview/Goals</a:t>
          </a:r>
        </a:p>
      </dgm:t>
    </dgm:pt>
    <dgm:pt modelId="{57541ED0-74FA-4895-92AB-E9C9C9481EAF}" type="parTrans" cxnId="{3608A200-D1B9-4B88-87EE-A2878A6CDD55}">
      <dgm:prSet/>
      <dgm:spPr/>
      <dgm:t>
        <a:bodyPr/>
        <a:lstStyle/>
        <a:p>
          <a:endParaRPr lang="en-US" sz="1500"/>
        </a:p>
      </dgm:t>
    </dgm:pt>
    <dgm:pt modelId="{1336D4BE-C861-4F6B-BF12-4EC8275F014E}" type="sibTrans" cxnId="{3608A200-D1B9-4B88-87EE-A2878A6CDD55}">
      <dgm:prSet/>
      <dgm:spPr/>
      <dgm:t>
        <a:bodyPr/>
        <a:lstStyle/>
        <a:p>
          <a:endParaRPr lang="en-US" sz="1500"/>
        </a:p>
      </dgm:t>
    </dgm:pt>
    <dgm:pt modelId="{6596EB37-DEBC-4BB5-9677-D95A76E7518C}">
      <dgm:prSet phldrT="[Text]" custT="1"/>
      <dgm:spPr>
        <a:solidFill>
          <a:schemeClr val="bg1">
            <a:lumMod val="95000"/>
          </a:schemeClr>
        </a:solidFill>
      </dgm:spPr>
      <dgm:t>
        <a:bodyPr/>
        <a:lstStyle/>
        <a:p>
          <a:r>
            <a:rPr lang="en-US" sz="1500">
              <a:solidFill>
                <a:schemeClr val="tx1"/>
              </a:solidFill>
            </a:rPr>
            <a:t>Results</a:t>
          </a:r>
        </a:p>
      </dgm:t>
    </dgm:pt>
    <dgm:pt modelId="{3795CD9E-4AD1-4975-BCB8-9DD82242A905}" type="parTrans" cxnId="{D43A24A1-E775-467F-9FD1-CA7808FF9181}">
      <dgm:prSet/>
      <dgm:spPr/>
      <dgm:t>
        <a:bodyPr/>
        <a:lstStyle/>
        <a:p>
          <a:endParaRPr lang="en-US"/>
        </a:p>
      </dgm:t>
    </dgm:pt>
    <dgm:pt modelId="{8598E9B2-32A6-40E8-947A-A1D064873AA8}" type="sibTrans" cxnId="{D43A24A1-E775-467F-9FD1-CA7808FF9181}">
      <dgm:prSet/>
      <dgm:spPr/>
      <dgm:t>
        <a:bodyPr/>
        <a:lstStyle/>
        <a:p>
          <a:endParaRPr lang="en-US"/>
        </a:p>
      </dgm:t>
    </dgm:pt>
    <dgm:pt modelId="{4023C2E3-C200-4D89-9DF7-BA0379B56E40}">
      <dgm:prSet phldrT="[Text]" custT="1"/>
      <dgm:spPr>
        <a:solidFill>
          <a:schemeClr val="bg1">
            <a:lumMod val="95000"/>
          </a:schemeClr>
        </a:solidFill>
      </dgm:spPr>
      <dgm:t>
        <a:bodyPr/>
        <a:lstStyle/>
        <a:p>
          <a:r>
            <a:rPr lang="en-US" sz="1500">
              <a:solidFill>
                <a:schemeClr val="tx1"/>
              </a:solidFill>
            </a:rPr>
            <a:t>Methodology</a:t>
          </a:r>
        </a:p>
      </dgm:t>
    </dgm:pt>
    <dgm:pt modelId="{10A3AA73-6C91-4A1C-94FF-FBBF5C90268A}" type="parTrans" cxnId="{78C006E2-21D5-4BE4-AA97-CF28D1AFA600}">
      <dgm:prSet/>
      <dgm:spPr/>
      <dgm:t>
        <a:bodyPr/>
        <a:lstStyle/>
        <a:p>
          <a:endParaRPr lang="en-US"/>
        </a:p>
      </dgm:t>
    </dgm:pt>
    <dgm:pt modelId="{53E46514-18A7-4043-96A5-2699FAE98B84}" type="sibTrans" cxnId="{78C006E2-21D5-4BE4-AA97-CF28D1AFA600}">
      <dgm:prSet/>
      <dgm:spPr/>
      <dgm:t>
        <a:bodyPr/>
        <a:lstStyle/>
        <a:p>
          <a:endParaRPr lang="en-US"/>
        </a:p>
      </dgm:t>
    </dgm:pt>
    <dgm:pt modelId="{5B3C9AE6-5FA8-4E42-BBAD-4579C4749927}">
      <dgm:prSet phldrT="[Text]" custT="1"/>
      <dgm:spPr>
        <a:solidFill>
          <a:schemeClr val="accent1"/>
        </a:solidFill>
      </dgm:spPr>
      <dgm:t>
        <a:bodyPr/>
        <a:lstStyle/>
        <a:p>
          <a:r>
            <a:rPr lang="en-US" sz="1500">
              <a:solidFill>
                <a:schemeClr val="bg1"/>
              </a:solidFill>
            </a:rPr>
            <a:t>Ongoing/Future Efforts</a:t>
          </a:r>
        </a:p>
      </dgm:t>
    </dgm:pt>
    <dgm:pt modelId="{E940B18C-441D-4E05-B9A3-8241D1BD0CD1}" type="parTrans" cxnId="{EACE97DC-A89B-429B-BABD-C2195A1776D2}">
      <dgm:prSet/>
      <dgm:spPr/>
      <dgm:t>
        <a:bodyPr/>
        <a:lstStyle/>
        <a:p>
          <a:endParaRPr lang="en-US"/>
        </a:p>
      </dgm:t>
    </dgm:pt>
    <dgm:pt modelId="{BF51713C-4F3F-4C6F-8D95-B7E233137C2E}" type="sibTrans" cxnId="{EACE97DC-A89B-429B-BABD-C2195A1776D2}">
      <dgm:prSet/>
      <dgm:spPr/>
      <dgm:t>
        <a:bodyPr/>
        <a:lstStyle/>
        <a:p>
          <a:endParaRPr lang="en-US"/>
        </a:p>
      </dgm:t>
    </dgm:pt>
    <dgm:pt modelId="{675228F9-D20D-44A5-ACA2-C640D7B3FBD2}">
      <dgm:prSet phldrT="[Text]" custT="1"/>
      <dgm:spPr>
        <a:solidFill>
          <a:schemeClr val="accent1"/>
        </a:solidFill>
      </dgm:spPr>
      <dgm:t>
        <a:bodyPr/>
        <a:lstStyle/>
        <a:p>
          <a:r>
            <a:rPr lang="en-US" sz="1500">
              <a:solidFill>
                <a:schemeClr val="bg1"/>
              </a:solidFill>
            </a:rPr>
            <a:t>Concluding Summary</a:t>
          </a:r>
        </a:p>
      </dgm:t>
    </dgm:pt>
    <dgm:pt modelId="{22D9CCA0-4080-4C0E-B048-75968B615E0D}" type="parTrans" cxnId="{796527DC-7EDE-4D3E-AC1E-AC8A548945EB}">
      <dgm:prSet/>
      <dgm:spPr/>
      <dgm:t>
        <a:bodyPr/>
        <a:lstStyle/>
        <a:p>
          <a:endParaRPr lang="en-US"/>
        </a:p>
      </dgm:t>
    </dgm:pt>
    <dgm:pt modelId="{66FD5568-726E-4795-9929-9CDAEC11B996}" type="sibTrans" cxnId="{796527DC-7EDE-4D3E-AC1E-AC8A548945EB}">
      <dgm:prSet/>
      <dgm:spPr/>
      <dgm:t>
        <a:bodyPr/>
        <a:lstStyle/>
        <a:p>
          <a:endParaRPr lang="en-US"/>
        </a:p>
      </dgm:t>
    </dgm:pt>
    <dgm:pt modelId="{444AE812-984F-48A0-860D-5C082A296858}" type="pres">
      <dgm:prSet presAssocID="{7A89689C-E0A4-4C15-A969-5FDC88A70885}" presName="Name0" presStyleCnt="0">
        <dgm:presLayoutVars>
          <dgm:dir/>
          <dgm:animLvl val="lvl"/>
          <dgm:resizeHandles val="exact"/>
        </dgm:presLayoutVars>
      </dgm:prSet>
      <dgm:spPr/>
    </dgm:pt>
    <dgm:pt modelId="{7868296F-D0B8-4416-B9C9-CFDD532FBD75}" type="pres">
      <dgm:prSet presAssocID="{794A4129-7C83-49FD-990A-7F0E6A3B4BEF}" presName="parTxOnly" presStyleLbl="node1" presStyleIdx="0" presStyleCnt="5">
        <dgm:presLayoutVars>
          <dgm:chMax val="0"/>
          <dgm:chPref val="0"/>
          <dgm:bulletEnabled val="1"/>
        </dgm:presLayoutVars>
      </dgm:prSet>
      <dgm:spPr/>
    </dgm:pt>
    <dgm:pt modelId="{52E32123-4BDC-4FA6-955B-CD09F1BF5B4E}" type="pres">
      <dgm:prSet presAssocID="{1336D4BE-C861-4F6B-BF12-4EC8275F014E}" presName="parTxOnlySpace" presStyleCnt="0"/>
      <dgm:spPr/>
    </dgm:pt>
    <dgm:pt modelId="{E3C238C0-8A3F-48E6-8817-F3FC0A043BA8}" type="pres">
      <dgm:prSet presAssocID="{4023C2E3-C200-4D89-9DF7-BA0379B56E40}" presName="parTxOnly" presStyleLbl="node1" presStyleIdx="1" presStyleCnt="5">
        <dgm:presLayoutVars>
          <dgm:chMax val="0"/>
          <dgm:chPref val="0"/>
          <dgm:bulletEnabled val="1"/>
        </dgm:presLayoutVars>
      </dgm:prSet>
      <dgm:spPr/>
    </dgm:pt>
    <dgm:pt modelId="{6FD97CAD-FAB5-4E52-87C7-C8F4F535B967}" type="pres">
      <dgm:prSet presAssocID="{53E46514-18A7-4043-96A5-2699FAE98B84}" presName="parTxOnlySpace" presStyleCnt="0"/>
      <dgm:spPr/>
    </dgm:pt>
    <dgm:pt modelId="{ADD4237C-9613-4425-831A-57674EE32C09}" type="pres">
      <dgm:prSet presAssocID="{6596EB37-DEBC-4BB5-9677-D95A76E7518C}" presName="parTxOnly" presStyleLbl="node1" presStyleIdx="2" presStyleCnt="5">
        <dgm:presLayoutVars>
          <dgm:chMax val="0"/>
          <dgm:chPref val="0"/>
          <dgm:bulletEnabled val="1"/>
        </dgm:presLayoutVars>
      </dgm:prSet>
      <dgm:spPr/>
    </dgm:pt>
    <dgm:pt modelId="{7CF36F24-0774-489C-B230-9317266939C3}" type="pres">
      <dgm:prSet presAssocID="{8598E9B2-32A6-40E8-947A-A1D064873AA8}" presName="parTxOnlySpace" presStyleCnt="0"/>
      <dgm:spPr/>
    </dgm:pt>
    <dgm:pt modelId="{6A6B8CBD-152B-46B4-B7E6-E7AAB762D5A8}" type="pres">
      <dgm:prSet presAssocID="{5B3C9AE6-5FA8-4E42-BBAD-4579C4749927}" presName="parTxOnly" presStyleLbl="node1" presStyleIdx="3" presStyleCnt="5">
        <dgm:presLayoutVars>
          <dgm:chMax val="0"/>
          <dgm:chPref val="0"/>
          <dgm:bulletEnabled val="1"/>
        </dgm:presLayoutVars>
      </dgm:prSet>
      <dgm:spPr/>
    </dgm:pt>
    <dgm:pt modelId="{BDA47E43-09D7-4284-BDFD-96AC23AF0076}" type="pres">
      <dgm:prSet presAssocID="{BF51713C-4F3F-4C6F-8D95-B7E233137C2E}" presName="parTxOnlySpace" presStyleCnt="0"/>
      <dgm:spPr/>
    </dgm:pt>
    <dgm:pt modelId="{17302151-9550-49B6-8F57-F59C3030A49E}" type="pres">
      <dgm:prSet presAssocID="{675228F9-D20D-44A5-ACA2-C640D7B3FBD2}" presName="parTxOnly" presStyleLbl="node1" presStyleIdx="4" presStyleCnt="5">
        <dgm:presLayoutVars>
          <dgm:chMax val="0"/>
          <dgm:chPref val="0"/>
          <dgm:bulletEnabled val="1"/>
        </dgm:presLayoutVars>
      </dgm:prSet>
      <dgm:spPr/>
    </dgm:pt>
  </dgm:ptLst>
  <dgm:cxnLst>
    <dgm:cxn modelId="{3608A200-D1B9-4B88-87EE-A2878A6CDD55}" srcId="{7A89689C-E0A4-4C15-A969-5FDC88A70885}" destId="{794A4129-7C83-49FD-990A-7F0E6A3B4BEF}" srcOrd="0" destOrd="0" parTransId="{57541ED0-74FA-4895-92AB-E9C9C9481EAF}" sibTransId="{1336D4BE-C861-4F6B-BF12-4EC8275F014E}"/>
    <dgm:cxn modelId="{EC3BB527-0B87-4F0C-A592-80E9BAEEBF4D}" type="presOf" srcId="{6596EB37-DEBC-4BB5-9677-D95A76E7518C}" destId="{ADD4237C-9613-4425-831A-57674EE32C09}" srcOrd="0" destOrd="0" presId="urn:microsoft.com/office/officeart/2005/8/layout/chevron1"/>
    <dgm:cxn modelId="{D43A24A1-E775-467F-9FD1-CA7808FF9181}" srcId="{7A89689C-E0A4-4C15-A969-5FDC88A70885}" destId="{6596EB37-DEBC-4BB5-9677-D95A76E7518C}" srcOrd="2" destOrd="0" parTransId="{3795CD9E-4AD1-4975-BCB8-9DD82242A905}" sibTransId="{8598E9B2-32A6-40E8-947A-A1D064873AA8}"/>
    <dgm:cxn modelId="{00D2ADC5-1CAA-4522-8BBD-B94981A28E68}" type="presOf" srcId="{7A89689C-E0A4-4C15-A969-5FDC88A70885}" destId="{444AE812-984F-48A0-860D-5C082A296858}" srcOrd="0" destOrd="0" presId="urn:microsoft.com/office/officeart/2005/8/layout/chevron1"/>
    <dgm:cxn modelId="{796527DC-7EDE-4D3E-AC1E-AC8A548945EB}" srcId="{7A89689C-E0A4-4C15-A969-5FDC88A70885}" destId="{675228F9-D20D-44A5-ACA2-C640D7B3FBD2}" srcOrd="4" destOrd="0" parTransId="{22D9CCA0-4080-4C0E-B048-75968B615E0D}" sibTransId="{66FD5568-726E-4795-9929-9CDAEC11B996}"/>
    <dgm:cxn modelId="{EACE97DC-A89B-429B-BABD-C2195A1776D2}" srcId="{7A89689C-E0A4-4C15-A969-5FDC88A70885}" destId="{5B3C9AE6-5FA8-4E42-BBAD-4579C4749927}" srcOrd="3" destOrd="0" parTransId="{E940B18C-441D-4E05-B9A3-8241D1BD0CD1}" sibTransId="{BF51713C-4F3F-4C6F-8D95-B7E233137C2E}"/>
    <dgm:cxn modelId="{8DFB02E0-A05D-4549-8C92-B44F3F364AC5}" type="presOf" srcId="{5B3C9AE6-5FA8-4E42-BBAD-4579C4749927}" destId="{6A6B8CBD-152B-46B4-B7E6-E7AAB762D5A8}" srcOrd="0" destOrd="0" presId="urn:microsoft.com/office/officeart/2005/8/layout/chevron1"/>
    <dgm:cxn modelId="{78C006E2-21D5-4BE4-AA97-CF28D1AFA600}" srcId="{7A89689C-E0A4-4C15-A969-5FDC88A70885}" destId="{4023C2E3-C200-4D89-9DF7-BA0379B56E40}" srcOrd="1" destOrd="0" parTransId="{10A3AA73-6C91-4A1C-94FF-FBBF5C90268A}" sibTransId="{53E46514-18A7-4043-96A5-2699FAE98B84}"/>
    <dgm:cxn modelId="{42F064E7-3EF6-41C3-A856-2D15F1BDC252}" type="presOf" srcId="{4023C2E3-C200-4D89-9DF7-BA0379B56E40}" destId="{E3C238C0-8A3F-48E6-8817-F3FC0A043BA8}" srcOrd="0" destOrd="0" presId="urn:microsoft.com/office/officeart/2005/8/layout/chevron1"/>
    <dgm:cxn modelId="{ED747DEA-60AE-4558-9E60-3DEAB0E99191}" type="presOf" srcId="{675228F9-D20D-44A5-ACA2-C640D7B3FBD2}" destId="{17302151-9550-49B6-8F57-F59C3030A49E}" srcOrd="0" destOrd="0" presId="urn:microsoft.com/office/officeart/2005/8/layout/chevron1"/>
    <dgm:cxn modelId="{54D6ADFE-3159-4753-B1BD-DA5415F19AE8}" type="presOf" srcId="{794A4129-7C83-49FD-990A-7F0E6A3B4BEF}" destId="{7868296F-D0B8-4416-B9C9-CFDD532FBD75}" srcOrd="0" destOrd="0" presId="urn:microsoft.com/office/officeart/2005/8/layout/chevron1"/>
    <dgm:cxn modelId="{D98F105B-868B-4A8F-82A1-F567BEF84569}" type="presParOf" srcId="{444AE812-984F-48A0-860D-5C082A296858}" destId="{7868296F-D0B8-4416-B9C9-CFDD532FBD75}" srcOrd="0" destOrd="0" presId="urn:microsoft.com/office/officeart/2005/8/layout/chevron1"/>
    <dgm:cxn modelId="{764B54E7-2426-48E6-B572-B8038C2CAE34}" type="presParOf" srcId="{444AE812-984F-48A0-860D-5C082A296858}" destId="{52E32123-4BDC-4FA6-955B-CD09F1BF5B4E}" srcOrd="1" destOrd="0" presId="urn:microsoft.com/office/officeart/2005/8/layout/chevron1"/>
    <dgm:cxn modelId="{D714402E-92AC-4390-8A9D-A273C9FEA971}" type="presParOf" srcId="{444AE812-984F-48A0-860D-5C082A296858}" destId="{E3C238C0-8A3F-48E6-8817-F3FC0A043BA8}" srcOrd="2" destOrd="0" presId="urn:microsoft.com/office/officeart/2005/8/layout/chevron1"/>
    <dgm:cxn modelId="{22AFAAA1-C18C-4F8D-B738-0EDA51AF9BEA}" type="presParOf" srcId="{444AE812-984F-48A0-860D-5C082A296858}" destId="{6FD97CAD-FAB5-4E52-87C7-C8F4F535B967}" srcOrd="3" destOrd="0" presId="urn:microsoft.com/office/officeart/2005/8/layout/chevron1"/>
    <dgm:cxn modelId="{F5867226-916B-42C7-B03F-6D132DF967D6}" type="presParOf" srcId="{444AE812-984F-48A0-860D-5C082A296858}" destId="{ADD4237C-9613-4425-831A-57674EE32C09}" srcOrd="4" destOrd="0" presId="urn:microsoft.com/office/officeart/2005/8/layout/chevron1"/>
    <dgm:cxn modelId="{9F5323FB-08EB-473A-91A3-CAFD55546538}" type="presParOf" srcId="{444AE812-984F-48A0-860D-5C082A296858}" destId="{7CF36F24-0774-489C-B230-9317266939C3}" srcOrd="5" destOrd="0" presId="urn:microsoft.com/office/officeart/2005/8/layout/chevron1"/>
    <dgm:cxn modelId="{BD6EC051-8939-4FCA-8A7E-FC3709978957}" type="presParOf" srcId="{444AE812-984F-48A0-860D-5C082A296858}" destId="{6A6B8CBD-152B-46B4-B7E6-E7AAB762D5A8}" srcOrd="6" destOrd="0" presId="urn:microsoft.com/office/officeart/2005/8/layout/chevron1"/>
    <dgm:cxn modelId="{040047CE-D337-4592-B5BF-FAE9BEE12863}" type="presParOf" srcId="{444AE812-984F-48A0-860D-5C082A296858}" destId="{BDA47E43-09D7-4284-BDFD-96AC23AF0076}" srcOrd="7" destOrd="0" presId="urn:microsoft.com/office/officeart/2005/8/layout/chevron1"/>
    <dgm:cxn modelId="{B5A5789A-0297-4B0B-81BA-19D688015237}" type="presParOf" srcId="{444AE812-984F-48A0-860D-5C082A296858}" destId="{17302151-9550-49B6-8F57-F59C3030A49E}"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89689C-E0A4-4C15-A969-5FDC88A70885}" type="doc">
      <dgm:prSet loTypeId="urn:microsoft.com/office/officeart/2005/8/layout/chevron1" loCatId="process" qsTypeId="urn:microsoft.com/office/officeart/2005/8/quickstyle/simple2" qsCatId="simple" csTypeId="urn:microsoft.com/office/officeart/2005/8/colors/accent1_2" csCatId="accent1" phldr="1"/>
      <dgm:spPr/>
    </dgm:pt>
    <dgm:pt modelId="{794A4129-7C83-49FD-990A-7F0E6A3B4BEF}">
      <dgm:prSet phldrT="[Text]" custT="1"/>
      <dgm:spPr>
        <a:solidFill>
          <a:schemeClr val="bg1">
            <a:lumMod val="95000"/>
          </a:schemeClr>
        </a:solidFill>
      </dgm:spPr>
      <dgm:t>
        <a:bodyPr/>
        <a:lstStyle/>
        <a:p>
          <a:r>
            <a:rPr lang="en-US" sz="1500">
              <a:solidFill>
                <a:schemeClr val="tx1"/>
              </a:solidFill>
            </a:rPr>
            <a:t>Overview/Goals</a:t>
          </a:r>
        </a:p>
      </dgm:t>
    </dgm:pt>
    <dgm:pt modelId="{57541ED0-74FA-4895-92AB-E9C9C9481EAF}" type="parTrans" cxnId="{3608A200-D1B9-4B88-87EE-A2878A6CDD55}">
      <dgm:prSet/>
      <dgm:spPr/>
      <dgm:t>
        <a:bodyPr/>
        <a:lstStyle/>
        <a:p>
          <a:endParaRPr lang="en-US" sz="1500"/>
        </a:p>
      </dgm:t>
    </dgm:pt>
    <dgm:pt modelId="{1336D4BE-C861-4F6B-BF12-4EC8275F014E}" type="sibTrans" cxnId="{3608A200-D1B9-4B88-87EE-A2878A6CDD55}">
      <dgm:prSet/>
      <dgm:spPr/>
      <dgm:t>
        <a:bodyPr/>
        <a:lstStyle/>
        <a:p>
          <a:endParaRPr lang="en-US" sz="1500"/>
        </a:p>
      </dgm:t>
    </dgm:pt>
    <dgm:pt modelId="{6596EB37-DEBC-4BB5-9677-D95A76E7518C}">
      <dgm:prSet phldrT="[Text]" custT="1"/>
      <dgm:spPr>
        <a:solidFill>
          <a:schemeClr val="bg1">
            <a:lumMod val="95000"/>
          </a:schemeClr>
        </a:solidFill>
      </dgm:spPr>
      <dgm:t>
        <a:bodyPr/>
        <a:lstStyle/>
        <a:p>
          <a:r>
            <a:rPr lang="en-US" sz="1500">
              <a:solidFill>
                <a:schemeClr val="tx1"/>
              </a:solidFill>
            </a:rPr>
            <a:t>Results</a:t>
          </a:r>
        </a:p>
      </dgm:t>
    </dgm:pt>
    <dgm:pt modelId="{3795CD9E-4AD1-4975-BCB8-9DD82242A905}" type="parTrans" cxnId="{D43A24A1-E775-467F-9FD1-CA7808FF9181}">
      <dgm:prSet/>
      <dgm:spPr/>
      <dgm:t>
        <a:bodyPr/>
        <a:lstStyle/>
        <a:p>
          <a:endParaRPr lang="en-US"/>
        </a:p>
      </dgm:t>
    </dgm:pt>
    <dgm:pt modelId="{8598E9B2-32A6-40E8-947A-A1D064873AA8}" type="sibTrans" cxnId="{D43A24A1-E775-467F-9FD1-CA7808FF9181}">
      <dgm:prSet/>
      <dgm:spPr/>
      <dgm:t>
        <a:bodyPr/>
        <a:lstStyle/>
        <a:p>
          <a:endParaRPr lang="en-US"/>
        </a:p>
      </dgm:t>
    </dgm:pt>
    <dgm:pt modelId="{4023C2E3-C200-4D89-9DF7-BA0379B56E40}">
      <dgm:prSet phldrT="[Text]" custT="1"/>
      <dgm:spPr>
        <a:solidFill>
          <a:schemeClr val="accent1"/>
        </a:solidFill>
      </dgm:spPr>
      <dgm:t>
        <a:bodyPr/>
        <a:lstStyle/>
        <a:p>
          <a:r>
            <a:rPr lang="en-US" sz="1500">
              <a:solidFill>
                <a:schemeClr val="bg1"/>
              </a:solidFill>
            </a:rPr>
            <a:t>Methodology</a:t>
          </a:r>
        </a:p>
      </dgm:t>
    </dgm:pt>
    <dgm:pt modelId="{10A3AA73-6C91-4A1C-94FF-FBBF5C90268A}" type="parTrans" cxnId="{78C006E2-21D5-4BE4-AA97-CF28D1AFA600}">
      <dgm:prSet/>
      <dgm:spPr/>
      <dgm:t>
        <a:bodyPr/>
        <a:lstStyle/>
        <a:p>
          <a:endParaRPr lang="en-US"/>
        </a:p>
      </dgm:t>
    </dgm:pt>
    <dgm:pt modelId="{53E46514-18A7-4043-96A5-2699FAE98B84}" type="sibTrans" cxnId="{78C006E2-21D5-4BE4-AA97-CF28D1AFA600}">
      <dgm:prSet/>
      <dgm:spPr/>
      <dgm:t>
        <a:bodyPr/>
        <a:lstStyle/>
        <a:p>
          <a:endParaRPr lang="en-US"/>
        </a:p>
      </dgm:t>
    </dgm:pt>
    <dgm:pt modelId="{5B3C9AE6-5FA8-4E42-BBAD-4579C4749927}">
      <dgm:prSet phldrT="[Text]" custT="1"/>
      <dgm:spPr>
        <a:solidFill>
          <a:schemeClr val="bg1">
            <a:lumMod val="95000"/>
          </a:schemeClr>
        </a:solidFill>
      </dgm:spPr>
      <dgm:t>
        <a:bodyPr/>
        <a:lstStyle/>
        <a:p>
          <a:r>
            <a:rPr lang="en-US" sz="1500">
              <a:solidFill>
                <a:schemeClr val="tx1"/>
              </a:solidFill>
            </a:rPr>
            <a:t>Ongoing/Future Efforts</a:t>
          </a:r>
        </a:p>
      </dgm:t>
    </dgm:pt>
    <dgm:pt modelId="{E940B18C-441D-4E05-B9A3-8241D1BD0CD1}" type="parTrans" cxnId="{EACE97DC-A89B-429B-BABD-C2195A1776D2}">
      <dgm:prSet/>
      <dgm:spPr/>
      <dgm:t>
        <a:bodyPr/>
        <a:lstStyle/>
        <a:p>
          <a:endParaRPr lang="en-US"/>
        </a:p>
      </dgm:t>
    </dgm:pt>
    <dgm:pt modelId="{BF51713C-4F3F-4C6F-8D95-B7E233137C2E}" type="sibTrans" cxnId="{EACE97DC-A89B-429B-BABD-C2195A1776D2}">
      <dgm:prSet/>
      <dgm:spPr/>
      <dgm:t>
        <a:bodyPr/>
        <a:lstStyle/>
        <a:p>
          <a:endParaRPr lang="en-US"/>
        </a:p>
      </dgm:t>
    </dgm:pt>
    <dgm:pt modelId="{675228F9-D20D-44A5-ACA2-C640D7B3FBD2}">
      <dgm:prSet phldrT="[Text]" custT="1"/>
      <dgm:spPr>
        <a:solidFill>
          <a:schemeClr val="bg1">
            <a:lumMod val="95000"/>
          </a:schemeClr>
        </a:solidFill>
      </dgm:spPr>
      <dgm:t>
        <a:bodyPr/>
        <a:lstStyle/>
        <a:p>
          <a:r>
            <a:rPr lang="en-US" sz="1500">
              <a:solidFill>
                <a:schemeClr val="tx1"/>
              </a:solidFill>
            </a:rPr>
            <a:t>Concluding Summary</a:t>
          </a:r>
        </a:p>
      </dgm:t>
    </dgm:pt>
    <dgm:pt modelId="{22D9CCA0-4080-4C0E-B048-75968B615E0D}" type="parTrans" cxnId="{796527DC-7EDE-4D3E-AC1E-AC8A548945EB}">
      <dgm:prSet/>
      <dgm:spPr/>
      <dgm:t>
        <a:bodyPr/>
        <a:lstStyle/>
        <a:p>
          <a:endParaRPr lang="en-US"/>
        </a:p>
      </dgm:t>
    </dgm:pt>
    <dgm:pt modelId="{66FD5568-726E-4795-9929-9CDAEC11B996}" type="sibTrans" cxnId="{796527DC-7EDE-4D3E-AC1E-AC8A548945EB}">
      <dgm:prSet/>
      <dgm:spPr/>
      <dgm:t>
        <a:bodyPr/>
        <a:lstStyle/>
        <a:p>
          <a:endParaRPr lang="en-US"/>
        </a:p>
      </dgm:t>
    </dgm:pt>
    <dgm:pt modelId="{444AE812-984F-48A0-860D-5C082A296858}" type="pres">
      <dgm:prSet presAssocID="{7A89689C-E0A4-4C15-A969-5FDC88A70885}" presName="Name0" presStyleCnt="0">
        <dgm:presLayoutVars>
          <dgm:dir/>
          <dgm:animLvl val="lvl"/>
          <dgm:resizeHandles val="exact"/>
        </dgm:presLayoutVars>
      </dgm:prSet>
      <dgm:spPr/>
    </dgm:pt>
    <dgm:pt modelId="{7868296F-D0B8-4416-B9C9-CFDD532FBD75}" type="pres">
      <dgm:prSet presAssocID="{794A4129-7C83-49FD-990A-7F0E6A3B4BEF}" presName="parTxOnly" presStyleLbl="node1" presStyleIdx="0" presStyleCnt="5">
        <dgm:presLayoutVars>
          <dgm:chMax val="0"/>
          <dgm:chPref val="0"/>
          <dgm:bulletEnabled val="1"/>
        </dgm:presLayoutVars>
      </dgm:prSet>
      <dgm:spPr/>
    </dgm:pt>
    <dgm:pt modelId="{52E32123-4BDC-4FA6-955B-CD09F1BF5B4E}" type="pres">
      <dgm:prSet presAssocID="{1336D4BE-C861-4F6B-BF12-4EC8275F014E}" presName="parTxOnlySpace" presStyleCnt="0"/>
      <dgm:spPr/>
    </dgm:pt>
    <dgm:pt modelId="{E3C238C0-8A3F-48E6-8817-F3FC0A043BA8}" type="pres">
      <dgm:prSet presAssocID="{4023C2E3-C200-4D89-9DF7-BA0379B56E40}" presName="parTxOnly" presStyleLbl="node1" presStyleIdx="1" presStyleCnt="5">
        <dgm:presLayoutVars>
          <dgm:chMax val="0"/>
          <dgm:chPref val="0"/>
          <dgm:bulletEnabled val="1"/>
        </dgm:presLayoutVars>
      </dgm:prSet>
      <dgm:spPr/>
    </dgm:pt>
    <dgm:pt modelId="{6FD97CAD-FAB5-4E52-87C7-C8F4F535B967}" type="pres">
      <dgm:prSet presAssocID="{53E46514-18A7-4043-96A5-2699FAE98B84}" presName="parTxOnlySpace" presStyleCnt="0"/>
      <dgm:spPr/>
    </dgm:pt>
    <dgm:pt modelId="{ADD4237C-9613-4425-831A-57674EE32C09}" type="pres">
      <dgm:prSet presAssocID="{6596EB37-DEBC-4BB5-9677-D95A76E7518C}" presName="parTxOnly" presStyleLbl="node1" presStyleIdx="2" presStyleCnt="5">
        <dgm:presLayoutVars>
          <dgm:chMax val="0"/>
          <dgm:chPref val="0"/>
          <dgm:bulletEnabled val="1"/>
        </dgm:presLayoutVars>
      </dgm:prSet>
      <dgm:spPr/>
    </dgm:pt>
    <dgm:pt modelId="{7CF36F24-0774-489C-B230-9317266939C3}" type="pres">
      <dgm:prSet presAssocID="{8598E9B2-32A6-40E8-947A-A1D064873AA8}" presName="parTxOnlySpace" presStyleCnt="0"/>
      <dgm:spPr/>
    </dgm:pt>
    <dgm:pt modelId="{6A6B8CBD-152B-46B4-B7E6-E7AAB762D5A8}" type="pres">
      <dgm:prSet presAssocID="{5B3C9AE6-5FA8-4E42-BBAD-4579C4749927}" presName="parTxOnly" presStyleLbl="node1" presStyleIdx="3" presStyleCnt="5">
        <dgm:presLayoutVars>
          <dgm:chMax val="0"/>
          <dgm:chPref val="0"/>
          <dgm:bulletEnabled val="1"/>
        </dgm:presLayoutVars>
      </dgm:prSet>
      <dgm:spPr/>
    </dgm:pt>
    <dgm:pt modelId="{BDA47E43-09D7-4284-BDFD-96AC23AF0076}" type="pres">
      <dgm:prSet presAssocID="{BF51713C-4F3F-4C6F-8D95-B7E233137C2E}" presName="parTxOnlySpace" presStyleCnt="0"/>
      <dgm:spPr/>
    </dgm:pt>
    <dgm:pt modelId="{17302151-9550-49B6-8F57-F59C3030A49E}" type="pres">
      <dgm:prSet presAssocID="{675228F9-D20D-44A5-ACA2-C640D7B3FBD2}" presName="parTxOnly" presStyleLbl="node1" presStyleIdx="4" presStyleCnt="5">
        <dgm:presLayoutVars>
          <dgm:chMax val="0"/>
          <dgm:chPref val="0"/>
          <dgm:bulletEnabled val="1"/>
        </dgm:presLayoutVars>
      </dgm:prSet>
      <dgm:spPr/>
    </dgm:pt>
  </dgm:ptLst>
  <dgm:cxnLst>
    <dgm:cxn modelId="{3608A200-D1B9-4B88-87EE-A2878A6CDD55}" srcId="{7A89689C-E0A4-4C15-A969-5FDC88A70885}" destId="{794A4129-7C83-49FD-990A-7F0E6A3B4BEF}" srcOrd="0" destOrd="0" parTransId="{57541ED0-74FA-4895-92AB-E9C9C9481EAF}" sibTransId="{1336D4BE-C861-4F6B-BF12-4EC8275F014E}"/>
    <dgm:cxn modelId="{EC3BB527-0B87-4F0C-A592-80E9BAEEBF4D}" type="presOf" srcId="{6596EB37-DEBC-4BB5-9677-D95A76E7518C}" destId="{ADD4237C-9613-4425-831A-57674EE32C09}" srcOrd="0" destOrd="0" presId="urn:microsoft.com/office/officeart/2005/8/layout/chevron1"/>
    <dgm:cxn modelId="{D43A24A1-E775-467F-9FD1-CA7808FF9181}" srcId="{7A89689C-E0A4-4C15-A969-5FDC88A70885}" destId="{6596EB37-DEBC-4BB5-9677-D95A76E7518C}" srcOrd="2" destOrd="0" parTransId="{3795CD9E-4AD1-4975-BCB8-9DD82242A905}" sibTransId="{8598E9B2-32A6-40E8-947A-A1D064873AA8}"/>
    <dgm:cxn modelId="{00D2ADC5-1CAA-4522-8BBD-B94981A28E68}" type="presOf" srcId="{7A89689C-E0A4-4C15-A969-5FDC88A70885}" destId="{444AE812-984F-48A0-860D-5C082A296858}" srcOrd="0" destOrd="0" presId="urn:microsoft.com/office/officeart/2005/8/layout/chevron1"/>
    <dgm:cxn modelId="{796527DC-7EDE-4D3E-AC1E-AC8A548945EB}" srcId="{7A89689C-E0A4-4C15-A969-5FDC88A70885}" destId="{675228F9-D20D-44A5-ACA2-C640D7B3FBD2}" srcOrd="4" destOrd="0" parTransId="{22D9CCA0-4080-4C0E-B048-75968B615E0D}" sibTransId="{66FD5568-726E-4795-9929-9CDAEC11B996}"/>
    <dgm:cxn modelId="{EACE97DC-A89B-429B-BABD-C2195A1776D2}" srcId="{7A89689C-E0A4-4C15-A969-5FDC88A70885}" destId="{5B3C9AE6-5FA8-4E42-BBAD-4579C4749927}" srcOrd="3" destOrd="0" parTransId="{E940B18C-441D-4E05-B9A3-8241D1BD0CD1}" sibTransId="{BF51713C-4F3F-4C6F-8D95-B7E233137C2E}"/>
    <dgm:cxn modelId="{8DFB02E0-A05D-4549-8C92-B44F3F364AC5}" type="presOf" srcId="{5B3C9AE6-5FA8-4E42-BBAD-4579C4749927}" destId="{6A6B8CBD-152B-46B4-B7E6-E7AAB762D5A8}" srcOrd="0" destOrd="0" presId="urn:microsoft.com/office/officeart/2005/8/layout/chevron1"/>
    <dgm:cxn modelId="{78C006E2-21D5-4BE4-AA97-CF28D1AFA600}" srcId="{7A89689C-E0A4-4C15-A969-5FDC88A70885}" destId="{4023C2E3-C200-4D89-9DF7-BA0379B56E40}" srcOrd="1" destOrd="0" parTransId="{10A3AA73-6C91-4A1C-94FF-FBBF5C90268A}" sibTransId="{53E46514-18A7-4043-96A5-2699FAE98B84}"/>
    <dgm:cxn modelId="{42F064E7-3EF6-41C3-A856-2D15F1BDC252}" type="presOf" srcId="{4023C2E3-C200-4D89-9DF7-BA0379B56E40}" destId="{E3C238C0-8A3F-48E6-8817-F3FC0A043BA8}" srcOrd="0" destOrd="0" presId="urn:microsoft.com/office/officeart/2005/8/layout/chevron1"/>
    <dgm:cxn modelId="{ED747DEA-60AE-4558-9E60-3DEAB0E99191}" type="presOf" srcId="{675228F9-D20D-44A5-ACA2-C640D7B3FBD2}" destId="{17302151-9550-49B6-8F57-F59C3030A49E}" srcOrd="0" destOrd="0" presId="urn:microsoft.com/office/officeart/2005/8/layout/chevron1"/>
    <dgm:cxn modelId="{54D6ADFE-3159-4753-B1BD-DA5415F19AE8}" type="presOf" srcId="{794A4129-7C83-49FD-990A-7F0E6A3B4BEF}" destId="{7868296F-D0B8-4416-B9C9-CFDD532FBD75}" srcOrd="0" destOrd="0" presId="urn:microsoft.com/office/officeart/2005/8/layout/chevron1"/>
    <dgm:cxn modelId="{D98F105B-868B-4A8F-82A1-F567BEF84569}" type="presParOf" srcId="{444AE812-984F-48A0-860D-5C082A296858}" destId="{7868296F-D0B8-4416-B9C9-CFDD532FBD75}" srcOrd="0" destOrd="0" presId="urn:microsoft.com/office/officeart/2005/8/layout/chevron1"/>
    <dgm:cxn modelId="{764B54E7-2426-48E6-B572-B8038C2CAE34}" type="presParOf" srcId="{444AE812-984F-48A0-860D-5C082A296858}" destId="{52E32123-4BDC-4FA6-955B-CD09F1BF5B4E}" srcOrd="1" destOrd="0" presId="urn:microsoft.com/office/officeart/2005/8/layout/chevron1"/>
    <dgm:cxn modelId="{D714402E-92AC-4390-8A9D-A273C9FEA971}" type="presParOf" srcId="{444AE812-984F-48A0-860D-5C082A296858}" destId="{E3C238C0-8A3F-48E6-8817-F3FC0A043BA8}" srcOrd="2" destOrd="0" presId="urn:microsoft.com/office/officeart/2005/8/layout/chevron1"/>
    <dgm:cxn modelId="{22AFAAA1-C18C-4F8D-B738-0EDA51AF9BEA}" type="presParOf" srcId="{444AE812-984F-48A0-860D-5C082A296858}" destId="{6FD97CAD-FAB5-4E52-87C7-C8F4F535B967}" srcOrd="3" destOrd="0" presId="urn:microsoft.com/office/officeart/2005/8/layout/chevron1"/>
    <dgm:cxn modelId="{F5867226-916B-42C7-B03F-6D132DF967D6}" type="presParOf" srcId="{444AE812-984F-48A0-860D-5C082A296858}" destId="{ADD4237C-9613-4425-831A-57674EE32C09}" srcOrd="4" destOrd="0" presId="urn:microsoft.com/office/officeart/2005/8/layout/chevron1"/>
    <dgm:cxn modelId="{9F5323FB-08EB-473A-91A3-CAFD55546538}" type="presParOf" srcId="{444AE812-984F-48A0-860D-5C082A296858}" destId="{7CF36F24-0774-489C-B230-9317266939C3}" srcOrd="5" destOrd="0" presId="urn:microsoft.com/office/officeart/2005/8/layout/chevron1"/>
    <dgm:cxn modelId="{BD6EC051-8939-4FCA-8A7E-FC3709978957}" type="presParOf" srcId="{444AE812-984F-48A0-860D-5C082A296858}" destId="{6A6B8CBD-152B-46B4-B7E6-E7AAB762D5A8}" srcOrd="6" destOrd="0" presId="urn:microsoft.com/office/officeart/2005/8/layout/chevron1"/>
    <dgm:cxn modelId="{040047CE-D337-4592-B5BF-FAE9BEE12863}" type="presParOf" srcId="{444AE812-984F-48A0-860D-5C082A296858}" destId="{BDA47E43-09D7-4284-BDFD-96AC23AF0076}" srcOrd="7" destOrd="0" presId="urn:microsoft.com/office/officeart/2005/8/layout/chevron1"/>
    <dgm:cxn modelId="{B5A5789A-0297-4B0B-81BA-19D688015237}" type="presParOf" srcId="{444AE812-984F-48A0-860D-5C082A296858}" destId="{17302151-9550-49B6-8F57-F59C3030A49E}"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89689C-E0A4-4C15-A969-5FDC88A70885}" type="doc">
      <dgm:prSet loTypeId="urn:microsoft.com/office/officeart/2005/8/layout/chevron1" loCatId="process" qsTypeId="urn:microsoft.com/office/officeart/2005/8/quickstyle/simple2" qsCatId="simple" csTypeId="urn:microsoft.com/office/officeart/2005/8/colors/accent1_2" csCatId="accent1" phldr="1"/>
      <dgm:spPr/>
    </dgm:pt>
    <dgm:pt modelId="{794A4129-7C83-49FD-990A-7F0E6A3B4BEF}">
      <dgm:prSet phldrT="[Text]" custT="1"/>
      <dgm:spPr>
        <a:solidFill>
          <a:schemeClr val="bg1">
            <a:lumMod val="95000"/>
          </a:schemeClr>
        </a:solidFill>
      </dgm:spPr>
      <dgm:t>
        <a:bodyPr/>
        <a:lstStyle/>
        <a:p>
          <a:r>
            <a:rPr lang="en-US" sz="1500">
              <a:solidFill>
                <a:schemeClr val="tx1"/>
              </a:solidFill>
            </a:rPr>
            <a:t>Overview/Goals</a:t>
          </a:r>
        </a:p>
      </dgm:t>
    </dgm:pt>
    <dgm:pt modelId="{57541ED0-74FA-4895-92AB-E9C9C9481EAF}" type="parTrans" cxnId="{3608A200-D1B9-4B88-87EE-A2878A6CDD55}">
      <dgm:prSet/>
      <dgm:spPr/>
      <dgm:t>
        <a:bodyPr/>
        <a:lstStyle/>
        <a:p>
          <a:endParaRPr lang="en-US" sz="1500"/>
        </a:p>
      </dgm:t>
    </dgm:pt>
    <dgm:pt modelId="{1336D4BE-C861-4F6B-BF12-4EC8275F014E}" type="sibTrans" cxnId="{3608A200-D1B9-4B88-87EE-A2878A6CDD55}">
      <dgm:prSet/>
      <dgm:spPr/>
      <dgm:t>
        <a:bodyPr/>
        <a:lstStyle/>
        <a:p>
          <a:endParaRPr lang="en-US" sz="1500"/>
        </a:p>
      </dgm:t>
    </dgm:pt>
    <dgm:pt modelId="{6596EB37-DEBC-4BB5-9677-D95A76E7518C}">
      <dgm:prSet phldrT="[Text]" custT="1"/>
      <dgm:spPr>
        <a:solidFill>
          <a:schemeClr val="bg1">
            <a:lumMod val="95000"/>
          </a:schemeClr>
        </a:solidFill>
      </dgm:spPr>
      <dgm:t>
        <a:bodyPr/>
        <a:lstStyle/>
        <a:p>
          <a:r>
            <a:rPr lang="en-US" sz="1500">
              <a:solidFill>
                <a:schemeClr val="tx1"/>
              </a:solidFill>
            </a:rPr>
            <a:t>Results</a:t>
          </a:r>
        </a:p>
      </dgm:t>
    </dgm:pt>
    <dgm:pt modelId="{3795CD9E-4AD1-4975-BCB8-9DD82242A905}" type="parTrans" cxnId="{D43A24A1-E775-467F-9FD1-CA7808FF9181}">
      <dgm:prSet/>
      <dgm:spPr/>
      <dgm:t>
        <a:bodyPr/>
        <a:lstStyle/>
        <a:p>
          <a:endParaRPr lang="en-US"/>
        </a:p>
      </dgm:t>
    </dgm:pt>
    <dgm:pt modelId="{8598E9B2-32A6-40E8-947A-A1D064873AA8}" type="sibTrans" cxnId="{D43A24A1-E775-467F-9FD1-CA7808FF9181}">
      <dgm:prSet/>
      <dgm:spPr/>
      <dgm:t>
        <a:bodyPr/>
        <a:lstStyle/>
        <a:p>
          <a:endParaRPr lang="en-US"/>
        </a:p>
      </dgm:t>
    </dgm:pt>
    <dgm:pt modelId="{4023C2E3-C200-4D89-9DF7-BA0379B56E40}">
      <dgm:prSet phldrT="[Text]" custT="1"/>
      <dgm:spPr>
        <a:solidFill>
          <a:schemeClr val="accent1"/>
        </a:solidFill>
      </dgm:spPr>
      <dgm:t>
        <a:bodyPr/>
        <a:lstStyle/>
        <a:p>
          <a:r>
            <a:rPr lang="en-US" sz="1500">
              <a:solidFill>
                <a:schemeClr val="bg1"/>
              </a:solidFill>
            </a:rPr>
            <a:t>Methodology</a:t>
          </a:r>
        </a:p>
      </dgm:t>
    </dgm:pt>
    <dgm:pt modelId="{10A3AA73-6C91-4A1C-94FF-FBBF5C90268A}" type="parTrans" cxnId="{78C006E2-21D5-4BE4-AA97-CF28D1AFA600}">
      <dgm:prSet/>
      <dgm:spPr/>
      <dgm:t>
        <a:bodyPr/>
        <a:lstStyle/>
        <a:p>
          <a:endParaRPr lang="en-US"/>
        </a:p>
      </dgm:t>
    </dgm:pt>
    <dgm:pt modelId="{53E46514-18A7-4043-96A5-2699FAE98B84}" type="sibTrans" cxnId="{78C006E2-21D5-4BE4-AA97-CF28D1AFA600}">
      <dgm:prSet/>
      <dgm:spPr/>
      <dgm:t>
        <a:bodyPr/>
        <a:lstStyle/>
        <a:p>
          <a:endParaRPr lang="en-US"/>
        </a:p>
      </dgm:t>
    </dgm:pt>
    <dgm:pt modelId="{5B3C9AE6-5FA8-4E42-BBAD-4579C4749927}">
      <dgm:prSet phldrT="[Text]" custT="1"/>
      <dgm:spPr>
        <a:solidFill>
          <a:schemeClr val="bg1">
            <a:lumMod val="95000"/>
          </a:schemeClr>
        </a:solidFill>
      </dgm:spPr>
      <dgm:t>
        <a:bodyPr/>
        <a:lstStyle/>
        <a:p>
          <a:r>
            <a:rPr lang="en-US" sz="1500">
              <a:solidFill>
                <a:schemeClr val="tx1"/>
              </a:solidFill>
            </a:rPr>
            <a:t>Ongoing/Future Efforts</a:t>
          </a:r>
        </a:p>
      </dgm:t>
    </dgm:pt>
    <dgm:pt modelId="{E940B18C-441D-4E05-B9A3-8241D1BD0CD1}" type="parTrans" cxnId="{EACE97DC-A89B-429B-BABD-C2195A1776D2}">
      <dgm:prSet/>
      <dgm:spPr/>
      <dgm:t>
        <a:bodyPr/>
        <a:lstStyle/>
        <a:p>
          <a:endParaRPr lang="en-US"/>
        </a:p>
      </dgm:t>
    </dgm:pt>
    <dgm:pt modelId="{BF51713C-4F3F-4C6F-8D95-B7E233137C2E}" type="sibTrans" cxnId="{EACE97DC-A89B-429B-BABD-C2195A1776D2}">
      <dgm:prSet/>
      <dgm:spPr/>
      <dgm:t>
        <a:bodyPr/>
        <a:lstStyle/>
        <a:p>
          <a:endParaRPr lang="en-US"/>
        </a:p>
      </dgm:t>
    </dgm:pt>
    <dgm:pt modelId="{675228F9-D20D-44A5-ACA2-C640D7B3FBD2}">
      <dgm:prSet phldrT="[Text]" custT="1"/>
      <dgm:spPr>
        <a:solidFill>
          <a:schemeClr val="bg1">
            <a:lumMod val="95000"/>
          </a:schemeClr>
        </a:solidFill>
      </dgm:spPr>
      <dgm:t>
        <a:bodyPr/>
        <a:lstStyle/>
        <a:p>
          <a:r>
            <a:rPr lang="en-US" sz="1500">
              <a:solidFill>
                <a:schemeClr val="tx1"/>
              </a:solidFill>
            </a:rPr>
            <a:t>Concluding Summary</a:t>
          </a:r>
        </a:p>
      </dgm:t>
    </dgm:pt>
    <dgm:pt modelId="{22D9CCA0-4080-4C0E-B048-75968B615E0D}" type="parTrans" cxnId="{796527DC-7EDE-4D3E-AC1E-AC8A548945EB}">
      <dgm:prSet/>
      <dgm:spPr/>
      <dgm:t>
        <a:bodyPr/>
        <a:lstStyle/>
        <a:p>
          <a:endParaRPr lang="en-US"/>
        </a:p>
      </dgm:t>
    </dgm:pt>
    <dgm:pt modelId="{66FD5568-726E-4795-9929-9CDAEC11B996}" type="sibTrans" cxnId="{796527DC-7EDE-4D3E-AC1E-AC8A548945EB}">
      <dgm:prSet/>
      <dgm:spPr/>
      <dgm:t>
        <a:bodyPr/>
        <a:lstStyle/>
        <a:p>
          <a:endParaRPr lang="en-US"/>
        </a:p>
      </dgm:t>
    </dgm:pt>
    <dgm:pt modelId="{444AE812-984F-48A0-860D-5C082A296858}" type="pres">
      <dgm:prSet presAssocID="{7A89689C-E0A4-4C15-A969-5FDC88A70885}" presName="Name0" presStyleCnt="0">
        <dgm:presLayoutVars>
          <dgm:dir/>
          <dgm:animLvl val="lvl"/>
          <dgm:resizeHandles val="exact"/>
        </dgm:presLayoutVars>
      </dgm:prSet>
      <dgm:spPr/>
    </dgm:pt>
    <dgm:pt modelId="{7868296F-D0B8-4416-B9C9-CFDD532FBD75}" type="pres">
      <dgm:prSet presAssocID="{794A4129-7C83-49FD-990A-7F0E6A3B4BEF}" presName="parTxOnly" presStyleLbl="node1" presStyleIdx="0" presStyleCnt="5">
        <dgm:presLayoutVars>
          <dgm:chMax val="0"/>
          <dgm:chPref val="0"/>
          <dgm:bulletEnabled val="1"/>
        </dgm:presLayoutVars>
      </dgm:prSet>
      <dgm:spPr/>
    </dgm:pt>
    <dgm:pt modelId="{52E32123-4BDC-4FA6-955B-CD09F1BF5B4E}" type="pres">
      <dgm:prSet presAssocID="{1336D4BE-C861-4F6B-BF12-4EC8275F014E}" presName="parTxOnlySpace" presStyleCnt="0"/>
      <dgm:spPr/>
    </dgm:pt>
    <dgm:pt modelId="{E3C238C0-8A3F-48E6-8817-F3FC0A043BA8}" type="pres">
      <dgm:prSet presAssocID="{4023C2E3-C200-4D89-9DF7-BA0379B56E40}" presName="parTxOnly" presStyleLbl="node1" presStyleIdx="1" presStyleCnt="5">
        <dgm:presLayoutVars>
          <dgm:chMax val="0"/>
          <dgm:chPref val="0"/>
          <dgm:bulletEnabled val="1"/>
        </dgm:presLayoutVars>
      </dgm:prSet>
      <dgm:spPr/>
    </dgm:pt>
    <dgm:pt modelId="{6FD97CAD-FAB5-4E52-87C7-C8F4F535B967}" type="pres">
      <dgm:prSet presAssocID="{53E46514-18A7-4043-96A5-2699FAE98B84}" presName="parTxOnlySpace" presStyleCnt="0"/>
      <dgm:spPr/>
    </dgm:pt>
    <dgm:pt modelId="{ADD4237C-9613-4425-831A-57674EE32C09}" type="pres">
      <dgm:prSet presAssocID="{6596EB37-DEBC-4BB5-9677-D95A76E7518C}" presName="parTxOnly" presStyleLbl="node1" presStyleIdx="2" presStyleCnt="5">
        <dgm:presLayoutVars>
          <dgm:chMax val="0"/>
          <dgm:chPref val="0"/>
          <dgm:bulletEnabled val="1"/>
        </dgm:presLayoutVars>
      </dgm:prSet>
      <dgm:spPr/>
    </dgm:pt>
    <dgm:pt modelId="{7CF36F24-0774-489C-B230-9317266939C3}" type="pres">
      <dgm:prSet presAssocID="{8598E9B2-32A6-40E8-947A-A1D064873AA8}" presName="parTxOnlySpace" presStyleCnt="0"/>
      <dgm:spPr/>
    </dgm:pt>
    <dgm:pt modelId="{6A6B8CBD-152B-46B4-B7E6-E7AAB762D5A8}" type="pres">
      <dgm:prSet presAssocID="{5B3C9AE6-5FA8-4E42-BBAD-4579C4749927}" presName="parTxOnly" presStyleLbl="node1" presStyleIdx="3" presStyleCnt="5">
        <dgm:presLayoutVars>
          <dgm:chMax val="0"/>
          <dgm:chPref val="0"/>
          <dgm:bulletEnabled val="1"/>
        </dgm:presLayoutVars>
      </dgm:prSet>
      <dgm:spPr/>
    </dgm:pt>
    <dgm:pt modelId="{BDA47E43-09D7-4284-BDFD-96AC23AF0076}" type="pres">
      <dgm:prSet presAssocID="{BF51713C-4F3F-4C6F-8D95-B7E233137C2E}" presName="parTxOnlySpace" presStyleCnt="0"/>
      <dgm:spPr/>
    </dgm:pt>
    <dgm:pt modelId="{17302151-9550-49B6-8F57-F59C3030A49E}" type="pres">
      <dgm:prSet presAssocID="{675228F9-D20D-44A5-ACA2-C640D7B3FBD2}" presName="parTxOnly" presStyleLbl="node1" presStyleIdx="4" presStyleCnt="5">
        <dgm:presLayoutVars>
          <dgm:chMax val="0"/>
          <dgm:chPref val="0"/>
          <dgm:bulletEnabled val="1"/>
        </dgm:presLayoutVars>
      </dgm:prSet>
      <dgm:spPr/>
    </dgm:pt>
  </dgm:ptLst>
  <dgm:cxnLst>
    <dgm:cxn modelId="{3608A200-D1B9-4B88-87EE-A2878A6CDD55}" srcId="{7A89689C-E0A4-4C15-A969-5FDC88A70885}" destId="{794A4129-7C83-49FD-990A-7F0E6A3B4BEF}" srcOrd="0" destOrd="0" parTransId="{57541ED0-74FA-4895-92AB-E9C9C9481EAF}" sibTransId="{1336D4BE-C861-4F6B-BF12-4EC8275F014E}"/>
    <dgm:cxn modelId="{EC3BB527-0B87-4F0C-A592-80E9BAEEBF4D}" type="presOf" srcId="{6596EB37-DEBC-4BB5-9677-D95A76E7518C}" destId="{ADD4237C-9613-4425-831A-57674EE32C09}" srcOrd="0" destOrd="0" presId="urn:microsoft.com/office/officeart/2005/8/layout/chevron1"/>
    <dgm:cxn modelId="{D43A24A1-E775-467F-9FD1-CA7808FF9181}" srcId="{7A89689C-E0A4-4C15-A969-5FDC88A70885}" destId="{6596EB37-DEBC-4BB5-9677-D95A76E7518C}" srcOrd="2" destOrd="0" parTransId="{3795CD9E-4AD1-4975-BCB8-9DD82242A905}" sibTransId="{8598E9B2-32A6-40E8-947A-A1D064873AA8}"/>
    <dgm:cxn modelId="{00D2ADC5-1CAA-4522-8BBD-B94981A28E68}" type="presOf" srcId="{7A89689C-E0A4-4C15-A969-5FDC88A70885}" destId="{444AE812-984F-48A0-860D-5C082A296858}" srcOrd="0" destOrd="0" presId="urn:microsoft.com/office/officeart/2005/8/layout/chevron1"/>
    <dgm:cxn modelId="{796527DC-7EDE-4D3E-AC1E-AC8A548945EB}" srcId="{7A89689C-E0A4-4C15-A969-5FDC88A70885}" destId="{675228F9-D20D-44A5-ACA2-C640D7B3FBD2}" srcOrd="4" destOrd="0" parTransId="{22D9CCA0-4080-4C0E-B048-75968B615E0D}" sibTransId="{66FD5568-726E-4795-9929-9CDAEC11B996}"/>
    <dgm:cxn modelId="{EACE97DC-A89B-429B-BABD-C2195A1776D2}" srcId="{7A89689C-E0A4-4C15-A969-5FDC88A70885}" destId="{5B3C9AE6-5FA8-4E42-BBAD-4579C4749927}" srcOrd="3" destOrd="0" parTransId="{E940B18C-441D-4E05-B9A3-8241D1BD0CD1}" sibTransId="{BF51713C-4F3F-4C6F-8D95-B7E233137C2E}"/>
    <dgm:cxn modelId="{8DFB02E0-A05D-4549-8C92-B44F3F364AC5}" type="presOf" srcId="{5B3C9AE6-5FA8-4E42-BBAD-4579C4749927}" destId="{6A6B8CBD-152B-46B4-B7E6-E7AAB762D5A8}" srcOrd="0" destOrd="0" presId="urn:microsoft.com/office/officeart/2005/8/layout/chevron1"/>
    <dgm:cxn modelId="{78C006E2-21D5-4BE4-AA97-CF28D1AFA600}" srcId="{7A89689C-E0A4-4C15-A969-5FDC88A70885}" destId="{4023C2E3-C200-4D89-9DF7-BA0379B56E40}" srcOrd="1" destOrd="0" parTransId="{10A3AA73-6C91-4A1C-94FF-FBBF5C90268A}" sibTransId="{53E46514-18A7-4043-96A5-2699FAE98B84}"/>
    <dgm:cxn modelId="{42F064E7-3EF6-41C3-A856-2D15F1BDC252}" type="presOf" srcId="{4023C2E3-C200-4D89-9DF7-BA0379B56E40}" destId="{E3C238C0-8A3F-48E6-8817-F3FC0A043BA8}" srcOrd="0" destOrd="0" presId="urn:microsoft.com/office/officeart/2005/8/layout/chevron1"/>
    <dgm:cxn modelId="{ED747DEA-60AE-4558-9E60-3DEAB0E99191}" type="presOf" srcId="{675228F9-D20D-44A5-ACA2-C640D7B3FBD2}" destId="{17302151-9550-49B6-8F57-F59C3030A49E}" srcOrd="0" destOrd="0" presId="urn:microsoft.com/office/officeart/2005/8/layout/chevron1"/>
    <dgm:cxn modelId="{54D6ADFE-3159-4753-B1BD-DA5415F19AE8}" type="presOf" srcId="{794A4129-7C83-49FD-990A-7F0E6A3B4BEF}" destId="{7868296F-D0B8-4416-B9C9-CFDD532FBD75}" srcOrd="0" destOrd="0" presId="urn:microsoft.com/office/officeart/2005/8/layout/chevron1"/>
    <dgm:cxn modelId="{D98F105B-868B-4A8F-82A1-F567BEF84569}" type="presParOf" srcId="{444AE812-984F-48A0-860D-5C082A296858}" destId="{7868296F-D0B8-4416-B9C9-CFDD532FBD75}" srcOrd="0" destOrd="0" presId="urn:microsoft.com/office/officeart/2005/8/layout/chevron1"/>
    <dgm:cxn modelId="{764B54E7-2426-48E6-B572-B8038C2CAE34}" type="presParOf" srcId="{444AE812-984F-48A0-860D-5C082A296858}" destId="{52E32123-4BDC-4FA6-955B-CD09F1BF5B4E}" srcOrd="1" destOrd="0" presId="urn:microsoft.com/office/officeart/2005/8/layout/chevron1"/>
    <dgm:cxn modelId="{D714402E-92AC-4390-8A9D-A273C9FEA971}" type="presParOf" srcId="{444AE812-984F-48A0-860D-5C082A296858}" destId="{E3C238C0-8A3F-48E6-8817-F3FC0A043BA8}" srcOrd="2" destOrd="0" presId="urn:microsoft.com/office/officeart/2005/8/layout/chevron1"/>
    <dgm:cxn modelId="{22AFAAA1-C18C-4F8D-B738-0EDA51AF9BEA}" type="presParOf" srcId="{444AE812-984F-48A0-860D-5C082A296858}" destId="{6FD97CAD-FAB5-4E52-87C7-C8F4F535B967}" srcOrd="3" destOrd="0" presId="urn:microsoft.com/office/officeart/2005/8/layout/chevron1"/>
    <dgm:cxn modelId="{F5867226-916B-42C7-B03F-6D132DF967D6}" type="presParOf" srcId="{444AE812-984F-48A0-860D-5C082A296858}" destId="{ADD4237C-9613-4425-831A-57674EE32C09}" srcOrd="4" destOrd="0" presId="urn:microsoft.com/office/officeart/2005/8/layout/chevron1"/>
    <dgm:cxn modelId="{9F5323FB-08EB-473A-91A3-CAFD55546538}" type="presParOf" srcId="{444AE812-984F-48A0-860D-5C082A296858}" destId="{7CF36F24-0774-489C-B230-9317266939C3}" srcOrd="5" destOrd="0" presId="urn:microsoft.com/office/officeart/2005/8/layout/chevron1"/>
    <dgm:cxn modelId="{BD6EC051-8939-4FCA-8A7E-FC3709978957}" type="presParOf" srcId="{444AE812-984F-48A0-860D-5C082A296858}" destId="{6A6B8CBD-152B-46B4-B7E6-E7AAB762D5A8}" srcOrd="6" destOrd="0" presId="urn:microsoft.com/office/officeart/2005/8/layout/chevron1"/>
    <dgm:cxn modelId="{040047CE-D337-4592-B5BF-FAE9BEE12863}" type="presParOf" srcId="{444AE812-984F-48A0-860D-5C082A296858}" destId="{BDA47E43-09D7-4284-BDFD-96AC23AF0076}" srcOrd="7" destOrd="0" presId="urn:microsoft.com/office/officeart/2005/8/layout/chevron1"/>
    <dgm:cxn modelId="{B5A5789A-0297-4B0B-81BA-19D688015237}" type="presParOf" srcId="{444AE812-984F-48A0-860D-5C082A296858}" destId="{17302151-9550-49B6-8F57-F59C3030A49E}"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89689C-E0A4-4C15-A969-5FDC88A70885}" type="doc">
      <dgm:prSet loTypeId="urn:microsoft.com/office/officeart/2005/8/layout/chevron1" loCatId="process" qsTypeId="urn:microsoft.com/office/officeart/2005/8/quickstyle/simple2" qsCatId="simple" csTypeId="urn:microsoft.com/office/officeart/2005/8/colors/accent1_2" csCatId="accent1" phldr="1"/>
      <dgm:spPr/>
    </dgm:pt>
    <dgm:pt modelId="{794A4129-7C83-49FD-990A-7F0E6A3B4BEF}">
      <dgm:prSet phldrT="[Text]" custT="1"/>
      <dgm:spPr>
        <a:solidFill>
          <a:schemeClr val="bg1">
            <a:lumMod val="95000"/>
          </a:schemeClr>
        </a:solidFill>
      </dgm:spPr>
      <dgm:t>
        <a:bodyPr/>
        <a:lstStyle/>
        <a:p>
          <a:r>
            <a:rPr lang="en-US" sz="1500">
              <a:solidFill>
                <a:schemeClr val="tx1"/>
              </a:solidFill>
            </a:rPr>
            <a:t>Overview/Goals</a:t>
          </a:r>
        </a:p>
      </dgm:t>
    </dgm:pt>
    <dgm:pt modelId="{57541ED0-74FA-4895-92AB-E9C9C9481EAF}" type="parTrans" cxnId="{3608A200-D1B9-4B88-87EE-A2878A6CDD55}">
      <dgm:prSet/>
      <dgm:spPr/>
      <dgm:t>
        <a:bodyPr/>
        <a:lstStyle/>
        <a:p>
          <a:endParaRPr lang="en-US" sz="1500"/>
        </a:p>
      </dgm:t>
    </dgm:pt>
    <dgm:pt modelId="{1336D4BE-C861-4F6B-BF12-4EC8275F014E}" type="sibTrans" cxnId="{3608A200-D1B9-4B88-87EE-A2878A6CDD55}">
      <dgm:prSet/>
      <dgm:spPr/>
      <dgm:t>
        <a:bodyPr/>
        <a:lstStyle/>
        <a:p>
          <a:endParaRPr lang="en-US" sz="1500"/>
        </a:p>
      </dgm:t>
    </dgm:pt>
    <dgm:pt modelId="{6596EB37-DEBC-4BB5-9677-D95A76E7518C}">
      <dgm:prSet phldrT="[Text]" custT="1"/>
      <dgm:spPr>
        <a:solidFill>
          <a:schemeClr val="bg1">
            <a:lumMod val="95000"/>
          </a:schemeClr>
        </a:solidFill>
      </dgm:spPr>
      <dgm:t>
        <a:bodyPr/>
        <a:lstStyle/>
        <a:p>
          <a:r>
            <a:rPr lang="en-US" sz="1500">
              <a:solidFill>
                <a:schemeClr val="tx1"/>
              </a:solidFill>
            </a:rPr>
            <a:t>Results</a:t>
          </a:r>
        </a:p>
      </dgm:t>
    </dgm:pt>
    <dgm:pt modelId="{3795CD9E-4AD1-4975-BCB8-9DD82242A905}" type="parTrans" cxnId="{D43A24A1-E775-467F-9FD1-CA7808FF9181}">
      <dgm:prSet/>
      <dgm:spPr/>
      <dgm:t>
        <a:bodyPr/>
        <a:lstStyle/>
        <a:p>
          <a:endParaRPr lang="en-US"/>
        </a:p>
      </dgm:t>
    </dgm:pt>
    <dgm:pt modelId="{8598E9B2-32A6-40E8-947A-A1D064873AA8}" type="sibTrans" cxnId="{D43A24A1-E775-467F-9FD1-CA7808FF9181}">
      <dgm:prSet/>
      <dgm:spPr/>
      <dgm:t>
        <a:bodyPr/>
        <a:lstStyle/>
        <a:p>
          <a:endParaRPr lang="en-US"/>
        </a:p>
      </dgm:t>
    </dgm:pt>
    <dgm:pt modelId="{4023C2E3-C200-4D89-9DF7-BA0379B56E40}">
      <dgm:prSet phldrT="[Text]" custT="1"/>
      <dgm:spPr>
        <a:solidFill>
          <a:schemeClr val="accent1"/>
        </a:solidFill>
      </dgm:spPr>
      <dgm:t>
        <a:bodyPr/>
        <a:lstStyle/>
        <a:p>
          <a:r>
            <a:rPr lang="en-US" sz="1500">
              <a:solidFill>
                <a:schemeClr val="bg1"/>
              </a:solidFill>
            </a:rPr>
            <a:t>Methodology</a:t>
          </a:r>
        </a:p>
      </dgm:t>
    </dgm:pt>
    <dgm:pt modelId="{10A3AA73-6C91-4A1C-94FF-FBBF5C90268A}" type="parTrans" cxnId="{78C006E2-21D5-4BE4-AA97-CF28D1AFA600}">
      <dgm:prSet/>
      <dgm:spPr/>
      <dgm:t>
        <a:bodyPr/>
        <a:lstStyle/>
        <a:p>
          <a:endParaRPr lang="en-US"/>
        </a:p>
      </dgm:t>
    </dgm:pt>
    <dgm:pt modelId="{53E46514-18A7-4043-96A5-2699FAE98B84}" type="sibTrans" cxnId="{78C006E2-21D5-4BE4-AA97-CF28D1AFA600}">
      <dgm:prSet/>
      <dgm:spPr/>
      <dgm:t>
        <a:bodyPr/>
        <a:lstStyle/>
        <a:p>
          <a:endParaRPr lang="en-US"/>
        </a:p>
      </dgm:t>
    </dgm:pt>
    <dgm:pt modelId="{5B3C9AE6-5FA8-4E42-BBAD-4579C4749927}">
      <dgm:prSet phldrT="[Text]" custT="1"/>
      <dgm:spPr>
        <a:solidFill>
          <a:schemeClr val="bg1">
            <a:lumMod val="95000"/>
          </a:schemeClr>
        </a:solidFill>
      </dgm:spPr>
      <dgm:t>
        <a:bodyPr/>
        <a:lstStyle/>
        <a:p>
          <a:r>
            <a:rPr lang="en-US" sz="1500">
              <a:solidFill>
                <a:schemeClr val="tx1"/>
              </a:solidFill>
            </a:rPr>
            <a:t>Ongoing/Future Efforts</a:t>
          </a:r>
        </a:p>
      </dgm:t>
    </dgm:pt>
    <dgm:pt modelId="{E940B18C-441D-4E05-B9A3-8241D1BD0CD1}" type="parTrans" cxnId="{EACE97DC-A89B-429B-BABD-C2195A1776D2}">
      <dgm:prSet/>
      <dgm:spPr/>
      <dgm:t>
        <a:bodyPr/>
        <a:lstStyle/>
        <a:p>
          <a:endParaRPr lang="en-US"/>
        </a:p>
      </dgm:t>
    </dgm:pt>
    <dgm:pt modelId="{BF51713C-4F3F-4C6F-8D95-B7E233137C2E}" type="sibTrans" cxnId="{EACE97DC-A89B-429B-BABD-C2195A1776D2}">
      <dgm:prSet/>
      <dgm:spPr/>
      <dgm:t>
        <a:bodyPr/>
        <a:lstStyle/>
        <a:p>
          <a:endParaRPr lang="en-US"/>
        </a:p>
      </dgm:t>
    </dgm:pt>
    <dgm:pt modelId="{675228F9-D20D-44A5-ACA2-C640D7B3FBD2}">
      <dgm:prSet phldrT="[Text]" custT="1"/>
      <dgm:spPr>
        <a:solidFill>
          <a:schemeClr val="bg1">
            <a:lumMod val="95000"/>
          </a:schemeClr>
        </a:solidFill>
      </dgm:spPr>
      <dgm:t>
        <a:bodyPr/>
        <a:lstStyle/>
        <a:p>
          <a:r>
            <a:rPr lang="en-US" sz="1500">
              <a:solidFill>
                <a:schemeClr val="tx1"/>
              </a:solidFill>
            </a:rPr>
            <a:t>Concluding Summary</a:t>
          </a:r>
        </a:p>
      </dgm:t>
    </dgm:pt>
    <dgm:pt modelId="{22D9CCA0-4080-4C0E-B048-75968B615E0D}" type="parTrans" cxnId="{796527DC-7EDE-4D3E-AC1E-AC8A548945EB}">
      <dgm:prSet/>
      <dgm:spPr/>
      <dgm:t>
        <a:bodyPr/>
        <a:lstStyle/>
        <a:p>
          <a:endParaRPr lang="en-US"/>
        </a:p>
      </dgm:t>
    </dgm:pt>
    <dgm:pt modelId="{66FD5568-726E-4795-9929-9CDAEC11B996}" type="sibTrans" cxnId="{796527DC-7EDE-4D3E-AC1E-AC8A548945EB}">
      <dgm:prSet/>
      <dgm:spPr/>
      <dgm:t>
        <a:bodyPr/>
        <a:lstStyle/>
        <a:p>
          <a:endParaRPr lang="en-US"/>
        </a:p>
      </dgm:t>
    </dgm:pt>
    <dgm:pt modelId="{444AE812-984F-48A0-860D-5C082A296858}" type="pres">
      <dgm:prSet presAssocID="{7A89689C-E0A4-4C15-A969-5FDC88A70885}" presName="Name0" presStyleCnt="0">
        <dgm:presLayoutVars>
          <dgm:dir/>
          <dgm:animLvl val="lvl"/>
          <dgm:resizeHandles val="exact"/>
        </dgm:presLayoutVars>
      </dgm:prSet>
      <dgm:spPr/>
    </dgm:pt>
    <dgm:pt modelId="{7868296F-D0B8-4416-B9C9-CFDD532FBD75}" type="pres">
      <dgm:prSet presAssocID="{794A4129-7C83-49FD-990A-7F0E6A3B4BEF}" presName="parTxOnly" presStyleLbl="node1" presStyleIdx="0" presStyleCnt="5">
        <dgm:presLayoutVars>
          <dgm:chMax val="0"/>
          <dgm:chPref val="0"/>
          <dgm:bulletEnabled val="1"/>
        </dgm:presLayoutVars>
      </dgm:prSet>
      <dgm:spPr/>
    </dgm:pt>
    <dgm:pt modelId="{52E32123-4BDC-4FA6-955B-CD09F1BF5B4E}" type="pres">
      <dgm:prSet presAssocID="{1336D4BE-C861-4F6B-BF12-4EC8275F014E}" presName="parTxOnlySpace" presStyleCnt="0"/>
      <dgm:spPr/>
    </dgm:pt>
    <dgm:pt modelId="{E3C238C0-8A3F-48E6-8817-F3FC0A043BA8}" type="pres">
      <dgm:prSet presAssocID="{4023C2E3-C200-4D89-9DF7-BA0379B56E40}" presName="parTxOnly" presStyleLbl="node1" presStyleIdx="1" presStyleCnt="5">
        <dgm:presLayoutVars>
          <dgm:chMax val="0"/>
          <dgm:chPref val="0"/>
          <dgm:bulletEnabled val="1"/>
        </dgm:presLayoutVars>
      </dgm:prSet>
      <dgm:spPr/>
    </dgm:pt>
    <dgm:pt modelId="{6FD97CAD-FAB5-4E52-87C7-C8F4F535B967}" type="pres">
      <dgm:prSet presAssocID="{53E46514-18A7-4043-96A5-2699FAE98B84}" presName="parTxOnlySpace" presStyleCnt="0"/>
      <dgm:spPr/>
    </dgm:pt>
    <dgm:pt modelId="{ADD4237C-9613-4425-831A-57674EE32C09}" type="pres">
      <dgm:prSet presAssocID="{6596EB37-DEBC-4BB5-9677-D95A76E7518C}" presName="parTxOnly" presStyleLbl="node1" presStyleIdx="2" presStyleCnt="5">
        <dgm:presLayoutVars>
          <dgm:chMax val="0"/>
          <dgm:chPref val="0"/>
          <dgm:bulletEnabled val="1"/>
        </dgm:presLayoutVars>
      </dgm:prSet>
      <dgm:spPr/>
    </dgm:pt>
    <dgm:pt modelId="{7CF36F24-0774-489C-B230-9317266939C3}" type="pres">
      <dgm:prSet presAssocID="{8598E9B2-32A6-40E8-947A-A1D064873AA8}" presName="parTxOnlySpace" presStyleCnt="0"/>
      <dgm:spPr/>
    </dgm:pt>
    <dgm:pt modelId="{6A6B8CBD-152B-46B4-B7E6-E7AAB762D5A8}" type="pres">
      <dgm:prSet presAssocID="{5B3C9AE6-5FA8-4E42-BBAD-4579C4749927}" presName="parTxOnly" presStyleLbl="node1" presStyleIdx="3" presStyleCnt="5">
        <dgm:presLayoutVars>
          <dgm:chMax val="0"/>
          <dgm:chPref val="0"/>
          <dgm:bulletEnabled val="1"/>
        </dgm:presLayoutVars>
      </dgm:prSet>
      <dgm:spPr/>
    </dgm:pt>
    <dgm:pt modelId="{BDA47E43-09D7-4284-BDFD-96AC23AF0076}" type="pres">
      <dgm:prSet presAssocID="{BF51713C-4F3F-4C6F-8D95-B7E233137C2E}" presName="parTxOnlySpace" presStyleCnt="0"/>
      <dgm:spPr/>
    </dgm:pt>
    <dgm:pt modelId="{17302151-9550-49B6-8F57-F59C3030A49E}" type="pres">
      <dgm:prSet presAssocID="{675228F9-D20D-44A5-ACA2-C640D7B3FBD2}" presName="parTxOnly" presStyleLbl="node1" presStyleIdx="4" presStyleCnt="5">
        <dgm:presLayoutVars>
          <dgm:chMax val="0"/>
          <dgm:chPref val="0"/>
          <dgm:bulletEnabled val="1"/>
        </dgm:presLayoutVars>
      </dgm:prSet>
      <dgm:spPr/>
    </dgm:pt>
  </dgm:ptLst>
  <dgm:cxnLst>
    <dgm:cxn modelId="{3608A200-D1B9-4B88-87EE-A2878A6CDD55}" srcId="{7A89689C-E0A4-4C15-A969-5FDC88A70885}" destId="{794A4129-7C83-49FD-990A-7F0E6A3B4BEF}" srcOrd="0" destOrd="0" parTransId="{57541ED0-74FA-4895-92AB-E9C9C9481EAF}" sibTransId="{1336D4BE-C861-4F6B-BF12-4EC8275F014E}"/>
    <dgm:cxn modelId="{EC3BB527-0B87-4F0C-A592-80E9BAEEBF4D}" type="presOf" srcId="{6596EB37-DEBC-4BB5-9677-D95A76E7518C}" destId="{ADD4237C-9613-4425-831A-57674EE32C09}" srcOrd="0" destOrd="0" presId="urn:microsoft.com/office/officeart/2005/8/layout/chevron1"/>
    <dgm:cxn modelId="{D43A24A1-E775-467F-9FD1-CA7808FF9181}" srcId="{7A89689C-E0A4-4C15-A969-5FDC88A70885}" destId="{6596EB37-DEBC-4BB5-9677-D95A76E7518C}" srcOrd="2" destOrd="0" parTransId="{3795CD9E-4AD1-4975-BCB8-9DD82242A905}" sibTransId="{8598E9B2-32A6-40E8-947A-A1D064873AA8}"/>
    <dgm:cxn modelId="{00D2ADC5-1CAA-4522-8BBD-B94981A28E68}" type="presOf" srcId="{7A89689C-E0A4-4C15-A969-5FDC88A70885}" destId="{444AE812-984F-48A0-860D-5C082A296858}" srcOrd="0" destOrd="0" presId="urn:microsoft.com/office/officeart/2005/8/layout/chevron1"/>
    <dgm:cxn modelId="{796527DC-7EDE-4D3E-AC1E-AC8A548945EB}" srcId="{7A89689C-E0A4-4C15-A969-5FDC88A70885}" destId="{675228F9-D20D-44A5-ACA2-C640D7B3FBD2}" srcOrd="4" destOrd="0" parTransId="{22D9CCA0-4080-4C0E-B048-75968B615E0D}" sibTransId="{66FD5568-726E-4795-9929-9CDAEC11B996}"/>
    <dgm:cxn modelId="{EACE97DC-A89B-429B-BABD-C2195A1776D2}" srcId="{7A89689C-E0A4-4C15-A969-5FDC88A70885}" destId="{5B3C9AE6-5FA8-4E42-BBAD-4579C4749927}" srcOrd="3" destOrd="0" parTransId="{E940B18C-441D-4E05-B9A3-8241D1BD0CD1}" sibTransId="{BF51713C-4F3F-4C6F-8D95-B7E233137C2E}"/>
    <dgm:cxn modelId="{8DFB02E0-A05D-4549-8C92-B44F3F364AC5}" type="presOf" srcId="{5B3C9AE6-5FA8-4E42-BBAD-4579C4749927}" destId="{6A6B8CBD-152B-46B4-B7E6-E7AAB762D5A8}" srcOrd="0" destOrd="0" presId="urn:microsoft.com/office/officeart/2005/8/layout/chevron1"/>
    <dgm:cxn modelId="{78C006E2-21D5-4BE4-AA97-CF28D1AFA600}" srcId="{7A89689C-E0A4-4C15-A969-5FDC88A70885}" destId="{4023C2E3-C200-4D89-9DF7-BA0379B56E40}" srcOrd="1" destOrd="0" parTransId="{10A3AA73-6C91-4A1C-94FF-FBBF5C90268A}" sibTransId="{53E46514-18A7-4043-96A5-2699FAE98B84}"/>
    <dgm:cxn modelId="{42F064E7-3EF6-41C3-A856-2D15F1BDC252}" type="presOf" srcId="{4023C2E3-C200-4D89-9DF7-BA0379B56E40}" destId="{E3C238C0-8A3F-48E6-8817-F3FC0A043BA8}" srcOrd="0" destOrd="0" presId="urn:microsoft.com/office/officeart/2005/8/layout/chevron1"/>
    <dgm:cxn modelId="{ED747DEA-60AE-4558-9E60-3DEAB0E99191}" type="presOf" srcId="{675228F9-D20D-44A5-ACA2-C640D7B3FBD2}" destId="{17302151-9550-49B6-8F57-F59C3030A49E}" srcOrd="0" destOrd="0" presId="urn:microsoft.com/office/officeart/2005/8/layout/chevron1"/>
    <dgm:cxn modelId="{54D6ADFE-3159-4753-B1BD-DA5415F19AE8}" type="presOf" srcId="{794A4129-7C83-49FD-990A-7F0E6A3B4BEF}" destId="{7868296F-D0B8-4416-B9C9-CFDD532FBD75}" srcOrd="0" destOrd="0" presId="urn:microsoft.com/office/officeart/2005/8/layout/chevron1"/>
    <dgm:cxn modelId="{D98F105B-868B-4A8F-82A1-F567BEF84569}" type="presParOf" srcId="{444AE812-984F-48A0-860D-5C082A296858}" destId="{7868296F-D0B8-4416-B9C9-CFDD532FBD75}" srcOrd="0" destOrd="0" presId="urn:microsoft.com/office/officeart/2005/8/layout/chevron1"/>
    <dgm:cxn modelId="{764B54E7-2426-48E6-B572-B8038C2CAE34}" type="presParOf" srcId="{444AE812-984F-48A0-860D-5C082A296858}" destId="{52E32123-4BDC-4FA6-955B-CD09F1BF5B4E}" srcOrd="1" destOrd="0" presId="urn:microsoft.com/office/officeart/2005/8/layout/chevron1"/>
    <dgm:cxn modelId="{D714402E-92AC-4390-8A9D-A273C9FEA971}" type="presParOf" srcId="{444AE812-984F-48A0-860D-5C082A296858}" destId="{E3C238C0-8A3F-48E6-8817-F3FC0A043BA8}" srcOrd="2" destOrd="0" presId="urn:microsoft.com/office/officeart/2005/8/layout/chevron1"/>
    <dgm:cxn modelId="{22AFAAA1-C18C-4F8D-B738-0EDA51AF9BEA}" type="presParOf" srcId="{444AE812-984F-48A0-860D-5C082A296858}" destId="{6FD97CAD-FAB5-4E52-87C7-C8F4F535B967}" srcOrd="3" destOrd="0" presId="urn:microsoft.com/office/officeart/2005/8/layout/chevron1"/>
    <dgm:cxn modelId="{F5867226-916B-42C7-B03F-6D132DF967D6}" type="presParOf" srcId="{444AE812-984F-48A0-860D-5C082A296858}" destId="{ADD4237C-9613-4425-831A-57674EE32C09}" srcOrd="4" destOrd="0" presId="urn:microsoft.com/office/officeart/2005/8/layout/chevron1"/>
    <dgm:cxn modelId="{9F5323FB-08EB-473A-91A3-CAFD55546538}" type="presParOf" srcId="{444AE812-984F-48A0-860D-5C082A296858}" destId="{7CF36F24-0774-489C-B230-9317266939C3}" srcOrd="5" destOrd="0" presId="urn:microsoft.com/office/officeart/2005/8/layout/chevron1"/>
    <dgm:cxn modelId="{BD6EC051-8939-4FCA-8A7E-FC3709978957}" type="presParOf" srcId="{444AE812-984F-48A0-860D-5C082A296858}" destId="{6A6B8CBD-152B-46B4-B7E6-E7AAB762D5A8}" srcOrd="6" destOrd="0" presId="urn:microsoft.com/office/officeart/2005/8/layout/chevron1"/>
    <dgm:cxn modelId="{040047CE-D337-4592-B5BF-FAE9BEE12863}" type="presParOf" srcId="{444AE812-984F-48A0-860D-5C082A296858}" destId="{BDA47E43-09D7-4284-BDFD-96AC23AF0076}" srcOrd="7" destOrd="0" presId="urn:microsoft.com/office/officeart/2005/8/layout/chevron1"/>
    <dgm:cxn modelId="{B5A5789A-0297-4B0B-81BA-19D688015237}" type="presParOf" srcId="{444AE812-984F-48A0-860D-5C082A296858}" destId="{17302151-9550-49B6-8F57-F59C3030A49E}"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A89689C-E0A4-4C15-A969-5FDC88A70885}" type="doc">
      <dgm:prSet loTypeId="urn:microsoft.com/office/officeart/2005/8/layout/chevron1" loCatId="process" qsTypeId="urn:microsoft.com/office/officeart/2005/8/quickstyle/simple2" qsCatId="simple" csTypeId="urn:microsoft.com/office/officeart/2005/8/colors/accent1_2" csCatId="accent1" phldr="1"/>
      <dgm:spPr/>
    </dgm:pt>
    <dgm:pt modelId="{794A4129-7C83-49FD-990A-7F0E6A3B4BEF}">
      <dgm:prSet phldrT="[Text]" custT="1"/>
      <dgm:spPr>
        <a:solidFill>
          <a:schemeClr val="bg1">
            <a:lumMod val="95000"/>
          </a:schemeClr>
        </a:solidFill>
      </dgm:spPr>
      <dgm:t>
        <a:bodyPr/>
        <a:lstStyle/>
        <a:p>
          <a:r>
            <a:rPr lang="en-US" sz="1500">
              <a:solidFill>
                <a:schemeClr val="tx1"/>
              </a:solidFill>
            </a:rPr>
            <a:t>Overview/Goals</a:t>
          </a:r>
        </a:p>
      </dgm:t>
    </dgm:pt>
    <dgm:pt modelId="{57541ED0-74FA-4895-92AB-E9C9C9481EAF}" type="parTrans" cxnId="{3608A200-D1B9-4B88-87EE-A2878A6CDD55}">
      <dgm:prSet/>
      <dgm:spPr/>
      <dgm:t>
        <a:bodyPr/>
        <a:lstStyle/>
        <a:p>
          <a:endParaRPr lang="en-US" sz="1500"/>
        </a:p>
      </dgm:t>
    </dgm:pt>
    <dgm:pt modelId="{1336D4BE-C861-4F6B-BF12-4EC8275F014E}" type="sibTrans" cxnId="{3608A200-D1B9-4B88-87EE-A2878A6CDD55}">
      <dgm:prSet/>
      <dgm:spPr/>
      <dgm:t>
        <a:bodyPr/>
        <a:lstStyle/>
        <a:p>
          <a:endParaRPr lang="en-US" sz="1500"/>
        </a:p>
      </dgm:t>
    </dgm:pt>
    <dgm:pt modelId="{6596EB37-DEBC-4BB5-9677-D95A76E7518C}">
      <dgm:prSet phldrT="[Text]" custT="1"/>
      <dgm:spPr>
        <a:solidFill>
          <a:schemeClr val="bg1">
            <a:lumMod val="95000"/>
          </a:schemeClr>
        </a:solidFill>
      </dgm:spPr>
      <dgm:t>
        <a:bodyPr/>
        <a:lstStyle/>
        <a:p>
          <a:r>
            <a:rPr lang="en-US" sz="1500">
              <a:solidFill>
                <a:schemeClr val="tx1"/>
              </a:solidFill>
            </a:rPr>
            <a:t>Results</a:t>
          </a:r>
        </a:p>
      </dgm:t>
    </dgm:pt>
    <dgm:pt modelId="{3795CD9E-4AD1-4975-BCB8-9DD82242A905}" type="parTrans" cxnId="{D43A24A1-E775-467F-9FD1-CA7808FF9181}">
      <dgm:prSet/>
      <dgm:spPr/>
      <dgm:t>
        <a:bodyPr/>
        <a:lstStyle/>
        <a:p>
          <a:endParaRPr lang="en-US"/>
        </a:p>
      </dgm:t>
    </dgm:pt>
    <dgm:pt modelId="{8598E9B2-32A6-40E8-947A-A1D064873AA8}" type="sibTrans" cxnId="{D43A24A1-E775-467F-9FD1-CA7808FF9181}">
      <dgm:prSet/>
      <dgm:spPr/>
      <dgm:t>
        <a:bodyPr/>
        <a:lstStyle/>
        <a:p>
          <a:endParaRPr lang="en-US"/>
        </a:p>
      </dgm:t>
    </dgm:pt>
    <dgm:pt modelId="{4023C2E3-C200-4D89-9DF7-BA0379B56E40}">
      <dgm:prSet phldrT="[Text]" custT="1"/>
      <dgm:spPr>
        <a:solidFill>
          <a:schemeClr val="accent1"/>
        </a:solidFill>
      </dgm:spPr>
      <dgm:t>
        <a:bodyPr/>
        <a:lstStyle/>
        <a:p>
          <a:r>
            <a:rPr lang="en-US" sz="1500">
              <a:solidFill>
                <a:schemeClr val="bg1"/>
              </a:solidFill>
            </a:rPr>
            <a:t>Methodology</a:t>
          </a:r>
        </a:p>
      </dgm:t>
    </dgm:pt>
    <dgm:pt modelId="{10A3AA73-6C91-4A1C-94FF-FBBF5C90268A}" type="parTrans" cxnId="{78C006E2-21D5-4BE4-AA97-CF28D1AFA600}">
      <dgm:prSet/>
      <dgm:spPr/>
      <dgm:t>
        <a:bodyPr/>
        <a:lstStyle/>
        <a:p>
          <a:endParaRPr lang="en-US"/>
        </a:p>
      </dgm:t>
    </dgm:pt>
    <dgm:pt modelId="{53E46514-18A7-4043-96A5-2699FAE98B84}" type="sibTrans" cxnId="{78C006E2-21D5-4BE4-AA97-CF28D1AFA600}">
      <dgm:prSet/>
      <dgm:spPr/>
      <dgm:t>
        <a:bodyPr/>
        <a:lstStyle/>
        <a:p>
          <a:endParaRPr lang="en-US"/>
        </a:p>
      </dgm:t>
    </dgm:pt>
    <dgm:pt modelId="{5B3C9AE6-5FA8-4E42-BBAD-4579C4749927}">
      <dgm:prSet phldrT="[Text]" custT="1"/>
      <dgm:spPr>
        <a:solidFill>
          <a:schemeClr val="bg1">
            <a:lumMod val="95000"/>
          </a:schemeClr>
        </a:solidFill>
      </dgm:spPr>
      <dgm:t>
        <a:bodyPr/>
        <a:lstStyle/>
        <a:p>
          <a:r>
            <a:rPr lang="en-US" sz="1500">
              <a:solidFill>
                <a:schemeClr val="tx1"/>
              </a:solidFill>
            </a:rPr>
            <a:t>Ongoing/Future Efforts</a:t>
          </a:r>
        </a:p>
      </dgm:t>
    </dgm:pt>
    <dgm:pt modelId="{E940B18C-441D-4E05-B9A3-8241D1BD0CD1}" type="parTrans" cxnId="{EACE97DC-A89B-429B-BABD-C2195A1776D2}">
      <dgm:prSet/>
      <dgm:spPr/>
      <dgm:t>
        <a:bodyPr/>
        <a:lstStyle/>
        <a:p>
          <a:endParaRPr lang="en-US"/>
        </a:p>
      </dgm:t>
    </dgm:pt>
    <dgm:pt modelId="{BF51713C-4F3F-4C6F-8D95-B7E233137C2E}" type="sibTrans" cxnId="{EACE97DC-A89B-429B-BABD-C2195A1776D2}">
      <dgm:prSet/>
      <dgm:spPr/>
      <dgm:t>
        <a:bodyPr/>
        <a:lstStyle/>
        <a:p>
          <a:endParaRPr lang="en-US"/>
        </a:p>
      </dgm:t>
    </dgm:pt>
    <dgm:pt modelId="{675228F9-D20D-44A5-ACA2-C640D7B3FBD2}">
      <dgm:prSet phldrT="[Text]" custT="1"/>
      <dgm:spPr>
        <a:solidFill>
          <a:schemeClr val="bg1">
            <a:lumMod val="95000"/>
          </a:schemeClr>
        </a:solidFill>
      </dgm:spPr>
      <dgm:t>
        <a:bodyPr/>
        <a:lstStyle/>
        <a:p>
          <a:r>
            <a:rPr lang="en-US" sz="1500">
              <a:solidFill>
                <a:schemeClr val="tx1"/>
              </a:solidFill>
            </a:rPr>
            <a:t>Concluding Summary</a:t>
          </a:r>
        </a:p>
      </dgm:t>
    </dgm:pt>
    <dgm:pt modelId="{22D9CCA0-4080-4C0E-B048-75968B615E0D}" type="parTrans" cxnId="{796527DC-7EDE-4D3E-AC1E-AC8A548945EB}">
      <dgm:prSet/>
      <dgm:spPr/>
      <dgm:t>
        <a:bodyPr/>
        <a:lstStyle/>
        <a:p>
          <a:endParaRPr lang="en-US"/>
        </a:p>
      </dgm:t>
    </dgm:pt>
    <dgm:pt modelId="{66FD5568-726E-4795-9929-9CDAEC11B996}" type="sibTrans" cxnId="{796527DC-7EDE-4D3E-AC1E-AC8A548945EB}">
      <dgm:prSet/>
      <dgm:spPr/>
      <dgm:t>
        <a:bodyPr/>
        <a:lstStyle/>
        <a:p>
          <a:endParaRPr lang="en-US"/>
        </a:p>
      </dgm:t>
    </dgm:pt>
    <dgm:pt modelId="{444AE812-984F-48A0-860D-5C082A296858}" type="pres">
      <dgm:prSet presAssocID="{7A89689C-E0A4-4C15-A969-5FDC88A70885}" presName="Name0" presStyleCnt="0">
        <dgm:presLayoutVars>
          <dgm:dir/>
          <dgm:animLvl val="lvl"/>
          <dgm:resizeHandles val="exact"/>
        </dgm:presLayoutVars>
      </dgm:prSet>
      <dgm:spPr/>
    </dgm:pt>
    <dgm:pt modelId="{7868296F-D0B8-4416-B9C9-CFDD532FBD75}" type="pres">
      <dgm:prSet presAssocID="{794A4129-7C83-49FD-990A-7F0E6A3B4BEF}" presName="parTxOnly" presStyleLbl="node1" presStyleIdx="0" presStyleCnt="5">
        <dgm:presLayoutVars>
          <dgm:chMax val="0"/>
          <dgm:chPref val="0"/>
          <dgm:bulletEnabled val="1"/>
        </dgm:presLayoutVars>
      </dgm:prSet>
      <dgm:spPr/>
    </dgm:pt>
    <dgm:pt modelId="{52E32123-4BDC-4FA6-955B-CD09F1BF5B4E}" type="pres">
      <dgm:prSet presAssocID="{1336D4BE-C861-4F6B-BF12-4EC8275F014E}" presName="parTxOnlySpace" presStyleCnt="0"/>
      <dgm:spPr/>
    </dgm:pt>
    <dgm:pt modelId="{E3C238C0-8A3F-48E6-8817-F3FC0A043BA8}" type="pres">
      <dgm:prSet presAssocID="{4023C2E3-C200-4D89-9DF7-BA0379B56E40}" presName="parTxOnly" presStyleLbl="node1" presStyleIdx="1" presStyleCnt="5">
        <dgm:presLayoutVars>
          <dgm:chMax val="0"/>
          <dgm:chPref val="0"/>
          <dgm:bulletEnabled val="1"/>
        </dgm:presLayoutVars>
      </dgm:prSet>
      <dgm:spPr/>
    </dgm:pt>
    <dgm:pt modelId="{6FD97CAD-FAB5-4E52-87C7-C8F4F535B967}" type="pres">
      <dgm:prSet presAssocID="{53E46514-18A7-4043-96A5-2699FAE98B84}" presName="parTxOnlySpace" presStyleCnt="0"/>
      <dgm:spPr/>
    </dgm:pt>
    <dgm:pt modelId="{ADD4237C-9613-4425-831A-57674EE32C09}" type="pres">
      <dgm:prSet presAssocID="{6596EB37-DEBC-4BB5-9677-D95A76E7518C}" presName="parTxOnly" presStyleLbl="node1" presStyleIdx="2" presStyleCnt="5">
        <dgm:presLayoutVars>
          <dgm:chMax val="0"/>
          <dgm:chPref val="0"/>
          <dgm:bulletEnabled val="1"/>
        </dgm:presLayoutVars>
      </dgm:prSet>
      <dgm:spPr/>
    </dgm:pt>
    <dgm:pt modelId="{7CF36F24-0774-489C-B230-9317266939C3}" type="pres">
      <dgm:prSet presAssocID="{8598E9B2-32A6-40E8-947A-A1D064873AA8}" presName="parTxOnlySpace" presStyleCnt="0"/>
      <dgm:spPr/>
    </dgm:pt>
    <dgm:pt modelId="{6A6B8CBD-152B-46B4-B7E6-E7AAB762D5A8}" type="pres">
      <dgm:prSet presAssocID="{5B3C9AE6-5FA8-4E42-BBAD-4579C4749927}" presName="parTxOnly" presStyleLbl="node1" presStyleIdx="3" presStyleCnt="5">
        <dgm:presLayoutVars>
          <dgm:chMax val="0"/>
          <dgm:chPref val="0"/>
          <dgm:bulletEnabled val="1"/>
        </dgm:presLayoutVars>
      </dgm:prSet>
      <dgm:spPr/>
    </dgm:pt>
    <dgm:pt modelId="{BDA47E43-09D7-4284-BDFD-96AC23AF0076}" type="pres">
      <dgm:prSet presAssocID="{BF51713C-4F3F-4C6F-8D95-B7E233137C2E}" presName="parTxOnlySpace" presStyleCnt="0"/>
      <dgm:spPr/>
    </dgm:pt>
    <dgm:pt modelId="{17302151-9550-49B6-8F57-F59C3030A49E}" type="pres">
      <dgm:prSet presAssocID="{675228F9-D20D-44A5-ACA2-C640D7B3FBD2}" presName="parTxOnly" presStyleLbl="node1" presStyleIdx="4" presStyleCnt="5">
        <dgm:presLayoutVars>
          <dgm:chMax val="0"/>
          <dgm:chPref val="0"/>
          <dgm:bulletEnabled val="1"/>
        </dgm:presLayoutVars>
      </dgm:prSet>
      <dgm:spPr/>
    </dgm:pt>
  </dgm:ptLst>
  <dgm:cxnLst>
    <dgm:cxn modelId="{3608A200-D1B9-4B88-87EE-A2878A6CDD55}" srcId="{7A89689C-E0A4-4C15-A969-5FDC88A70885}" destId="{794A4129-7C83-49FD-990A-7F0E6A3B4BEF}" srcOrd="0" destOrd="0" parTransId="{57541ED0-74FA-4895-92AB-E9C9C9481EAF}" sibTransId="{1336D4BE-C861-4F6B-BF12-4EC8275F014E}"/>
    <dgm:cxn modelId="{EC3BB527-0B87-4F0C-A592-80E9BAEEBF4D}" type="presOf" srcId="{6596EB37-DEBC-4BB5-9677-D95A76E7518C}" destId="{ADD4237C-9613-4425-831A-57674EE32C09}" srcOrd="0" destOrd="0" presId="urn:microsoft.com/office/officeart/2005/8/layout/chevron1"/>
    <dgm:cxn modelId="{D43A24A1-E775-467F-9FD1-CA7808FF9181}" srcId="{7A89689C-E0A4-4C15-A969-5FDC88A70885}" destId="{6596EB37-DEBC-4BB5-9677-D95A76E7518C}" srcOrd="2" destOrd="0" parTransId="{3795CD9E-4AD1-4975-BCB8-9DD82242A905}" sibTransId="{8598E9B2-32A6-40E8-947A-A1D064873AA8}"/>
    <dgm:cxn modelId="{00D2ADC5-1CAA-4522-8BBD-B94981A28E68}" type="presOf" srcId="{7A89689C-E0A4-4C15-A969-5FDC88A70885}" destId="{444AE812-984F-48A0-860D-5C082A296858}" srcOrd="0" destOrd="0" presId="urn:microsoft.com/office/officeart/2005/8/layout/chevron1"/>
    <dgm:cxn modelId="{796527DC-7EDE-4D3E-AC1E-AC8A548945EB}" srcId="{7A89689C-E0A4-4C15-A969-5FDC88A70885}" destId="{675228F9-D20D-44A5-ACA2-C640D7B3FBD2}" srcOrd="4" destOrd="0" parTransId="{22D9CCA0-4080-4C0E-B048-75968B615E0D}" sibTransId="{66FD5568-726E-4795-9929-9CDAEC11B996}"/>
    <dgm:cxn modelId="{EACE97DC-A89B-429B-BABD-C2195A1776D2}" srcId="{7A89689C-E0A4-4C15-A969-5FDC88A70885}" destId="{5B3C9AE6-5FA8-4E42-BBAD-4579C4749927}" srcOrd="3" destOrd="0" parTransId="{E940B18C-441D-4E05-B9A3-8241D1BD0CD1}" sibTransId="{BF51713C-4F3F-4C6F-8D95-B7E233137C2E}"/>
    <dgm:cxn modelId="{8DFB02E0-A05D-4549-8C92-B44F3F364AC5}" type="presOf" srcId="{5B3C9AE6-5FA8-4E42-BBAD-4579C4749927}" destId="{6A6B8CBD-152B-46B4-B7E6-E7AAB762D5A8}" srcOrd="0" destOrd="0" presId="urn:microsoft.com/office/officeart/2005/8/layout/chevron1"/>
    <dgm:cxn modelId="{78C006E2-21D5-4BE4-AA97-CF28D1AFA600}" srcId="{7A89689C-E0A4-4C15-A969-5FDC88A70885}" destId="{4023C2E3-C200-4D89-9DF7-BA0379B56E40}" srcOrd="1" destOrd="0" parTransId="{10A3AA73-6C91-4A1C-94FF-FBBF5C90268A}" sibTransId="{53E46514-18A7-4043-96A5-2699FAE98B84}"/>
    <dgm:cxn modelId="{42F064E7-3EF6-41C3-A856-2D15F1BDC252}" type="presOf" srcId="{4023C2E3-C200-4D89-9DF7-BA0379B56E40}" destId="{E3C238C0-8A3F-48E6-8817-F3FC0A043BA8}" srcOrd="0" destOrd="0" presId="urn:microsoft.com/office/officeart/2005/8/layout/chevron1"/>
    <dgm:cxn modelId="{ED747DEA-60AE-4558-9E60-3DEAB0E99191}" type="presOf" srcId="{675228F9-D20D-44A5-ACA2-C640D7B3FBD2}" destId="{17302151-9550-49B6-8F57-F59C3030A49E}" srcOrd="0" destOrd="0" presId="urn:microsoft.com/office/officeart/2005/8/layout/chevron1"/>
    <dgm:cxn modelId="{54D6ADFE-3159-4753-B1BD-DA5415F19AE8}" type="presOf" srcId="{794A4129-7C83-49FD-990A-7F0E6A3B4BEF}" destId="{7868296F-D0B8-4416-B9C9-CFDD532FBD75}" srcOrd="0" destOrd="0" presId="urn:microsoft.com/office/officeart/2005/8/layout/chevron1"/>
    <dgm:cxn modelId="{D98F105B-868B-4A8F-82A1-F567BEF84569}" type="presParOf" srcId="{444AE812-984F-48A0-860D-5C082A296858}" destId="{7868296F-D0B8-4416-B9C9-CFDD532FBD75}" srcOrd="0" destOrd="0" presId="urn:microsoft.com/office/officeart/2005/8/layout/chevron1"/>
    <dgm:cxn modelId="{764B54E7-2426-48E6-B572-B8038C2CAE34}" type="presParOf" srcId="{444AE812-984F-48A0-860D-5C082A296858}" destId="{52E32123-4BDC-4FA6-955B-CD09F1BF5B4E}" srcOrd="1" destOrd="0" presId="urn:microsoft.com/office/officeart/2005/8/layout/chevron1"/>
    <dgm:cxn modelId="{D714402E-92AC-4390-8A9D-A273C9FEA971}" type="presParOf" srcId="{444AE812-984F-48A0-860D-5C082A296858}" destId="{E3C238C0-8A3F-48E6-8817-F3FC0A043BA8}" srcOrd="2" destOrd="0" presId="urn:microsoft.com/office/officeart/2005/8/layout/chevron1"/>
    <dgm:cxn modelId="{22AFAAA1-C18C-4F8D-B738-0EDA51AF9BEA}" type="presParOf" srcId="{444AE812-984F-48A0-860D-5C082A296858}" destId="{6FD97CAD-FAB5-4E52-87C7-C8F4F535B967}" srcOrd="3" destOrd="0" presId="urn:microsoft.com/office/officeart/2005/8/layout/chevron1"/>
    <dgm:cxn modelId="{F5867226-916B-42C7-B03F-6D132DF967D6}" type="presParOf" srcId="{444AE812-984F-48A0-860D-5C082A296858}" destId="{ADD4237C-9613-4425-831A-57674EE32C09}" srcOrd="4" destOrd="0" presId="urn:microsoft.com/office/officeart/2005/8/layout/chevron1"/>
    <dgm:cxn modelId="{9F5323FB-08EB-473A-91A3-CAFD55546538}" type="presParOf" srcId="{444AE812-984F-48A0-860D-5C082A296858}" destId="{7CF36F24-0774-489C-B230-9317266939C3}" srcOrd="5" destOrd="0" presId="urn:microsoft.com/office/officeart/2005/8/layout/chevron1"/>
    <dgm:cxn modelId="{BD6EC051-8939-4FCA-8A7E-FC3709978957}" type="presParOf" srcId="{444AE812-984F-48A0-860D-5C082A296858}" destId="{6A6B8CBD-152B-46B4-B7E6-E7AAB762D5A8}" srcOrd="6" destOrd="0" presId="urn:microsoft.com/office/officeart/2005/8/layout/chevron1"/>
    <dgm:cxn modelId="{040047CE-D337-4592-B5BF-FAE9BEE12863}" type="presParOf" srcId="{444AE812-984F-48A0-860D-5C082A296858}" destId="{BDA47E43-09D7-4284-BDFD-96AC23AF0076}" srcOrd="7" destOrd="0" presId="urn:microsoft.com/office/officeart/2005/8/layout/chevron1"/>
    <dgm:cxn modelId="{B5A5789A-0297-4B0B-81BA-19D688015237}" type="presParOf" srcId="{444AE812-984F-48A0-860D-5C082A296858}" destId="{17302151-9550-49B6-8F57-F59C3030A49E}"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A89689C-E0A4-4C15-A969-5FDC88A70885}" type="doc">
      <dgm:prSet loTypeId="urn:microsoft.com/office/officeart/2005/8/layout/chevron1" loCatId="process" qsTypeId="urn:microsoft.com/office/officeart/2005/8/quickstyle/simple2" qsCatId="simple" csTypeId="urn:microsoft.com/office/officeart/2005/8/colors/accent1_2" csCatId="accent1" phldr="1"/>
      <dgm:spPr/>
    </dgm:pt>
    <dgm:pt modelId="{794A4129-7C83-49FD-990A-7F0E6A3B4BEF}">
      <dgm:prSet phldrT="[Text]" custT="1"/>
      <dgm:spPr>
        <a:solidFill>
          <a:schemeClr val="bg1">
            <a:lumMod val="95000"/>
          </a:schemeClr>
        </a:solidFill>
      </dgm:spPr>
      <dgm:t>
        <a:bodyPr/>
        <a:lstStyle/>
        <a:p>
          <a:r>
            <a:rPr lang="en-US" sz="1500">
              <a:solidFill>
                <a:schemeClr val="tx1"/>
              </a:solidFill>
            </a:rPr>
            <a:t>Overview/Goals</a:t>
          </a:r>
        </a:p>
      </dgm:t>
    </dgm:pt>
    <dgm:pt modelId="{57541ED0-74FA-4895-92AB-E9C9C9481EAF}" type="parTrans" cxnId="{3608A200-D1B9-4B88-87EE-A2878A6CDD55}">
      <dgm:prSet/>
      <dgm:spPr/>
      <dgm:t>
        <a:bodyPr/>
        <a:lstStyle/>
        <a:p>
          <a:endParaRPr lang="en-US" sz="1500"/>
        </a:p>
      </dgm:t>
    </dgm:pt>
    <dgm:pt modelId="{1336D4BE-C861-4F6B-BF12-4EC8275F014E}" type="sibTrans" cxnId="{3608A200-D1B9-4B88-87EE-A2878A6CDD55}">
      <dgm:prSet/>
      <dgm:spPr/>
      <dgm:t>
        <a:bodyPr/>
        <a:lstStyle/>
        <a:p>
          <a:endParaRPr lang="en-US" sz="1500"/>
        </a:p>
      </dgm:t>
    </dgm:pt>
    <dgm:pt modelId="{6596EB37-DEBC-4BB5-9677-D95A76E7518C}">
      <dgm:prSet phldrT="[Text]" custT="1"/>
      <dgm:spPr>
        <a:solidFill>
          <a:schemeClr val="bg1">
            <a:lumMod val="95000"/>
          </a:schemeClr>
        </a:solidFill>
      </dgm:spPr>
      <dgm:t>
        <a:bodyPr/>
        <a:lstStyle/>
        <a:p>
          <a:r>
            <a:rPr lang="en-US" sz="1500">
              <a:solidFill>
                <a:schemeClr val="tx1"/>
              </a:solidFill>
            </a:rPr>
            <a:t>Results</a:t>
          </a:r>
        </a:p>
      </dgm:t>
    </dgm:pt>
    <dgm:pt modelId="{3795CD9E-4AD1-4975-BCB8-9DD82242A905}" type="parTrans" cxnId="{D43A24A1-E775-467F-9FD1-CA7808FF9181}">
      <dgm:prSet/>
      <dgm:spPr/>
      <dgm:t>
        <a:bodyPr/>
        <a:lstStyle/>
        <a:p>
          <a:endParaRPr lang="en-US"/>
        </a:p>
      </dgm:t>
    </dgm:pt>
    <dgm:pt modelId="{8598E9B2-32A6-40E8-947A-A1D064873AA8}" type="sibTrans" cxnId="{D43A24A1-E775-467F-9FD1-CA7808FF9181}">
      <dgm:prSet/>
      <dgm:spPr/>
      <dgm:t>
        <a:bodyPr/>
        <a:lstStyle/>
        <a:p>
          <a:endParaRPr lang="en-US"/>
        </a:p>
      </dgm:t>
    </dgm:pt>
    <dgm:pt modelId="{4023C2E3-C200-4D89-9DF7-BA0379B56E40}">
      <dgm:prSet phldrT="[Text]" custT="1"/>
      <dgm:spPr>
        <a:solidFill>
          <a:schemeClr val="accent1"/>
        </a:solidFill>
      </dgm:spPr>
      <dgm:t>
        <a:bodyPr/>
        <a:lstStyle/>
        <a:p>
          <a:r>
            <a:rPr lang="en-US" sz="1500">
              <a:solidFill>
                <a:schemeClr val="bg1"/>
              </a:solidFill>
            </a:rPr>
            <a:t>Methodology</a:t>
          </a:r>
        </a:p>
      </dgm:t>
    </dgm:pt>
    <dgm:pt modelId="{10A3AA73-6C91-4A1C-94FF-FBBF5C90268A}" type="parTrans" cxnId="{78C006E2-21D5-4BE4-AA97-CF28D1AFA600}">
      <dgm:prSet/>
      <dgm:spPr/>
      <dgm:t>
        <a:bodyPr/>
        <a:lstStyle/>
        <a:p>
          <a:endParaRPr lang="en-US"/>
        </a:p>
      </dgm:t>
    </dgm:pt>
    <dgm:pt modelId="{53E46514-18A7-4043-96A5-2699FAE98B84}" type="sibTrans" cxnId="{78C006E2-21D5-4BE4-AA97-CF28D1AFA600}">
      <dgm:prSet/>
      <dgm:spPr/>
      <dgm:t>
        <a:bodyPr/>
        <a:lstStyle/>
        <a:p>
          <a:endParaRPr lang="en-US"/>
        </a:p>
      </dgm:t>
    </dgm:pt>
    <dgm:pt modelId="{5B3C9AE6-5FA8-4E42-BBAD-4579C4749927}">
      <dgm:prSet phldrT="[Text]" custT="1"/>
      <dgm:spPr>
        <a:solidFill>
          <a:schemeClr val="bg1">
            <a:lumMod val="95000"/>
          </a:schemeClr>
        </a:solidFill>
      </dgm:spPr>
      <dgm:t>
        <a:bodyPr/>
        <a:lstStyle/>
        <a:p>
          <a:r>
            <a:rPr lang="en-US" sz="1500">
              <a:solidFill>
                <a:schemeClr val="tx1"/>
              </a:solidFill>
            </a:rPr>
            <a:t>Ongoing/Future Efforts</a:t>
          </a:r>
        </a:p>
      </dgm:t>
    </dgm:pt>
    <dgm:pt modelId="{E940B18C-441D-4E05-B9A3-8241D1BD0CD1}" type="parTrans" cxnId="{EACE97DC-A89B-429B-BABD-C2195A1776D2}">
      <dgm:prSet/>
      <dgm:spPr/>
      <dgm:t>
        <a:bodyPr/>
        <a:lstStyle/>
        <a:p>
          <a:endParaRPr lang="en-US"/>
        </a:p>
      </dgm:t>
    </dgm:pt>
    <dgm:pt modelId="{BF51713C-4F3F-4C6F-8D95-B7E233137C2E}" type="sibTrans" cxnId="{EACE97DC-A89B-429B-BABD-C2195A1776D2}">
      <dgm:prSet/>
      <dgm:spPr/>
      <dgm:t>
        <a:bodyPr/>
        <a:lstStyle/>
        <a:p>
          <a:endParaRPr lang="en-US"/>
        </a:p>
      </dgm:t>
    </dgm:pt>
    <dgm:pt modelId="{675228F9-D20D-44A5-ACA2-C640D7B3FBD2}">
      <dgm:prSet phldrT="[Text]" custT="1"/>
      <dgm:spPr>
        <a:solidFill>
          <a:schemeClr val="bg1">
            <a:lumMod val="95000"/>
          </a:schemeClr>
        </a:solidFill>
      </dgm:spPr>
      <dgm:t>
        <a:bodyPr/>
        <a:lstStyle/>
        <a:p>
          <a:r>
            <a:rPr lang="en-US" sz="1500">
              <a:solidFill>
                <a:schemeClr val="tx1"/>
              </a:solidFill>
            </a:rPr>
            <a:t>Concluding Summary</a:t>
          </a:r>
        </a:p>
      </dgm:t>
    </dgm:pt>
    <dgm:pt modelId="{22D9CCA0-4080-4C0E-B048-75968B615E0D}" type="parTrans" cxnId="{796527DC-7EDE-4D3E-AC1E-AC8A548945EB}">
      <dgm:prSet/>
      <dgm:spPr/>
      <dgm:t>
        <a:bodyPr/>
        <a:lstStyle/>
        <a:p>
          <a:endParaRPr lang="en-US"/>
        </a:p>
      </dgm:t>
    </dgm:pt>
    <dgm:pt modelId="{66FD5568-726E-4795-9929-9CDAEC11B996}" type="sibTrans" cxnId="{796527DC-7EDE-4D3E-AC1E-AC8A548945EB}">
      <dgm:prSet/>
      <dgm:spPr/>
      <dgm:t>
        <a:bodyPr/>
        <a:lstStyle/>
        <a:p>
          <a:endParaRPr lang="en-US"/>
        </a:p>
      </dgm:t>
    </dgm:pt>
    <dgm:pt modelId="{444AE812-984F-48A0-860D-5C082A296858}" type="pres">
      <dgm:prSet presAssocID="{7A89689C-E0A4-4C15-A969-5FDC88A70885}" presName="Name0" presStyleCnt="0">
        <dgm:presLayoutVars>
          <dgm:dir/>
          <dgm:animLvl val="lvl"/>
          <dgm:resizeHandles val="exact"/>
        </dgm:presLayoutVars>
      </dgm:prSet>
      <dgm:spPr/>
    </dgm:pt>
    <dgm:pt modelId="{7868296F-D0B8-4416-B9C9-CFDD532FBD75}" type="pres">
      <dgm:prSet presAssocID="{794A4129-7C83-49FD-990A-7F0E6A3B4BEF}" presName="parTxOnly" presStyleLbl="node1" presStyleIdx="0" presStyleCnt="5">
        <dgm:presLayoutVars>
          <dgm:chMax val="0"/>
          <dgm:chPref val="0"/>
          <dgm:bulletEnabled val="1"/>
        </dgm:presLayoutVars>
      </dgm:prSet>
      <dgm:spPr/>
    </dgm:pt>
    <dgm:pt modelId="{52E32123-4BDC-4FA6-955B-CD09F1BF5B4E}" type="pres">
      <dgm:prSet presAssocID="{1336D4BE-C861-4F6B-BF12-4EC8275F014E}" presName="parTxOnlySpace" presStyleCnt="0"/>
      <dgm:spPr/>
    </dgm:pt>
    <dgm:pt modelId="{E3C238C0-8A3F-48E6-8817-F3FC0A043BA8}" type="pres">
      <dgm:prSet presAssocID="{4023C2E3-C200-4D89-9DF7-BA0379B56E40}" presName="parTxOnly" presStyleLbl="node1" presStyleIdx="1" presStyleCnt="5">
        <dgm:presLayoutVars>
          <dgm:chMax val="0"/>
          <dgm:chPref val="0"/>
          <dgm:bulletEnabled val="1"/>
        </dgm:presLayoutVars>
      </dgm:prSet>
      <dgm:spPr/>
    </dgm:pt>
    <dgm:pt modelId="{6FD97CAD-FAB5-4E52-87C7-C8F4F535B967}" type="pres">
      <dgm:prSet presAssocID="{53E46514-18A7-4043-96A5-2699FAE98B84}" presName="parTxOnlySpace" presStyleCnt="0"/>
      <dgm:spPr/>
    </dgm:pt>
    <dgm:pt modelId="{ADD4237C-9613-4425-831A-57674EE32C09}" type="pres">
      <dgm:prSet presAssocID="{6596EB37-DEBC-4BB5-9677-D95A76E7518C}" presName="parTxOnly" presStyleLbl="node1" presStyleIdx="2" presStyleCnt="5">
        <dgm:presLayoutVars>
          <dgm:chMax val="0"/>
          <dgm:chPref val="0"/>
          <dgm:bulletEnabled val="1"/>
        </dgm:presLayoutVars>
      </dgm:prSet>
      <dgm:spPr/>
    </dgm:pt>
    <dgm:pt modelId="{7CF36F24-0774-489C-B230-9317266939C3}" type="pres">
      <dgm:prSet presAssocID="{8598E9B2-32A6-40E8-947A-A1D064873AA8}" presName="parTxOnlySpace" presStyleCnt="0"/>
      <dgm:spPr/>
    </dgm:pt>
    <dgm:pt modelId="{6A6B8CBD-152B-46B4-B7E6-E7AAB762D5A8}" type="pres">
      <dgm:prSet presAssocID="{5B3C9AE6-5FA8-4E42-BBAD-4579C4749927}" presName="parTxOnly" presStyleLbl="node1" presStyleIdx="3" presStyleCnt="5">
        <dgm:presLayoutVars>
          <dgm:chMax val="0"/>
          <dgm:chPref val="0"/>
          <dgm:bulletEnabled val="1"/>
        </dgm:presLayoutVars>
      </dgm:prSet>
      <dgm:spPr/>
    </dgm:pt>
    <dgm:pt modelId="{BDA47E43-09D7-4284-BDFD-96AC23AF0076}" type="pres">
      <dgm:prSet presAssocID="{BF51713C-4F3F-4C6F-8D95-B7E233137C2E}" presName="parTxOnlySpace" presStyleCnt="0"/>
      <dgm:spPr/>
    </dgm:pt>
    <dgm:pt modelId="{17302151-9550-49B6-8F57-F59C3030A49E}" type="pres">
      <dgm:prSet presAssocID="{675228F9-D20D-44A5-ACA2-C640D7B3FBD2}" presName="parTxOnly" presStyleLbl="node1" presStyleIdx="4" presStyleCnt="5">
        <dgm:presLayoutVars>
          <dgm:chMax val="0"/>
          <dgm:chPref val="0"/>
          <dgm:bulletEnabled val="1"/>
        </dgm:presLayoutVars>
      </dgm:prSet>
      <dgm:spPr/>
    </dgm:pt>
  </dgm:ptLst>
  <dgm:cxnLst>
    <dgm:cxn modelId="{3608A200-D1B9-4B88-87EE-A2878A6CDD55}" srcId="{7A89689C-E0A4-4C15-A969-5FDC88A70885}" destId="{794A4129-7C83-49FD-990A-7F0E6A3B4BEF}" srcOrd="0" destOrd="0" parTransId="{57541ED0-74FA-4895-92AB-E9C9C9481EAF}" sibTransId="{1336D4BE-C861-4F6B-BF12-4EC8275F014E}"/>
    <dgm:cxn modelId="{EC3BB527-0B87-4F0C-A592-80E9BAEEBF4D}" type="presOf" srcId="{6596EB37-DEBC-4BB5-9677-D95A76E7518C}" destId="{ADD4237C-9613-4425-831A-57674EE32C09}" srcOrd="0" destOrd="0" presId="urn:microsoft.com/office/officeart/2005/8/layout/chevron1"/>
    <dgm:cxn modelId="{D43A24A1-E775-467F-9FD1-CA7808FF9181}" srcId="{7A89689C-E0A4-4C15-A969-5FDC88A70885}" destId="{6596EB37-DEBC-4BB5-9677-D95A76E7518C}" srcOrd="2" destOrd="0" parTransId="{3795CD9E-4AD1-4975-BCB8-9DD82242A905}" sibTransId="{8598E9B2-32A6-40E8-947A-A1D064873AA8}"/>
    <dgm:cxn modelId="{00D2ADC5-1CAA-4522-8BBD-B94981A28E68}" type="presOf" srcId="{7A89689C-E0A4-4C15-A969-5FDC88A70885}" destId="{444AE812-984F-48A0-860D-5C082A296858}" srcOrd="0" destOrd="0" presId="urn:microsoft.com/office/officeart/2005/8/layout/chevron1"/>
    <dgm:cxn modelId="{796527DC-7EDE-4D3E-AC1E-AC8A548945EB}" srcId="{7A89689C-E0A4-4C15-A969-5FDC88A70885}" destId="{675228F9-D20D-44A5-ACA2-C640D7B3FBD2}" srcOrd="4" destOrd="0" parTransId="{22D9CCA0-4080-4C0E-B048-75968B615E0D}" sibTransId="{66FD5568-726E-4795-9929-9CDAEC11B996}"/>
    <dgm:cxn modelId="{EACE97DC-A89B-429B-BABD-C2195A1776D2}" srcId="{7A89689C-E0A4-4C15-A969-5FDC88A70885}" destId="{5B3C9AE6-5FA8-4E42-BBAD-4579C4749927}" srcOrd="3" destOrd="0" parTransId="{E940B18C-441D-4E05-B9A3-8241D1BD0CD1}" sibTransId="{BF51713C-4F3F-4C6F-8D95-B7E233137C2E}"/>
    <dgm:cxn modelId="{8DFB02E0-A05D-4549-8C92-B44F3F364AC5}" type="presOf" srcId="{5B3C9AE6-5FA8-4E42-BBAD-4579C4749927}" destId="{6A6B8CBD-152B-46B4-B7E6-E7AAB762D5A8}" srcOrd="0" destOrd="0" presId="urn:microsoft.com/office/officeart/2005/8/layout/chevron1"/>
    <dgm:cxn modelId="{78C006E2-21D5-4BE4-AA97-CF28D1AFA600}" srcId="{7A89689C-E0A4-4C15-A969-5FDC88A70885}" destId="{4023C2E3-C200-4D89-9DF7-BA0379B56E40}" srcOrd="1" destOrd="0" parTransId="{10A3AA73-6C91-4A1C-94FF-FBBF5C90268A}" sibTransId="{53E46514-18A7-4043-96A5-2699FAE98B84}"/>
    <dgm:cxn modelId="{42F064E7-3EF6-41C3-A856-2D15F1BDC252}" type="presOf" srcId="{4023C2E3-C200-4D89-9DF7-BA0379B56E40}" destId="{E3C238C0-8A3F-48E6-8817-F3FC0A043BA8}" srcOrd="0" destOrd="0" presId="urn:microsoft.com/office/officeart/2005/8/layout/chevron1"/>
    <dgm:cxn modelId="{ED747DEA-60AE-4558-9E60-3DEAB0E99191}" type="presOf" srcId="{675228F9-D20D-44A5-ACA2-C640D7B3FBD2}" destId="{17302151-9550-49B6-8F57-F59C3030A49E}" srcOrd="0" destOrd="0" presId="urn:microsoft.com/office/officeart/2005/8/layout/chevron1"/>
    <dgm:cxn modelId="{54D6ADFE-3159-4753-B1BD-DA5415F19AE8}" type="presOf" srcId="{794A4129-7C83-49FD-990A-7F0E6A3B4BEF}" destId="{7868296F-D0B8-4416-B9C9-CFDD532FBD75}" srcOrd="0" destOrd="0" presId="urn:microsoft.com/office/officeart/2005/8/layout/chevron1"/>
    <dgm:cxn modelId="{D98F105B-868B-4A8F-82A1-F567BEF84569}" type="presParOf" srcId="{444AE812-984F-48A0-860D-5C082A296858}" destId="{7868296F-D0B8-4416-B9C9-CFDD532FBD75}" srcOrd="0" destOrd="0" presId="urn:microsoft.com/office/officeart/2005/8/layout/chevron1"/>
    <dgm:cxn modelId="{764B54E7-2426-48E6-B572-B8038C2CAE34}" type="presParOf" srcId="{444AE812-984F-48A0-860D-5C082A296858}" destId="{52E32123-4BDC-4FA6-955B-CD09F1BF5B4E}" srcOrd="1" destOrd="0" presId="urn:microsoft.com/office/officeart/2005/8/layout/chevron1"/>
    <dgm:cxn modelId="{D714402E-92AC-4390-8A9D-A273C9FEA971}" type="presParOf" srcId="{444AE812-984F-48A0-860D-5C082A296858}" destId="{E3C238C0-8A3F-48E6-8817-F3FC0A043BA8}" srcOrd="2" destOrd="0" presId="urn:microsoft.com/office/officeart/2005/8/layout/chevron1"/>
    <dgm:cxn modelId="{22AFAAA1-C18C-4F8D-B738-0EDA51AF9BEA}" type="presParOf" srcId="{444AE812-984F-48A0-860D-5C082A296858}" destId="{6FD97CAD-FAB5-4E52-87C7-C8F4F535B967}" srcOrd="3" destOrd="0" presId="urn:microsoft.com/office/officeart/2005/8/layout/chevron1"/>
    <dgm:cxn modelId="{F5867226-916B-42C7-B03F-6D132DF967D6}" type="presParOf" srcId="{444AE812-984F-48A0-860D-5C082A296858}" destId="{ADD4237C-9613-4425-831A-57674EE32C09}" srcOrd="4" destOrd="0" presId="urn:microsoft.com/office/officeart/2005/8/layout/chevron1"/>
    <dgm:cxn modelId="{9F5323FB-08EB-473A-91A3-CAFD55546538}" type="presParOf" srcId="{444AE812-984F-48A0-860D-5C082A296858}" destId="{7CF36F24-0774-489C-B230-9317266939C3}" srcOrd="5" destOrd="0" presId="urn:microsoft.com/office/officeart/2005/8/layout/chevron1"/>
    <dgm:cxn modelId="{BD6EC051-8939-4FCA-8A7E-FC3709978957}" type="presParOf" srcId="{444AE812-984F-48A0-860D-5C082A296858}" destId="{6A6B8CBD-152B-46B4-B7E6-E7AAB762D5A8}" srcOrd="6" destOrd="0" presId="urn:microsoft.com/office/officeart/2005/8/layout/chevron1"/>
    <dgm:cxn modelId="{040047CE-D337-4592-B5BF-FAE9BEE12863}" type="presParOf" srcId="{444AE812-984F-48A0-860D-5C082A296858}" destId="{BDA47E43-09D7-4284-BDFD-96AC23AF0076}" srcOrd="7" destOrd="0" presId="urn:microsoft.com/office/officeart/2005/8/layout/chevron1"/>
    <dgm:cxn modelId="{B5A5789A-0297-4B0B-81BA-19D688015237}" type="presParOf" srcId="{444AE812-984F-48A0-860D-5C082A296858}" destId="{17302151-9550-49B6-8F57-F59C3030A49E}"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A89689C-E0A4-4C15-A969-5FDC88A70885}" type="doc">
      <dgm:prSet loTypeId="urn:microsoft.com/office/officeart/2005/8/layout/chevron1" loCatId="process" qsTypeId="urn:microsoft.com/office/officeart/2005/8/quickstyle/simple2" qsCatId="simple" csTypeId="urn:microsoft.com/office/officeart/2005/8/colors/accent1_2" csCatId="accent1" phldr="1"/>
      <dgm:spPr/>
    </dgm:pt>
    <dgm:pt modelId="{794A4129-7C83-49FD-990A-7F0E6A3B4BEF}">
      <dgm:prSet phldrT="[Text]" custT="1"/>
      <dgm:spPr>
        <a:solidFill>
          <a:schemeClr val="bg1">
            <a:lumMod val="95000"/>
          </a:schemeClr>
        </a:solidFill>
      </dgm:spPr>
      <dgm:t>
        <a:bodyPr/>
        <a:lstStyle/>
        <a:p>
          <a:r>
            <a:rPr lang="en-US" sz="1500">
              <a:solidFill>
                <a:schemeClr val="tx1"/>
              </a:solidFill>
            </a:rPr>
            <a:t>Overview/Goals</a:t>
          </a:r>
        </a:p>
      </dgm:t>
    </dgm:pt>
    <dgm:pt modelId="{57541ED0-74FA-4895-92AB-E9C9C9481EAF}" type="parTrans" cxnId="{3608A200-D1B9-4B88-87EE-A2878A6CDD55}">
      <dgm:prSet/>
      <dgm:spPr/>
      <dgm:t>
        <a:bodyPr/>
        <a:lstStyle/>
        <a:p>
          <a:endParaRPr lang="en-US" sz="1500"/>
        </a:p>
      </dgm:t>
    </dgm:pt>
    <dgm:pt modelId="{1336D4BE-C861-4F6B-BF12-4EC8275F014E}" type="sibTrans" cxnId="{3608A200-D1B9-4B88-87EE-A2878A6CDD55}">
      <dgm:prSet/>
      <dgm:spPr/>
      <dgm:t>
        <a:bodyPr/>
        <a:lstStyle/>
        <a:p>
          <a:endParaRPr lang="en-US" sz="1500"/>
        </a:p>
      </dgm:t>
    </dgm:pt>
    <dgm:pt modelId="{6596EB37-DEBC-4BB5-9677-D95A76E7518C}">
      <dgm:prSet phldrT="[Text]" custT="1"/>
      <dgm:spPr>
        <a:solidFill>
          <a:schemeClr val="bg1">
            <a:lumMod val="95000"/>
          </a:schemeClr>
        </a:solidFill>
      </dgm:spPr>
      <dgm:t>
        <a:bodyPr/>
        <a:lstStyle/>
        <a:p>
          <a:r>
            <a:rPr lang="en-US" sz="1500">
              <a:solidFill>
                <a:schemeClr val="tx1"/>
              </a:solidFill>
            </a:rPr>
            <a:t>Results</a:t>
          </a:r>
        </a:p>
      </dgm:t>
    </dgm:pt>
    <dgm:pt modelId="{3795CD9E-4AD1-4975-BCB8-9DD82242A905}" type="parTrans" cxnId="{D43A24A1-E775-467F-9FD1-CA7808FF9181}">
      <dgm:prSet/>
      <dgm:spPr/>
      <dgm:t>
        <a:bodyPr/>
        <a:lstStyle/>
        <a:p>
          <a:endParaRPr lang="en-US"/>
        </a:p>
      </dgm:t>
    </dgm:pt>
    <dgm:pt modelId="{8598E9B2-32A6-40E8-947A-A1D064873AA8}" type="sibTrans" cxnId="{D43A24A1-E775-467F-9FD1-CA7808FF9181}">
      <dgm:prSet/>
      <dgm:spPr/>
      <dgm:t>
        <a:bodyPr/>
        <a:lstStyle/>
        <a:p>
          <a:endParaRPr lang="en-US"/>
        </a:p>
      </dgm:t>
    </dgm:pt>
    <dgm:pt modelId="{4023C2E3-C200-4D89-9DF7-BA0379B56E40}">
      <dgm:prSet phldrT="[Text]" custT="1"/>
      <dgm:spPr>
        <a:solidFill>
          <a:schemeClr val="accent1"/>
        </a:solidFill>
      </dgm:spPr>
      <dgm:t>
        <a:bodyPr/>
        <a:lstStyle/>
        <a:p>
          <a:r>
            <a:rPr lang="en-US" sz="1500">
              <a:solidFill>
                <a:schemeClr val="bg1"/>
              </a:solidFill>
            </a:rPr>
            <a:t>Methodology</a:t>
          </a:r>
        </a:p>
      </dgm:t>
    </dgm:pt>
    <dgm:pt modelId="{10A3AA73-6C91-4A1C-94FF-FBBF5C90268A}" type="parTrans" cxnId="{78C006E2-21D5-4BE4-AA97-CF28D1AFA600}">
      <dgm:prSet/>
      <dgm:spPr/>
      <dgm:t>
        <a:bodyPr/>
        <a:lstStyle/>
        <a:p>
          <a:endParaRPr lang="en-US"/>
        </a:p>
      </dgm:t>
    </dgm:pt>
    <dgm:pt modelId="{53E46514-18A7-4043-96A5-2699FAE98B84}" type="sibTrans" cxnId="{78C006E2-21D5-4BE4-AA97-CF28D1AFA600}">
      <dgm:prSet/>
      <dgm:spPr/>
      <dgm:t>
        <a:bodyPr/>
        <a:lstStyle/>
        <a:p>
          <a:endParaRPr lang="en-US"/>
        </a:p>
      </dgm:t>
    </dgm:pt>
    <dgm:pt modelId="{5B3C9AE6-5FA8-4E42-BBAD-4579C4749927}">
      <dgm:prSet phldrT="[Text]" custT="1"/>
      <dgm:spPr>
        <a:solidFill>
          <a:schemeClr val="bg1">
            <a:lumMod val="95000"/>
          </a:schemeClr>
        </a:solidFill>
      </dgm:spPr>
      <dgm:t>
        <a:bodyPr/>
        <a:lstStyle/>
        <a:p>
          <a:r>
            <a:rPr lang="en-US" sz="1500">
              <a:solidFill>
                <a:schemeClr val="tx1"/>
              </a:solidFill>
            </a:rPr>
            <a:t>Ongoing/Future Efforts</a:t>
          </a:r>
        </a:p>
      </dgm:t>
    </dgm:pt>
    <dgm:pt modelId="{E940B18C-441D-4E05-B9A3-8241D1BD0CD1}" type="parTrans" cxnId="{EACE97DC-A89B-429B-BABD-C2195A1776D2}">
      <dgm:prSet/>
      <dgm:spPr/>
      <dgm:t>
        <a:bodyPr/>
        <a:lstStyle/>
        <a:p>
          <a:endParaRPr lang="en-US"/>
        </a:p>
      </dgm:t>
    </dgm:pt>
    <dgm:pt modelId="{BF51713C-4F3F-4C6F-8D95-B7E233137C2E}" type="sibTrans" cxnId="{EACE97DC-A89B-429B-BABD-C2195A1776D2}">
      <dgm:prSet/>
      <dgm:spPr/>
      <dgm:t>
        <a:bodyPr/>
        <a:lstStyle/>
        <a:p>
          <a:endParaRPr lang="en-US"/>
        </a:p>
      </dgm:t>
    </dgm:pt>
    <dgm:pt modelId="{675228F9-D20D-44A5-ACA2-C640D7B3FBD2}">
      <dgm:prSet phldrT="[Text]" custT="1"/>
      <dgm:spPr>
        <a:solidFill>
          <a:schemeClr val="bg1">
            <a:lumMod val="95000"/>
          </a:schemeClr>
        </a:solidFill>
      </dgm:spPr>
      <dgm:t>
        <a:bodyPr/>
        <a:lstStyle/>
        <a:p>
          <a:r>
            <a:rPr lang="en-US" sz="1500">
              <a:solidFill>
                <a:schemeClr val="tx1"/>
              </a:solidFill>
            </a:rPr>
            <a:t>Concluding Summary</a:t>
          </a:r>
        </a:p>
      </dgm:t>
    </dgm:pt>
    <dgm:pt modelId="{22D9CCA0-4080-4C0E-B048-75968B615E0D}" type="parTrans" cxnId="{796527DC-7EDE-4D3E-AC1E-AC8A548945EB}">
      <dgm:prSet/>
      <dgm:spPr/>
      <dgm:t>
        <a:bodyPr/>
        <a:lstStyle/>
        <a:p>
          <a:endParaRPr lang="en-US"/>
        </a:p>
      </dgm:t>
    </dgm:pt>
    <dgm:pt modelId="{66FD5568-726E-4795-9929-9CDAEC11B996}" type="sibTrans" cxnId="{796527DC-7EDE-4D3E-AC1E-AC8A548945EB}">
      <dgm:prSet/>
      <dgm:spPr/>
      <dgm:t>
        <a:bodyPr/>
        <a:lstStyle/>
        <a:p>
          <a:endParaRPr lang="en-US"/>
        </a:p>
      </dgm:t>
    </dgm:pt>
    <dgm:pt modelId="{444AE812-984F-48A0-860D-5C082A296858}" type="pres">
      <dgm:prSet presAssocID="{7A89689C-E0A4-4C15-A969-5FDC88A70885}" presName="Name0" presStyleCnt="0">
        <dgm:presLayoutVars>
          <dgm:dir/>
          <dgm:animLvl val="lvl"/>
          <dgm:resizeHandles val="exact"/>
        </dgm:presLayoutVars>
      </dgm:prSet>
      <dgm:spPr/>
    </dgm:pt>
    <dgm:pt modelId="{7868296F-D0B8-4416-B9C9-CFDD532FBD75}" type="pres">
      <dgm:prSet presAssocID="{794A4129-7C83-49FD-990A-7F0E6A3B4BEF}" presName="parTxOnly" presStyleLbl="node1" presStyleIdx="0" presStyleCnt="5">
        <dgm:presLayoutVars>
          <dgm:chMax val="0"/>
          <dgm:chPref val="0"/>
          <dgm:bulletEnabled val="1"/>
        </dgm:presLayoutVars>
      </dgm:prSet>
      <dgm:spPr/>
    </dgm:pt>
    <dgm:pt modelId="{52E32123-4BDC-4FA6-955B-CD09F1BF5B4E}" type="pres">
      <dgm:prSet presAssocID="{1336D4BE-C861-4F6B-BF12-4EC8275F014E}" presName="parTxOnlySpace" presStyleCnt="0"/>
      <dgm:spPr/>
    </dgm:pt>
    <dgm:pt modelId="{E3C238C0-8A3F-48E6-8817-F3FC0A043BA8}" type="pres">
      <dgm:prSet presAssocID="{4023C2E3-C200-4D89-9DF7-BA0379B56E40}" presName="parTxOnly" presStyleLbl="node1" presStyleIdx="1" presStyleCnt="5">
        <dgm:presLayoutVars>
          <dgm:chMax val="0"/>
          <dgm:chPref val="0"/>
          <dgm:bulletEnabled val="1"/>
        </dgm:presLayoutVars>
      </dgm:prSet>
      <dgm:spPr/>
    </dgm:pt>
    <dgm:pt modelId="{6FD97CAD-FAB5-4E52-87C7-C8F4F535B967}" type="pres">
      <dgm:prSet presAssocID="{53E46514-18A7-4043-96A5-2699FAE98B84}" presName="parTxOnlySpace" presStyleCnt="0"/>
      <dgm:spPr/>
    </dgm:pt>
    <dgm:pt modelId="{ADD4237C-9613-4425-831A-57674EE32C09}" type="pres">
      <dgm:prSet presAssocID="{6596EB37-DEBC-4BB5-9677-D95A76E7518C}" presName="parTxOnly" presStyleLbl="node1" presStyleIdx="2" presStyleCnt="5">
        <dgm:presLayoutVars>
          <dgm:chMax val="0"/>
          <dgm:chPref val="0"/>
          <dgm:bulletEnabled val="1"/>
        </dgm:presLayoutVars>
      </dgm:prSet>
      <dgm:spPr/>
    </dgm:pt>
    <dgm:pt modelId="{7CF36F24-0774-489C-B230-9317266939C3}" type="pres">
      <dgm:prSet presAssocID="{8598E9B2-32A6-40E8-947A-A1D064873AA8}" presName="parTxOnlySpace" presStyleCnt="0"/>
      <dgm:spPr/>
    </dgm:pt>
    <dgm:pt modelId="{6A6B8CBD-152B-46B4-B7E6-E7AAB762D5A8}" type="pres">
      <dgm:prSet presAssocID="{5B3C9AE6-5FA8-4E42-BBAD-4579C4749927}" presName="parTxOnly" presStyleLbl="node1" presStyleIdx="3" presStyleCnt="5">
        <dgm:presLayoutVars>
          <dgm:chMax val="0"/>
          <dgm:chPref val="0"/>
          <dgm:bulletEnabled val="1"/>
        </dgm:presLayoutVars>
      </dgm:prSet>
      <dgm:spPr/>
    </dgm:pt>
    <dgm:pt modelId="{BDA47E43-09D7-4284-BDFD-96AC23AF0076}" type="pres">
      <dgm:prSet presAssocID="{BF51713C-4F3F-4C6F-8D95-B7E233137C2E}" presName="parTxOnlySpace" presStyleCnt="0"/>
      <dgm:spPr/>
    </dgm:pt>
    <dgm:pt modelId="{17302151-9550-49B6-8F57-F59C3030A49E}" type="pres">
      <dgm:prSet presAssocID="{675228F9-D20D-44A5-ACA2-C640D7B3FBD2}" presName="parTxOnly" presStyleLbl="node1" presStyleIdx="4" presStyleCnt="5">
        <dgm:presLayoutVars>
          <dgm:chMax val="0"/>
          <dgm:chPref val="0"/>
          <dgm:bulletEnabled val="1"/>
        </dgm:presLayoutVars>
      </dgm:prSet>
      <dgm:spPr/>
    </dgm:pt>
  </dgm:ptLst>
  <dgm:cxnLst>
    <dgm:cxn modelId="{3608A200-D1B9-4B88-87EE-A2878A6CDD55}" srcId="{7A89689C-E0A4-4C15-A969-5FDC88A70885}" destId="{794A4129-7C83-49FD-990A-7F0E6A3B4BEF}" srcOrd="0" destOrd="0" parTransId="{57541ED0-74FA-4895-92AB-E9C9C9481EAF}" sibTransId="{1336D4BE-C861-4F6B-BF12-4EC8275F014E}"/>
    <dgm:cxn modelId="{EC3BB527-0B87-4F0C-A592-80E9BAEEBF4D}" type="presOf" srcId="{6596EB37-DEBC-4BB5-9677-D95A76E7518C}" destId="{ADD4237C-9613-4425-831A-57674EE32C09}" srcOrd="0" destOrd="0" presId="urn:microsoft.com/office/officeart/2005/8/layout/chevron1"/>
    <dgm:cxn modelId="{D43A24A1-E775-467F-9FD1-CA7808FF9181}" srcId="{7A89689C-E0A4-4C15-A969-5FDC88A70885}" destId="{6596EB37-DEBC-4BB5-9677-D95A76E7518C}" srcOrd="2" destOrd="0" parTransId="{3795CD9E-4AD1-4975-BCB8-9DD82242A905}" sibTransId="{8598E9B2-32A6-40E8-947A-A1D064873AA8}"/>
    <dgm:cxn modelId="{00D2ADC5-1CAA-4522-8BBD-B94981A28E68}" type="presOf" srcId="{7A89689C-E0A4-4C15-A969-5FDC88A70885}" destId="{444AE812-984F-48A0-860D-5C082A296858}" srcOrd="0" destOrd="0" presId="urn:microsoft.com/office/officeart/2005/8/layout/chevron1"/>
    <dgm:cxn modelId="{796527DC-7EDE-4D3E-AC1E-AC8A548945EB}" srcId="{7A89689C-E0A4-4C15-A969-5FDC88A70885}" destId="{675228F9-D20D-44A5-ACA2-C640D7B3FBD2}" srcOrd="4" destOrd="0" parTransId="{22D9CCA0-4080-4C0E-B048-75968B615E0D}" sibTransId="{66FD5568-726E-4795-9929-9CDAEC11B996}"/>
    <dgm:cxn modelId="{EACE97DC-A89B-429B-BABD-C2195A1776D2}" srcId="{7A89689C-E0A4-4C15-A969-5FDC88A70885}" destId="{5B3C9AE6-5FA8-4E42-BBAD-4579C4749927}" srcOrd="3" destOrd="0" parTransId="{E940B18C-441D-4E05-B9A3-8241D1BD0CD1}" sibTransId="{BF51713C-4F3F-4C6F-8D95-B7E233137C2E}"/>
    <dgm:cxn modelId="{8DFB02E0-A05D-4549-8C92-B44F3F364AC5}" type="presOf" srcId="{5B3C9AE6-5FA8-4E42-BBAD-4579C4749927}" destId="{6A6B8CBD-152B-46B4-B7E6-E7AAB762D5A8}" srcOrd="0" destOrd="0" presId="urn:microsoft.com/office/officeart/2005/8/layout/chevron1"/>
    <dgm:cxn modelId="{78C006E2-21D5-4BE4-AA97-CF28D1AFA600}" srcId="{7A89689C-E0A4-4C15-A969-5FDC88A70885}" destId="{4023C2E3-C200-4D89-9DF7-BA0379B56E40}" srcOrd="1" destOrd="0" parTransId="{10A3AA73-6C91-4A1C-94FF-FBBF5C90268A}" sibTransId="{53E46514-18A7-4043-96A5-2699FAE98B84}"/>
    <dgm:cxn modelId="{42F064E7-3EF6-41C3-A856-2D15F1BDC252}" type="presOf" srcId="{4023C2E3-C200-4D89-9DF7-BA0379B56E40}" destId="{E3C238C0-8A3F-48E6-8817-F3FC0A043BA8}" srcOrd="0" destOrd="0" presId="urn:microsoft.com/office/officeart/2005/8/layout/chevron1"/>
    <dgm:cxn modelId="{ED747DEA-60AE-4558-9E60-3DEAB0E99191}" type="presOf" srcId="{675228F9-D20D-44A5-ACA2-C640D7B3FBD2}" destId="{17302151-9550-49B6-8F57-F59C3030A49E}" srcOrd="0" destOrd="0" presId="urn:microsoft.com/office/officeart/2005/8/layout/chevron1"/>
    <dgm:cxn modelId="{54D6ADFE-3159-4753-B1BD-DA5415F19AE8}" type="presOf" srcId="{794A4129-7C83-49FD-990A-7F0E6A3B4BEF}" destId="{7868296F-D0B8-4416-B9C9-CFDD532FBD75}" srcOrd="0" destOrd="0" presId="urn:microsoft.com/office/officeart/2005/8/layout/chevron1"/>
    <dgm:cxn modelId="{D98F105B-868B-4A8F-82A1-F567BEF84569}" type="presParOf" srcId="{444AE812-984F-48A0-860D-5C082A296858}" destId="{7868296F-D0B8-4416-B9C9-CFDD532FBD75}" srcOrd="0" destOrd="0" presId="urn:microsoft.com/office/officeart/2005/8/layout/chevron1"/>
    <dgm:cxn modelId="{764B54E7-2426-48E6-B572-B8038C2CAE34}" type="presParOf" srcId="{444AE812-984F-48A0-860D-5C082A296858}" destId="{52E32123-4BDC-4FA6-955B-CD09F1BF5B4E}" srcOrd="1" destOrd="0" presId="urn:microsoft.com/office/officeart/2005/8/layout/chevron1"/>
    <dgm:cxn modelId="{D714402E-92AC-4390-8A9D-A273C9FEA971}" type="presParOf" srcId="{444AE812-984F-48A0-860D-5C082A296858}" destId="{E3C238C0-8A3F-48E6-8817-F3FC0A043BA8}" srcOrd="2" destOrd="0" presId="urn:microsoft.com/office/officeart/2005/8/layout/chevron1"/>
    <dgm:cxn modelId="{22AFAAA1-C18C-4F8D-B738-0EDA51AF9BEA}" type="presParOf" srcId="{444AE812-984F-48A0-860D-5C082A296858}" destId="{6FD97CAD-FAB5-4E52-87C7-C8F4F535B967}" srcOrd="3" destOrd="0" presId="urn:microsoft.com/office/officeart/2005/8/layout/chevron1"/>
    <dgm:cxn modelId="{F5867226-916B-42C7-B03F-6D132DF967D6}" type="presParOf" srcId="{444AE812-984F-48A0-860D-5C082A296858}" destId="{ADD4237C-9613-4425-831A-57674EE32C09}" srcOrd="4" destOrd="0" presId="urn:microsoft.com/office/officeart/2005/8/layout/chevron1"/>
    <dgm:cxn modelId="{9F5323FB-08EB-473A-91A3-CAFD55546538}" type="presParOf" srcId="{444AE812-984F-48A0-860D-5C082A296858}" destId="{7CF36F24-0774-489C-B230-9317266939C3}" srcOrd="5" destOrd="0" presId="urn:microsoft.com/office/officeart/2005/8/layout/chevron1"/>
    <dgm:cxn modelId="{BD6EC051-8939-4FCA-8A7E-FC3709978957}" type="presParOf" srcId="{444AE812-984F-48A0-860D-5C082A296858}" destId="{6A6B8CBD-152B-46B4-B7E6-E7AAB762D5A8}" srcOrd="6" destOrd="0" presId="urn:microsoft.com/office/officeart/2005/8/layout/chevron1"/>
    <dgm:cxn modelId="{040047CE-D337-4592-B5BF-FAE9BEE12863}" type="presParOf" srcId="{444AE812-984F-48A0-860D-5C082A296858}" destId="{BDA47E43-09D7-4284-BDFD-96AC23AF0076}" srcOrd="7" destOrd="0" presId="urn:microsoft.com/office/officeart/2005/8/layout/chevron1"/>
    <dgm:cxn modelId="{B5A5789A-0297-4B0B-81BA-19D688015237}" type="presParOf" srcId="{444AE812-984F-48A0-860D-5C082A296858}" destId="{17302151-9550-49B6-8F57-F59C3030A49E}"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A89689C-E0A4-4C15-A969-5FDC88A70885}" type="doc">
      <dgm:prSet loTypeId="urn:microsoft.com/office/officeart/2005/8/layout/chevron1" loCatId="process" qsTypeId="urn:microsoft.com/office/officeart/2005/8/quickstyle/simple2" qsCatId="simple" csTypeId="urn:microsoft.com/office/officeart/2005/8/colors/accent1_2" csCatId="accent1" phldr="1"/>
      <dgm:spPr/>
    </dgm:pt>
    <dgm:pt modelId="{794A4129-7C83-49FD-990A-7F0E6A3B4BEF}">
      <dgm:prSet phldrT="[Text]" custT="1"/>
      <dgm:spPr>
        <a:solidFill>
          <a:schemeClr val="bg1">
            <a:lumMod val="95000"/>
          </a:schemeClr>
        </a:solidFill>
      </dgm:spPr>
      <dgm:t>
        <a:bodyPr/>
        <a:lstStyle/>
        <a:p>
          <a:r>
            <a:rPr lang="en-US" sz="1500">
              <a:solidFill>
                <a:schemeClr val="tx1"/>
              </a:solidFill>
            </a:rPr>
            <a:t>Overview/Goals</a:t>
          </a:r>
        </a:p>
      </dgm:t>
    </dgm:pt>
    <dgm:pt modelId="{57541ED0-74FA-4895-92AB-E9C9C9481EAF}" type="parTrans" cxnId="{3608A200-D1B9-4B88-87EE-A2878A6CDD55}">
      <dgm:prSet/>
      <dgm:spPr/>
      <dgm:t>
        <a:bodyPr/>
        <a:lstStyle/>
        <a:p>
          <a:endParaRPr lang="en-US" sz="1500"/>
        </a:p>
      </dgm:t>
    </dgm:pt>
    <dgm:pt modelId="{1336D4BE-C861-4F6B-BF12-4EC8275F014E}" type="sibTrans" cxnId="{3608A200-D1B9-4B88-87EE-A2878A6CDD55}">
      <dgm:prSet/>
      <dgm:spPr/>
      <dgm:t>
        <a:bodyPr/>
        <a:lstStyle/>
        <a:p>
          <a:endParaRPr lang="en-US" sz="1500"/>
        </a:p>
      </dgm:t>
    </dgm:pt>
    <dgm:pt modelId="{6596EB37-DEBC-4BB5-9677-D95A76E7518C}">
      <dgm:prSet phldrT="[Text]" custT="1"/>
      <dgm:spPr>
        <a:solidFill>
          <a:schemeClr val="bg1">
            <a:lumMod val="95000"/>
          </a:schemeClr>
        </a:solidFill>
      </dgm:spPr>
      <dgm:t>
        <a:bodyPr/>
        <a:lstStyle/>
        <a:p>
          <a:r>
            <a:rPr lang="en-US" sz="1500">
              <a:solidFill>
                <a:schemeClr val="tx1"/>
              </a:solidFill>
            </a:rPr>
            <a:t>Results</a:t>
          </a:r>
        </a:p>
      </dgm:t>
    </dgm:pt>
    <dgm:pt modelId="{3795CD9E-4AD1-4975-BCB8-9DD82242A905}" type="parTrans" cxnId="{D43A24A1-E775-467F-9FD1-CA7808FF9181}">
      <dgm:prSet/>
      <dgm:spPr/>
      <dgm:t>
        <a:bodyPr/>
        <a:lstStyle/>
        <a:p>
          <a:endParaRPr lang="en-US"/>
        </a:p>
      </dgm:t>
    </dgm:pt>
    <dgm:pt modelId="{8598E9B2-32A6-40E8-947A-A1D064873AA8}" type="sibTrans" cxnId="{D43A24A1-E775-467F-9FD1-CA7808FF9181}">
      <dgm:prSet/>
      <dgm:spPr/>
      <dgm:t>
        <a:bodyPr/>
        <a:lstStyle/>
        <a:p>
          <a:endParaRPr lang="en-US"/>
        </a:p>
      </dgm:t>
    </dgm:pt>
    <dgm:pt modelId="{4023C2E3-C200-4D89-9DF7-BA0379B56E40}">
      <dgm:prSet phldrT="[Text]" custT="1"/>
      <dgm:spPr>
        <a:solidFill>
          <a:schemeClr val="accent1"/>
        </a:solidFill>
      </dgm:spPr>
      <dgm:t>
        <a:bodyPr/>
        <a:lstStyle/>
        <a:p>
          <a:r>
            <a:rPr lang="en-US" sz="1500">
              <a:solidFill>
                <a:schemeClr val="bg1"/>
              </a:solidFill>
            </a:rPr>
            <a:t>Methodology</a:t>
          </a:r>
        </a:p>
      </dgm:t>
    </dgm:pt>
    <dgm:pt modelId="{10A3AA73-6C91-4A1C-94FF-FBBF5C90268A}" type="parTrans" cxnId="{78C006E2-21D5-4BE4-AA97-CF28D1AFA600}">
      <dgm:prSet/>
      <dgm:spPr/>
      <dgm:t>
        <a:bodyPr/>
        <a:lstStyle/>
        <a:p>
          <a:endParaRPr lang="en-US"/>
        </a:p>
      </dgm:t>
    </dgm:pt>
    <dgm:pt modelId="{53E46514-18A7-4043-96A5-2699FAE98B84}" type="sibTrans" cxnId="{78C006E2-21D5-4BE4-AA97-CF28D1AFA600}">
      <dgm:prSet/>
      <dgm:spPr/>
      <dgm:t>
        <a:bodyPr/>
        <a:lstStyle/>
        <a:p>
          <a:endParaRPr lang="en-US"/>
        </a:p>
      </dgm:t>
    </dgm:pt>
    <dgm:pt modelId="{5B3C9AE6-5FA8-4E42-BBAD-4579C4749927}">
      <dgm:prSet phldrT="[Text]" custT="1"/>
      <dgm:spPr>
        <a:solidFill>
          <a:schemeClr val="bg1">
            <a:lumMod val="95000"/>
          </a:schemeClr>
        </a:solidFill>
      </dgm:spPr>
      <dgm:t>
        <a:bodyPr/>
        <a:lstStyle/>
        <a:p>
          <a:r>
            <a:rPr lang="en-US" sz="1500">
              <a:solidFill>
                <a:schemeClr val="tx1"/>
              </a:solidFill>
            </a:rPr>
            <a:t>Ongoing/Future Efforts</a:t>
          </a:r>
        </a:p>
      </dgm:t>
    </dgm:pt>
    <dgm:pt modelId="{E940B18C-441D-4E05-B9A3-8241D1BD0CD1}" type="parTrans" cxnId="{EACE97DC-A89B-429B-BABD-C2195A1776D2}">
      <dgm:prSet/>
      <dgm:spPr/>
      <dgm:t>
        <a:bodyPr/>
        <a:lstStyle/>
        <a:p>
          <a:endParaRPr lang="en-US"/>
        </a:p>
      </dgm:t>
    </dgm:pt>
    <dgm:pt modelId="{BF51713C-4F3F-4C6F-8D95-B7E233137C2E}" type="sibTrans" cxnId="{EACE97DC-A89B-429B-BABD-C2195A1776D2}">
      <dgm:prSet/>
      <dgm:spPr/>
      <dgm:t>
        <a:bodyPr/>
        <a:lstStyle/>
        <a:p>
          <a:endParaRPr lang="en-US"/>
        </a:p>
      </dgm:t>
    </dgm:pt>
    <dgm:pt modelId="{675228F9-D20D-44A5-ACA2-C640D7B3FBD2}">
      <dgm:prSet phldrT="[Text]" custT="1"/>
      <dgm:spPr>
        <a:solidFill>
          <a:schemeClr val="bg1">
            <a:lumMod val="95000"/>
          </a:schemeClr>
        </a:solidFill>
      </dgm:spPr>
      <dgm:t>
        <a:bodyPr/>
        <a:lstStyle/>
        <a:p>
          <a:r>
            <a:rPr lang="en-US" sz="1500">
              <a:solidFill>
                <a:schemeClr val="tx1"/>
              </a:solidFill>
            </a:rPr>
            <a:t>Concluding Summary</a:t>
          </a:r>
        </a:p>
      </dgm:t>
    </dgm:pt>
    <dgm:pt modelId="{22D9CCA0-4080-4C0E-B048-75968B615E0D}" type="parTrans" cxnId="{796527DC-7EDE-4D3E-AC1E-AC8A548945EB}">
      <dgm:prSet/>
      <dgm:spPr/>
      <dgm:t>
        <a:bodyPr/>
        <a:lstStyle/>
        <a:p>
          <a:endParaRPr lang="en-US"/>
        </a:p>
      </dgm:t>
    </dgm:pt>
    <dgm:pt modelId="{66FD5568-726E-4795-9929-9CDAEC11B996}" type="sibTrans" cxnId="{796527DC-7EDE-4D3E-AC1E-AC8A548945EB}">
      <dgm:prSet/>
      <dgm:spPr/>
      <dgm:t>
        <a:bodyPr/>
        <a:lstStyle/>
        <a:p>
          <a:endParaRPr lang="en-US"/>
        </a:p>
      </dgm:t>
    </dgm:pt>
    <dgm:pt modelId="{444AE812-984F-48A0-860D-5C082A296858}" type="pres">
      <dgm:prSet presAssocID="{7A89689C-E0A4-4C15-A969-5FDC88A70885}" presName="Name0" presStyleCnt="0">
        <dgm:presLayoutVars>
          <dgm:dir/>
          <dgm:animLvl val="lvl"/>
          <dgm:resizeHandles val="exact"/>
        </dgm:presLayoutVars>
      </dgm:prSet>
      <dgm:spPr/>
    </dgm:pt>
    <dgm:pt modelId="{7868296F-D0B8-4416-B9C9-CFDD532FBD75}" type="pres">
      <dgm:prSet presAssocID="{794A4129-7C83-49FD-990A-7F0E6A3B4BEF}" presName="parTxOnly" presStyleLbl="node1" presStyleIdx="0" presStyleCnt="5">
        <dgm:presLayoutVars>
          <dgm:chMax val="0"/>
          <dgm:chPref val="0"/>
          <dgm:bulletEnabled val="1"/>
        </dgm:presLayoutVars>
      </dgm:prSet>
      <dgm:spPr/>
    </dgm:pt>
    <dgm:pt modelId="{52E32123-4BDC-4FA6-955B-CD09F1BF5B4E}" type="pres">
      <dgm:prSet presAssocID="{1336D4BE-C861-4F6B-BF12-4EC8275F014E}" presName="parTxOnlySpace" presStyleCnt="0"/>
      <dgm:spPr/>
    </dgm:pt>
    <dgm:pt modelId="{E3C238C0-8A3F-48E6-8817-F3FC0A043BA8}" type="pres">
      <dgm:prSet presAssocID="{4023C2E3-C200-4D89-9DF7-BA0379B56E40}" presName="parTxOnly" presStyleLbl="node1" presStyleIdx="1" presStyleCnt="5">
        <dgm:presLayoutVars>
          <dgm:chMax val="0"/>
          <dgm:chPref val="0"/>
          <dgm:bulletEnabled val="1"/>
        </dgm:presLayoutVars>
      </dgm:prSet>
      <dgm:spPr/>
    </dgm:pt>
    <dgm:pt modelId="{6FD97CAD-FAB5-4E52-87C7-C8F4F535B967}" type="pres">
      <dgm:prSet presAssocID="{53E46514-18A7-4043-96A5-2699FAE98B84}" presName="parTxOnlySpace" presStyleCnt="0"/>
      <dgm:spPr/>
    </dgm:pt>
    <dgm:pt modelId="{ADD4237C-9613-4425-831A-57674EE32C09}" type="pres">
      <dgm:prSet presAssocID="{6596EB37-DEBC-4BB5-9677-D95A76E7518C}" presName="parTxOnly" presStyleLbl="node1" presStyleIdx="2" presStyleCnt="5">
        <dgm:presLayoutVars>
          <dgm:chMax val="0"/>
          <dgm:chPref val="0"/>
          <dgm:bulletEnabled val="1"/>
        </dgm:presLayoutVars>
      </dgm:prSet>
      <dgm:spPr/>
    </dgm:pt>
    <dgm:pt modelId="{7CF36F24-0774-489C-B230-9317266939C3}" type="pres">
      <dgm:prSet presAssocID="{8598E9B2-32A6-40E8-947A-A1D064873AA8}" presName="parTxOnlySpace" presStyleCnt="0"/>
      <dgm:spPr/>
    </dgm:pt>
    <dgm:pt modelId="{6A6B8CBD-152B-46B4-B7E6-E7AAB762D5A8}" type="pres">
      <dgm:prSet presAssocID="{5B3C9AE6-5FA8-4E42-BBAD-4579C4749927}" presName="parTxOnly" presStyleLbl="node1" presStyleIdx="3" presStyleCnt="5">
        <dgm:presLayoutVars>
          <dgm:chMax val="0"/>
          <dgm:chPref val="0"/>
          <dgm:bulletEnabled val="1"/>
        </dgm:presLayoutVars>
      </dgm:prSet>
      <dgm:spPr/>
    </dgm:pt>
    <dgm:pt modelId="{BDA47E43-09D7-4284-BDFD-96AC23AF0076}" type="pres">
      <dgm:prSet presAssocID="{BF51713C-4F3F-4C6F-8D95-B7E233137C2E}" presName="parTxOnlySpace" presStyleCnt="0"/>
      <dgm:spPr/>
    </dgm:pt>
    <dgm:pt modelId="{17302151-9550-49B6-8F57-F59C3030A49E}" type="pres">
      <dgm:prSet presAssocID="{675228F9-D20D-44A5-ACA2-C640D7B3FBD2}" presName="parTxOnly" presStyleLbl="node1" presStyleIdx="4" presStyleCnt="5">
        <dgm:presLayoutVars>
          <dgm:chMax val="0"/>
          <dgm:chPref val="0"/>
          <dgm:bulletEnabled val="1"/>
        </dgm:presLayoutVars>
      </dgm:prSet>
      <dgm:spPr/>
    </dgm:pt>
  </dgm:ptLst>
  <dgm:cxnLst>
    <dgm:cxn modelId="{3608A200-D1B9-4B88-87EE-A2878A6CDD55}" srcId="{7A89689C-E0A4-4C15-A969-5FDC88A70885}" destId="{794A4129-7C83-49FD-990A-7F0E6A3B4BEF}" srcOrd="0" destOrd="0" parTransId="{57541ED0-74FA-4895-92AB-E9C9C9481EAF}" sibTransId="{1336D4BE-C861-4F6B-BF12-4EC8275F014E}"/>
    <dgm:cxn modelId="{EC3BB527-0B87-4F0C-A592-80E9BAEEBF4D}" type="presOf" srcId="{6596EB37-DEBC-4BB5-9677-D95A76E7518C}" destId="{ADD4237C-9613-4425-831A-57674EE32C09}" srcOrd="0" destOrd="0" presId="urn:microsoft.com/office/officeart/2005/8/layout/chevron1"/>
    <dgm:cxn modelId="{D43A24A1-E775-467F-9FD1-CA7808FF9181}" srcId="{7A89689C-E0A4-4C15-A969-5FDC88A70885}" destId="{6596EB37-DEBC-4BB5-9677-D95A76E7518C}" srcOrd="2" destOrd="0" parTransId="{3795CD9E-4AD1-4975-BCB8-9DD82242A905}" sibTransId="{8598E9B2-32A6-40E8-947A-A1D064873AA8}"/>
    <dgm:cxn modelId="{00D2ADC5-1CAA-4522-8BBD-B94981A28E68}" type="presOf" srcId="{7A89689C-E0A4-4C15-A969-5FDC88A70885}" destId="{444AE812-984F-48A0-860D-5C082A296858}" srcOrd="0" destOrd="0" presId="urn:microsoft.com/office/officeart/2005/8/layout/chevron1"/>
    <dgm:cxn modelId="{796527DC-7EDE-4D3E-AC1E-AC8A548945EB}" srcId="{7A89689C-E0A4-4C15-A969-5FDC88A70885}" destId="{675228F9-D20D-44A5-ACA2-C640D7B3FBD2}" srcOrd="4" destOrd="0" parTransId="{22D9CCA0-4080-4C0E-B048-75968B615E0D}" sibTransId="{66FD5568-726E-4795-9929-9CDAEC11B996}"/>
    <dgm:cxn modelId="{EACE97DC-A89B-429B-BABD-C2195A1776D2}" srcId="{7A89689C-E0A4-4C15-A969-5FDC88A70885}" destId="{5B3C9AE6-5FA8-4E42-BBAD-4579C4749927}" srcOrd="3" destOrd="0" parTransId="{E940B18C-441D-4E05-B9A3-8241D1BD0CD1}" sibTransId="{BF51713C-4F3F-4C6F-8D95-B7E233137C2E}"/>
    <dgm:cxn modelId="{8DFB02E0-A05D-4549-8C92-B44F3F364AC5}" type="presOf" srcId="{5B3C9AE6-5FA8-4E42-BBAD-4579C4749927}" destId="{6A6B8CBD-152B-46B4-B7E6-E7AAB762D5A8}" srcOrd="0" destOrd="0" presId="urn:microsoft.com/office/officeart/2005/8/layout/chevron1"/>
    <dgm:cxn modelId="{78C006E2-21D5-4BE4-AA97-CF28D1AFA600}" srcId="{7A89689C-E0A4-4C15-A969-5FDC88A70885}" destId="{4023C2E3-C200-4D89-9DF7-BA0379B56E40}" srcOrd="1" destOrd="0" parTransId="{10A3AA73-6C91-4A1C-94FF-FBBF5C90268A}" sibTransId="{53E46514-18A7-4043-96A5-2699FAE98B84}"/>
    <dgm:cxn modelId="{42F064E7-3EF6-41C3-A856-2D15F1BDC252}" type="presOf" srcId="{4023C2E3-C200-4D89-9DF7-BA0379B56E40}" destId="{E3C238C0-8A3F-48E6-8817-F3FC0A043BA8}" srcOrd="0" destOrd="0" presId="urn:microsoft.com/office/officeart/2005/8/layout/chevron1"/>
    <dgm:cxn modelId="{ED747DEA-60AE-4558-9E60-3DEAB0E99191}" type="presOf" srcId="{675228F9-D20D-44A5-ACA2-C640D7B3FBD2}" destId="{17302151-9550-49B6-8F57-F59C3030A49E}" srcOrd="0" destOrd="0" presId="urn:microsoft.com/office/officeart/2005/8/layout/chevron1"/>
    <dgm:cxn modelId="{54D6ADFE-3159-4753-B1BD-DA5415F19AE8}" type="presOf" srcId="{794A4129-7C83-49FD-990A-7F0E6A3B4BEF}" destId="{7868296F-D0B8-4416-B9C9-CFDD532FBD75}" srcOrd="0" destOrd="0" presId="urn:microsoft.com/office/officeart/2005/8/layout/chevron1"/>
    <dgm:cxn modelId="{D98F105B-868B-4A8F-82A1-F567BEF84569}" type="presParOf" srcId="{444AE812-984F-48A0-860D-5C082A296858}" destId="{7868296F-D0B8-4416-B9C9-CFDD532FBD75}" srcOrd="0" destOrd="0" presId="urn:microsoft.com/office/officeart/2005/8/layout/chevron1"/>
    <dgm:cxn modelId="{764B54E7-2426-48E6-B572-B8038C2CAE34}" type="presParOf" srcId="{444AE812-984F-48A0-860D-5C082A296858}" destId="{52E32123-4BDC-4FA6-955B-CD09F1BF5B4E}" srcOrd="1" destOrd="0" presId="urn:microsoft.com/office/officeart/2005/8/layout/chevron1"/>
    <dgm:cxn modelId="{D714402E-92AC-4390-8A9D-A273C9FEA971}" type="presParOf" srcId="{444AE812-984F-48A0-860D-5C082A296858}" destId="{E3C238C0-8A3F-48E6-8817-F3FC0A043BA8}" srcOrd="2" destOrd="0" presId="urn:microsoft.com/office/officeart/2005/8/layout/chevron1"/>
    <dgm:cxn modelId="{22AFAAA1-C18C-4F8D-B738-0EDA51AF9BEA}" type="presParOf" srcId="{444AE812-984F-48A0-860D-5C082A296858}" destId="{6FD97CAD-FAB5-4E52-87C7-C8F4F535B967}" srcOrd="3" destOrd="0" presId="urn:microsoft.com/office/officeart/2005/8/layout/chevron1"/>
    <dgm:cxn modelId="{F5867226-916B-42C7-B03F-6D132DF967D6}" type="presParOf" srcId="{444AE812-984F-48A0-860D-5C082A296858}" destId="{ADD4237C-9613-4425-831A-57674EE32C09}" srcOrd="4" destOrd="0" presId="urn:microsoft.com/office/officeart/2005/8/layout/chevron1"/>
    <dgm:cxn modelId="{9F5323FB-08EB-473A-91A3-CAFD55546538}" type="presParOf" srcId="{444AE812-984F-48A0-860D-5C082A296858}" destId="{7CF36F24-0774-489C-B230-9317266939C3}" srcOrd="5" destOrd="0" presId="urn:microsoft.com/office/officeart/2005/8/layout/chevron1"/>
    <dgm:cxn modelId="{BD6EC051-8939-4FCA-8A7E-FC3709978957}" type="presParOf" srcId="{444AE812-984F-48A0-860D-5C082A296858}" destId="{6A6B8CBD-152B-46B4-B7E6-E7AAB762D5A8}" srcOrd="6" destOrd="0" presId="urn:microsoft.com/office/officeart/2005/8/layout/chevron1"/>
    <dgm:cxn modelId="{040047CE-D337-4592-B5BF-FAE9BEE12863}" type="presParOf" srcId="{444AE812-984F-48A0-860D-5C082A296858}" destId="{BDA47E43-09D7-4284-BDFD-96AC23AF0076}" srcOrd="7" destOrd="0" presId="urn:microsoft.com/office/officeart/2005/8/layout/chevron1"/>
    <dgm:cxn modelId="{B5A5789A-0297-4B0B-81BA-19D688015237}" type="presParOf" srcId="{444AE812-984F-48A0-860D-5C082A296858}" destId="{17302151-9550-49B6-8F57-F59C3030A49E}"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8296F-D0B8-4416-B9C9-CFDD532FBD75}">
      <dsp:nvSpPr>
        <dsp:cNvPr id="0" name=""/>
        <dsp:cNvSpPr/>
      </dsp:nvSpPr>
      <dsp:spPr>
        <a:xfrm>
          <a:off x="2140" y="0"/>
          <a:ext cx="1904832" cy="481780"/>
        </a:xfrm>
        <a:prstGeom prst="chevron">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bg1"/>
              </a:solidFill>
            </a:rPr>
            <a:t>Overview/Goals</a:t>
          </a:r>
        </a:p>
      </dsp:txBody>
      <dsp:txXfrm>
        <a:off x="243030" y="0"/>
        <a:ext cx="1423052" cy="481780"/>
      </dsp:txXfrm>
    </dsp:sp>
    <dsp:sp modelId="{E3C238C0-8A3F-48E6-8817-F3FC0A043BA8}">
      <dsp:nvSpPr>
        <dsp:cNvPr id="0" name=""/>
        <dsp:cNvSpPr/>
      </dsp:nvSpPr>
      <dsp:spPr>
        <a:xfrm>
          <a:off x="1716489"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Methodology</a:t>
          </a:r>
        </a:p>
      </dsp:txBody>
      <dsp:txXfrm>
        <a:off x="1957379" y="0"/>
        <a:ext cx="1423052" cy="481780"/>
      </dsp:txXfrm>
    </dsp:sp>
    <dsp:sp modelId="{ADD4237C-9613-4425-831A-57674EE32C09}">
      <dsp:nvSpPr>
        <dsp:cNvPr id="0" name=""/>
        <dsp:cNvSpPr/>
      </dsp:nvSpPr>
      <dsp:spPr>
        <a:xfrm>
          <a:off x="3430838"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Results</a:t>
          </a:r>
        </a:p>
      </dsp:txBody>
      <dsp:txXfrm>
        <a:off x="3671728" y="0"/>
        <a:ext cx="1423052" cy="481780"/>
      </dsp:txXfrm>
    </dsp:sp>
    <dsp:sp modelId="{6A6B8CBD-152B-46B4-B7E6-E7AAB762D5A8}">
      <dsp:nvSpPr>
        <dsp:cNvPr id="0" name=""/>
        <dsp:cNvSpPr/>
      </dsp:nvSpPr>
      <dsp:spPr>
        <a:xfrm>
          <a:off x="5145187"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Ongoing/Future Efforts</a:t>
          </a:r>
        </a:p>
      </dsp:txBody>
      <dsp:txXfrm>
        <a:off x="5386077" y="0"/>
        <a:ext cx="1423052" cy="481780"/>
      </dsp:txXfrm>
    </dsp:sp>
    <dsp:sp modelId="{17302151-9550-49B6-8F57-F59C3030A49E}">
      <dsp:nvSpPr>
        <dsp:cNvPr id="0" name=""/>
        <dsp:cNvSpPr/>
      </dsp:nvSpPr>
      <dsp:spPr>
        <a:xfrm>
          <a:off x="6859536"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Concluding Summary</a:t>
          </a:r>
        </a:p>
      </dsp:txBody>
      <dsp:txXfrm>
        <a:off x="7100426" y="0"/>
        <a:ext cx="1423052" cy="48178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8296F-D0B8-4416-B9C9-CFDD532FBD75}">
      <dsp:nvSpPr>
        <dsp:cNvPr id="0" name=""/>
        <dsp:cNvSpPr/>
      </dsp:nvSpPr>
      <dsp:spPr>
        <a:xfrm>
          <a:off x="2140"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Overview/Goals</a:t>
          </a:r>
        </a:p>
      </dsp:txBody>
      <dsp:txXfrm>
        <a:off x="243030" y="0"/>
        <a:ext cx="1423052" cy="481780"/>
      </dsp:txXfrm>
    </dsp:sp>
    <dsp:sp modelId="{E3C238C0-8A3F-48E6-8817-F3FC0A043BA8}">
      <dsp:nvSpPr>
        <dsp:cNvPr id="0" name=""/>
        <dsp:cNvSpPr/>
      </dsp:nvSpPr>
      <dsp:spPr>
        <a:xfrm>
          <a:off x="1716489" y="0"/>
          <a:ext cx="1904832" cy="481780"/>
        </a:xfrm>
        <a:prstGeom prst="chevron">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bg1"/>
              </a:solidFill>
            </a:rPr>
            <a:t>Methodology</a:t>
          </a:r>
        </a:p>
      </dsp:txBody>
      <dsp:txXfrm>
        <a:off x="1957379" y="0"/>
        <a:ext cx="1423052" cy="481780"/>
      </dsp:txXfrm>
    </dsp:sp>
    <dsp:sp modelId="{ADD4237C-9613-4425-831A-57674EE32C09}">
      <dsp:nvSpPr>
        <dsp:cNvPr id="0" name=""/>
        <dsp:cNvSpPr/>
      </dsp:nvSpPr>
      <dsp:spPr>
        <a:xfrm>
          <a:off x="3430838"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Results</a:t>
          </a:r>
        </a:p>
      </dsp:txBody>
      <dsp:txXfrm>
        <a:off x="3671728" y="0"/>
        <a:ext cx="1423052" cy="481780"/>
      </dsp:txXfrm>
    </dsp:sp>
    <dsp:sp modelId="{6A6B8CBD-152B-46B4-B7E6-E7AAB762D5A8}">
      <dsp:nvSpPr>
        <dsp:cNvPr id="0" name=""/>
        <dsp:cNvSpPr/>
      </dsp:nvSpPr>
      <dsp:spPr>
        <a:xfrm>
          <a:off x="5145187"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Ongoing/Future Efforts</a:t>
          </a:r>
        </a:p>
      </dsp:txBody>
      <dsp:txXfrm>
        <a:off x="5386077" y="0"/>
        <a:ext cx="1423052" cy="481780"/>
      </dsp:txXfrm>
    </dsp:sp>
    <dsp:sp modelId="{17302151-9550-49B6-8F57-F59C3030A49E}">
      <dsp:nvSpPr>
        <dsp:cNvPr id="0" name=""/>
        <dsp:cNvSpPr/>
      </dsp:nvSpPr>
      <dsp:spPr>
        <a:xfrm>
          <a:off x="6859536"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Concluding Summary</a:t>
          </a:r>
        </a:p>
      </dsp:txBody>
      <dsp:txXfrm>
        <a:off x="7100426" y="0"/>
        <a:ext cx="1423052" cy="48178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8296F-D0B8-4416-B9C9-CFDD532FBD75}">
      <dsp:nvSpPr>
        <dsp:cNvPr id="0" name=""/>
        <dsp:cNvSpPr/>
      </dsp:nvSpPr>
      <dsp:spPr>
        <a:xfrm>
          <a:off x="2140"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Overview/Goals</a:t>
          </a:r>
        </a:p>
      </dsp:txBody>
      <dsp:txXfrm>
        <a:off x="243030" y="0"/>
        <a:ext cx="1423052" cy="481780"/>
      </dsp:txXfrm>
    </dsp:sp>
    <dsp:sp modelId="{E3C238C0-8A3F-48E6-8817-F3FC0A043BA8}">
      <dsp:nvSpPr>
        <dsp:cNvPr id="0" name=""/>
        <dsp:cNvSpPr/>
      </dsp:nvSpPr>
      <dsp:spPr>
        <a:xfrm>
          <a:off x="1716489" y="0"/>
          <a:ext cx="1904832" cy="481780"/>
        </a:xfrm>
        <a:prstGeom prst="chevron">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bg1"/>
              </a:solidFill>
            </a:rPr>
            <a:t>Methodology</a:t>
          </a:r>
        </a:p>
      </dsp:txBody>
      <dsp:txXfrm>
        <a:off x="1957379" y="0"/>
        <a:ext cx="1423052" cy="481780"/>
      </dsp:txXfrm>
    </dsp:sp>
    <dsp:sp modelId="{ADD4237C-9613-4425-831A-57674EE32C09}">
      <dsp:nvSpPr>
        <dsp:cNvPr id="0" name=""/>
        <dsp:cNvSpPr/>
      </dsp:nvSpPr>
      <dsp:spPr>
        <a:xfrm>
          <a:off x="3430838"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Results</a:t>
          </a:r>
        </a:p>
      </dsp:txBody>
      <dsp:txXfrm>
        <a:off x="3671728" y="0"/>
        <a:ext cx="1423052" cy="481780"/>
      </dsp:txXfrm>
    </dsp:sp>
    <dsp:sp modelId="{6A6B8CBD-152B-46B4-B7E6-E7AAB762D5A8}">
      <dsp:nvSpPr>
        <dsp:cNvPr id="0" name=""/>
        <dsp:cNvSpPr/>
      </dsp:nvSpPr>
      <dsp:spPr>
        <a:xfrm>
          <a:off x="5145187"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Ongoing/Future Efforts</a:t>
          </a:r>
        </a:p>
      </dsp:txBody>
      <dsp:txXfrm>
        <a:off x="5386077" y="0"/>
        <a:ext cx="1423052" cy="481780"/>
      </dsp:txXfrm>
    </dsp:sp>
    <dsp:sp modelId="{17302151-9550-49B6-8F57-F59C3030A49E}">
      <dsp:nvSpPr>
        <dsp:cNvPr id="0" name=""/>
        <dsp:cNvSpPr/>
      </dsp:nvSpPr>
      <dsp:spPr>
        <a:xfrm>
          <a:off x="6859536"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Concluding Summary</a:t>
          </a:r>
        </a:p>
      </dsp:txBody>
      <dsp:txXfrm>
        <a:off x="7100426" y="0"/>
        <a:ext cx="1423052" cy="48178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8296F-D0B8-4416-B9C9-CFDD532FBD75}">
      <dsp:nvSpPr>
        <dsp:cNvPr id="0" name=""/>
        <dsp:cNvSpPr/>
      </dsp:nvSpPr>
      <dsp:spPr>
        <a:xfrm>
          <a:off x="2140"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Overview/Goals</a:t>
          </a:r>
        </a:p>
      </dsp:txBody>
      <dsp:txXfrm>
        <a:off x="243030" y="0"/>
        <a:ext cx="1423052" cy="481780"/>
      </dsp:txXfrm>
    </dsp:sp>
    <dsp:sp modelId="{E3C238C0-8A3F-48E6-8817-F3FC0A043BA8}">
      <dsp:nvSpPr>
        <dsp:cNvPr id="0" name=""/>
        <dsp:cNvSpPr/>
      </dsp:nvSpPr>
      <dsp:spPr>
        <a:xfrm>
          <a:off x="1716489"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Methodology</a:t>
          </a:r>
        </a:p>
      </dsp:txBody>
      <dsp:txXfrm>
        <a:off x="1957379" y="0"/>
        <a:ext cx="1423052" cy="481780"/>
      </dsp:txXfrm>
    </dsp:sp>
    <dsp:sp modelId="{ADD4237C-9613-4425-831A-57674EE32C09}">
      <dsp:nvSpPr>
        <dsp:cNvPr id="0" name=""/>
        <dsp:cNvSpPr/>
      </dsp:nvSpPr>
      <dsp:spPr>
        <a:xfrm>
          <a:off x="3430838" y="0"/>
          <a:ext cx="1904832" cy="481780"/>
        </a:xfrm>
        <a:prstGeom prst="chevron">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bg1"/>
              </a:solidFill>
            </a:rPr>
            <a:t>Results</a:t>
          </a:r>
        </a:p>
      </dsp:txBody>
      <dsp:txXfrm>
        <a:off x="3671728" y="0"/>
        <a:ext cx="1423052" cy="481780"/>
      </dsp:txXfrm>
    </dsp:sp>
    <dsp:sp modelId="{6A6B8CBD-152B-46B4-B7E6-E7AAB762D5A8}">
      <dsp:nvSpPr>
        <dsp:cNvPr id="0" name=""/>
        <dsp:cNvSpPr/>
      </dsp:nvSpPr>
      <dsp:spPr>
        <a:xfrm>
          <a:off x="5145187"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Ongoing/Future Efforts</a:t>
          </a:r>
        </a:p>
      </dsp:txBody>
      <dsp:txXfrm>
        <a:off x="5386077" y="0"/>
        <a:ext cx="1423052" cy="481780"/>
      </dsp:txXfrm>
    </dsp:sp>
    <dsp:sp modelId="{17302151-9550-49B6-8F57-F59C3030A49E}">
      <dsp:nvSpPr>
        <dsp:cNvPr id="0" name=""/>
        <dsp:cNvSpPr/>
      </dsp:nvSpPr>
      <dsp:spPr>
        <a:xfrm>
          <a:off x="6859536"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Concluding Summary</a:t>
          </a:r>
        </a:p>
      </dsp:txBody>
      <dsp:txXfrm>
        <a:off x="7100426" y="0"/>
        <a:ext cx="1423052" cy="48178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8296F-D0B8-4416-B9C9-CFDD532FBD75}">
      <dsp:nvSpPr>
        <dsp:cNvPr id="0" name=""/>
        <dsp:cNvSpPr/>
      </dsp:nvSpPr>
      <dsp:spPr>
        <a:xfrm>
          <a:off x="2140"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Overview/Goals</a:t>
          </a:r>
        </a:p>
      </dsp:txBody>
      <dsp:txXfrm>
        <a:off x="243030" y="0"/>
        <a:ext cx="1423052" cy="481780"/>
      </dsp:txXfrm>
    </dsp:sp>
    <dsp:sp modelId="{E3C238C0-8A3F-48E6-8817-F3FC0A043BA8}">
      <dsp:nvSpPr>
        <dsp:cNvPr id="0" name=""/>
        <dsp:cNvSpPr/>
      </dsp:nvSpPr>
      <dsp:spPr>
        <a:xfrm>
          <a:off x="1716489"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Methodology</a:t>
          </a:r>
        </a:p>
      </dsp:txBody>
      <dsp:txXfrm>
        <a:off x="1957379" y="0"/>
        <a:ext cx="1423052" cy="481780"/>
      </dsp:txXfrm>
    </dsp:sp>
    <dsp:sp modelId="{ADD4237C-9613-4425-831A-57674EE32C09}">
      <dsp:nvSpPr>
        <dsp:cNvPr id="0" name=""/>
        <dsp:cNvSpPr/>
      </dsp:nvSpPr>
      <dsp:spPr>
        <a:xfrm>
          <a:off x="3430838" y="0"/>
          <a:ext cx="1904832" cy="481780"/>
        </a:xfrm>
        <a:prstGeom prst="chevron">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bg1"/>
              </a:solidFill>
            </a:rPr>
            <a:t>Results</a:t>
          </a:r>
        </a:p>
      </dsp:txBody>
      <dsp:txXfrm>
        <a:off x="3671728" y="0"/>
        <a:ext cx="1423052" cy="481780"/>
      </dsp:txXfrm>
    </dsp:sp>
    <dsp:sp modelId="{6A6B8CBD-152B-46B4-B7E6-E7AAB762D5A8}">
      <dsp:nvSpPr>
        <dsp:cNvPr id="0" name=""/>
        <dsp:cNvSpPr/>
      </dsp:nvSpPr>
      <dsp:spPr>
        <a:xfrm>
          <a:off x="5145187"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Ongoing/Future Efforts</a:t>
          </a:r>
        </a:p>
      </dsp:txBody>
      <dsp:txXfrm>
        <a:off x="5386077" y="0"/>
        <a:ext cx="1423052" cy="481780"/>
      </dsp:txXfrm>
    </dsp:sp>
    <dsp:sp modelId="{17302151-9550-49B6-8F57-F59C3030A49E}">
      <dsp:nvSpPr>
        <dsp:cNvPr id="0" name=""/>
        <dsp:cNvSpPr/>
      </dsp:nvSpPr>
      <dsp:spPr>
        <a:xfrm>
          <a:off x="6859536"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Concluding Summary</a:t>
          </a:r>
        </a:p>
      </dsp:txBody>
      <dsp:txXfrm>
        <a:off x="7100426" y="0"/>
        <a:ext cx="1423052" cy="48178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8296F-D0B8-4416-B9C9-CFDD532FBD75}">
      <dsp:nvSpPr>
        <dsp:cNvPr id="0" name=""/>
        <dsp:cNvSpPr/>
      </dsp:nvSpPr>
      <dsp:spPr>
        <a:xfrm>
          <a:off x="2140"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Overview/Goals</a:t>
          </a:r>
        </a:p>
      </dsp:txBody>
      <dsp:txXfrm>
        <a:off x="243030" y="0"/>
        <a:ext cx="1423052" cy="481780"/>
      </dsp:txXfrm>
    </dsp:sp>
    <dsp:sp modelId="{E3C238C0-8A3F-48E6-8817-F3FC0A043BA8}">
      <dsp:nvSpPr>
        <dsp:cNvPr id="0" name=""/>
        <dsp:cNvSpPr/>
      </dsp:nvSpPr>
      <dsp:spPr>
        <a:xfrm>
          <a:off x="1716489"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Methodology</a:t>
          </a:r>
        </a:p>
      </dsp:txBody>
      <dsp:txXfrm>
        <a:off x="1957379" y="0"/>
        <a:ext cx="1423052" cy="481780"/>
      </dsp:txXfrm>
    </dsp:sp>
    <dsp:sp modelId="{ADD4237C-9613-4425-831A-57674EE32C09}">
      <dsp:nvSpPr>
        <dsp:cNvPr id="0" name=""/>
        <dsp:cNvSpPr/>
      </dsp:nvSpPr>
      <dsp:spPr>
        <a:xfrm>
          <a:off x="3430838" y="0"/>
          <a:ext cx="1904832" cy="481780"/>
        </a:xfrm>
        <a:prstGeom prst="chevron">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bg1"/>
              </a:solidFill>
            </a:rPr>
            <a:t>Results</a:t>
          </a:r>
        </a:p>
      </dsp:txBody>
      <dsp:txXfrm>
        <a:off x="3671728" y="0"/>
        <a:ext cx="1423052" cy="481780"/>
      </dsp:txXfrm>
    </dsp:sp>
    <dsp:sp modelId="{6A6B8CBD-152B-46B4-B7E6-E7AAB762D5A8}">
      <dsp:nvSpPr>
        <dsp:cNvPr id="0" name=""/>
        <dsp:cNvSpPr/>
      </dsp:nvSpPr>
      <dsp:spPr>
        <a:xfrm>
          <a:off x="5145187"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Ongoing/Future Efforts</a:t>
          </a:r>
        </a:p>
      </dsp:txBody>
      <dsp:txXfrm>
        <a:off x="5386077" y="0"/>
        <a:ext cx="1423052" cy="481780"/>
      </dsp:txXfrm>
    </dsp:sp>
    <dsp:sp modelId="{17302151-9550-49B6-8F57-F59C3030A49E}">
      <dsp:nvSpPr>
        <dsp:cNvPr id="0" name=""/>
        <dsp:cNvSpPr/>
      </dsp:nvSpPr>
      <dsp:spPr>
        <a:xfrm>
          <a:off x="6859536"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Concluding Summary</a:t>
          </a:r>
        </a:p>
      </dsp:txBody>
      <dsp:txXfrm>
        <a:off x="7100426" y="0"/>
        <a:ext cx="1423052" cy="48178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8296F-D0B8-4416-B9C9-CFDD532FBD75}">
      <dsp:nvSpPr>
        <dsp:cNvPr id="0" name=""/>
        <dsp:cNvSpPr/>
      </dsp:nvSpPr>
      <dsp:spPr>
        <a:xfrm>
          <a:off x="2140"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Overview/Goals</a:t>
          </a:r>
        </a:p>
      </dsp:txBody>
      <dsp:txXfrm>
        <a:off x="243030" y="0"/>
        <a:ext cx="1423052" cy="481780"/>
      </dsp:txXfrm>
    </dsp:sp>
    <dsp:sp modelId="{E3C238C0-8A3F-48E6-8817-F3FC0A043BA8}">
      <dsp:nvSpPr>
        <dsp:cNvPr id="0" name=""/>
        <dsp:cNvSpPr/>
      </dsp:nvSpPr>
      <dsp:spPr>
        <a:xfrm>
          <a:off x="1716489"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Methodology</a:t>
          </a:r>
        </a:p>
      </dsp:txBody>
      <dsp:txXfrm>
        <a:off x="1957379" y="0"/>
        <a:ext cx="1423052" cy="481780"/>
      </dsp:txXfrm>
    </dsp:sp>
    <dsp:sp modelId="{ADD4237C-9613-4425-831A-57674EE32C09}">
      <dsp:nvSpPr>
        <dsp:cNvPr id="0" name=""/>
        <dsp:cNvSpPr/>
      </dsp:nvSpPr>
      <dsp:spPr>
        <a:xfrm>
          <a:off x="3430838" y="0"/>
          <a:ext cx="1904832" cy="481780"/>
        </a:xfrm>
        <a:prstGeom prst="chevron">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bg1"/>
              </a:solidFill>
            </a:rPr>
            <a:t>Results</a:t>
          </a:r>
        </a:p>
      </dsp:txBody>
      <dsp:txXfrm>
        <a:off x="3671728" y="0"/>
        <a:ext cx="1423052" cy="481780"/>
      </dsp:txXfrm>
    </dsp:sp>
    <dsp:sp modelId="{6A6B8CBD-152B-46B4-B7E6-E7AAB762D5A8}">
      <dsp:nvSpPr>
        <dsp:cNvPr id="0" name=""/>
        <dsp:cNvSpPr/>
      </dsp:nvSpPr>
      <dsp:spPr>
        <a:xfrm>
          <a:off x="5145187"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Ongoing/Future Efforts</a:t>
          </a:r>
        </a:p>
      </dsp:txBody>
      <dsp:txXfrm>
        <a:off x="5386077" y="0"/>
        <a:ext cx="1423052" cy="481780"/>
      </dsp:txXfrm>
    </dsp:sp>
    <dsp:sp modelId="{17302151-9550-49B6-8F57-F59C3030A49E}">
      <dsp:nvSpPr>
        <dsp:cNvPr id="0" name=""/>
        <dsp:cNvSpPr/>
      </dsp:nvSpPr>
      <dsp:spPr>
        <a:xfrm>
          <a:off x="6859536"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Concluding Summary</a:t>
          </a:r>
        </a:p>
      </dsp:txBody>
      <dsp:txXfrm>
        <a:off x="7100426" y="0"/>
        <a:ext cx="1423052" cy="48178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8296F-D0B8-4416-B9C9-CFDD532FBD75}">
      <dsp:nvSpPr>
        <dsp:cNvPr id="0" name=""/>
        <dsp:cNvSpPr/>
      </dsp:nvSpPr>
      <dsp:spPr>
        <a:xfrm>
          <a:off x="2140"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Overview/Goals</a:t>
          </a:r>
        </a:p>
      </dsp:txBody>
      <dsp:txXfrm>
        <a:off x="243030" y="0"/>
        <a:ext cx="1423052" cy="481780"/>
      </dsp:txXfrm>
    </dsp:sp>
    <dsp:sp modelId="{E3C238C0-8A3F-48E6-8817-F3FC0A043BA8}">
      <dsp:nvSpPr>
        <dsp:cNvPr id="0" name=""/>
        <dsp:cNvSpPr/>
      </dsp:nvSpPr>
      <dsp:spPr>
        <a:xfrm>
          <a:off x="1716489"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Methodology</a:t>
          </a:r>
        </a:p>
      </dsp:txBody>
      <dsp:txXfrm>
        <a:off x="1957379" y="0"/>
        <a:ext cx="1423052" cy="481780"/>
      </dsp:txXfrm>
    </dsp:sp>
    <dsp:sp modelId="{ADD4237C-9613-4425-831A-57674EE32C09}">
      <dsp:nvSpPr>
        <dsp:cNvPr id="0" name=""/>
        <dsp:cNvSpPr/>
      </dsp:nvSpPr>
      <dsp:spPr>
        <a:xfrm>
          <a:off x="3430838" y="0"/>
          <a:ext cx="1904832" cy="481780"/>
        </a:xfrm>
        <a:prstGeom prst="chevron">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bg1"/>
              </a:solidFill>
            </a:rPr>
            <a:t>Results</a:t>
          </a:r>
        </a:p>
      </dsp:txBody>
      <dsp:txXfrm>
        <a:off x="3671728" y="0"/>
        <a:ext cx="1423052" cy="481780"/>
      </dsp:txXfrm>
    </dsp:sp>
    <dsp:sp modelId="{6A6B8CBD-152B-46B4-B7E6-E7AAB762D5A8}">
      <dsp:nvSpPr>
        <dsp:cNvPr id="0" name=""/>
        <dsp:cNvSpPr/>
      </dsp:nvSpPr>
      <dsp:spPr>
        <a:xfrm>
          <a:off x="5145187"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Ongoing/Future Efforts</a:t>
          </a:r>
        </a:p>
      </dsp:txBody>
      <dsp:txXfrm>
        <a:off x="5386077" y="0"/>
        <a:ext cx="1423052" cy="481780"/>
      </dsp:txXfrm>
    </dsp:sp>
    <dsp:sp modelId="{17302151-9550-49B6-8F57-F59C3030A49E}">
      <dsp:nvSpPr>
        <dsp:cNvPr id="0" name=""/>
        <dsp:cNvSpPr/>
      </dsp:nvSpPr>
      <dsp:spPr>
        <a:xfrm>
          <a:off x="6859536"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Concluding Summary</a:t>
          </a:r>
        </a:p>
      </dsp:txBody>
      <dsp:txXfrm>
        <a:off x="7100426" y="0"/>
        <a:ext cx="1423052" cy="48178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8296F-D0B8-4416-B9C9-CFDD532FBD75}">
      <dsp:nvSpPr>
        <dsp:cNvPr id="0" name=""/>
        <dsp:cNvSpPr/>
      </dsp:nvSpPr>
      <dsp:spPr>
        <a:xfrm>
          <a:off x="2140"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Overview/Goals</a:t>
          </a:r>
        </a:p>
      </dsp:txBody>
      <dsp:txXfrm>
        <a:off x="243030" y="0"/>
        <a:ext cx="1423052" cy="481780"/>
      </dsp:txXfrm>
    </dsp:sp>
    <dsp:sp modelId="{E3C238C0-8A3F-48E6-8817-F3FC0A043BA8}">
      <dsp:nvSpPr>
        <dsp:cNvPr id="0" name=""/>
        <dsp:cNvSpPr/>
      </dsp:nvSpPr>
      <dsp:spPr>
        <a:xfrm>
          <a:off x="1716489"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Methodology</a:t>
          </a:r>
        </a:p>
      </dsp:txBody>
      <dsp:txXfrm>
        <a:off x="1957379" y="0"/>
        <a:ext cx="1423052" cy="481780"/>
      </dsp:txXfrm>
    </dsp:sp>
    <dsp:sp modelId="{ADD4237C-9613-4425-831A-57674EE32C09}">
      <dsp:nvSpPr>
        <dsp:cNvPr id="0" name=""/>
        <dsp:cNvSpPr/>
      </dsp:nvSpPr>
      <dsp:spPr>
        <a:xfrm>
          <a:off x="3430838" y="0"/>
          <a:ext cx="1904832" cy="481780"/>
        </a:xfrm>
        <a:prstGeom prst="chevron">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bg1"/>
              </a:solidFill>
            </a:rPr>
            <a:t>Results</a:t>
          </a:r>
        </a:p>
      </dsp:txBody>
      <dsp:txXfrm>
        <a:off x="3671728" y="0"/>
        <a:ext cx="1423052" cy="481780"/>
      </dsp:txXfrm>
    </dsp:sp>
    <dsp:sp modelId="{6A6B8CBD-152B-46B4-B7E6-E7AAB762D5A8}">
      <dsp:nvSpPr>
        <dsp:cNvPr id="0" name=""/>
        <dsp:cNvSpPr/>
      </dsp:nvSpPr>
      <dsp:spPr>
        <a:xfrm>
          <a:off x="5145187"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Ongoing/Future Efforts</a:t>
          </a:r>
        </a:p>
      </dsp:txBody>
      <dsp:txXfrm>
        <a:off x="5386077" y="0"/>
        <a:ext cx="1423052" cy="481780"/>
      </dsp:txXfrm>
    </dsp:sp>
    <dsp:sp modelId="{17302151-9550-49B6-8F57-F59C3030A49E}">
      <dsp:nvSpPr>
        <dsp:cNvPr id="0" name=""/>
        <dsp:cNvSpPr/>
      </dsp:nvSpPr>
      <dsp:spPr>
        <a:xfrm>
          <a:off x="6859536"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Concluding Summary</a:t>
          </a:r>
        </a:p>
      </dsp:txBody>
      <dsp:txXfrm>
        <a:off x="7100426" y="0"/>
        <a:ext cx="1423052" cy="48178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8296F-D0B8-4416-B9C9-CFDD532FBD75}">
      <dsp:nvSpPr>
        <dsp:cNvPr id="0" name=""/>
        <dsp:cNvSpPr/>
      </dsp:nvSpPr>
      <dsp:spPr>
        <a:xfrm>
          <a:off x="2140"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Overview/Goals</a:t>
          </a:r>
        </a:p>
      </dsp:txBody>
      <dsp:txXfrm>
        <a:off x="243030" y="0"/>
        <a:ext cx="1423052" cy="481780"/>
      </dsp:txXfrm>
    </dsp:sp>
    <dsp:sp modelId="{E3C238C0-8A3F-48E6-8817-F3FC0A043BA8}">
      <dsp:nvSpPr>
        <dsp:cNvPr id="0" name=""/>
        <dsp:cNvSpPr/>
      </dsp:nvSpPr>
      <dsp:spPr>
        <a:xfrm>
          <a:off x="1716489"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Methodology</a:t>
          </a:r>
        </a:p>
      </dsp:txBody>
      <dsp:txXfrm>
        <a:off x="1957379" y="0"/>
        <a:ext cx="1423052" cy="481780"/>
      </dsp:txXfrm>
    </dsp:sp>
    <dsp:sp modelId="{ADD4237C-9613-4425-831A-57674EE32C09}">
      <dsp:nvSpPr>
        <dsp:cNvPr id="0" name=""/>
        <dsp:cNvSpPr/>
      </dsp:nvSpPr>
      <dsp:spPr>
        <a:xfrm>
          <a:off x="3430838" y="0"/>
          <a:ext cx="1904832" cy="481780"/>
        </a:xfrm>
        <a:prstGeom prst="chevron">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bg1"/>
              </a:solidFill>
            </a:rPr>
            <a:t>Results</a:t>
          </a:r>
        </a:p>
      </dsp:txBody>
      <dsp:txXfrm>
        <a:off x="3671728" y="0"/>
        <a:ext cx="1423052" cy="481780"/>
      </dsp:txXfrm>
    </dsp:sp>
    <dsp:sp modelId="{6A6B8CBD-152B-46B4-B7E6-E7AAB762D5A8}">
      <dsp:nvSpPr>
        <dsp:cNvPr id="0" name=""/>
        <dsp:cNvSpPr/>
      </dsp:nvSpPr>
      <dsp:spPr>
        <a:xfrm>
          <a:off x="5145187"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Ongoing/Future Efforts</a:t>
          </a:r>
        </a:p>
      </dsp:txBody>
      <dsp:txXfrm>
        <a:off x="5386077" y="0"/>
        <a:ext cx="1423052" cy="481780"/>
      </dsp:txXfrm>
    </dsp:sp>
    <dsp:sp modelId="{17302151-9550-49B6-8F57-F59C3030A49E}">
      <dsp:nvSpPr>
        <dsp:cNvPr id="0" name=""/>
        <dsp:cNvSpPr/>
      </dsp:nvSpPr>
      <dsp:spPr>
        <a:xfrm>
          <a:off x="6859536"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Concluding Summary</a:t>
          </a:r>
        </a:p>
      </dsp:txBody>
      <dsp:txXfrm>
        <a:off x="7100426" y="0"/>
        <a:ext cx="1423052" cy="48178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8296F-D0B8-4416-B9C9-CFDD532FBD75}">
      <dsp:nvSpPr>
        <dsp:cNvPr id="0" name=""/>
        <dsp:cNvSpPr/>
      </dsp:nvSpPr>
      <dsp:spPr>
        <a:xfrm>
          <a:off x="2140"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Overview/Goals</a:t>
          </a:r>
        </a:p>
      </dsp:txBody>
      <dsp:txXfrm>
        <a:off x="243030" y="0"/>
        <a:ext cx="1423052" cy="481780"/>
      </dsp:txXfrm>
    </dsp:sp>
    <dsp:sp modelId="{E3C238C0-8A3F-48E6-8817-F3FC0A043BA8}">
      <dsp:nvSpPr>
        <dsp:cNvPr id="0" name=""/>
        <dsp:cNvSpPr/>
      </dsp:nvSpPr>
      <dsp:spPr>
        <a:xfrm>
          <a:off x="1716489"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Methodology</a:t>
          </a:r>
        </a:p>
      </dsp:txBody>
      <dsp:txXfrm>
        <a:off x="1957379" y="0"/>
        <a:ext cx="1423052" cy="481780"/>
      </dsp:txXfrm>
    </dsp:sp>
    <dsp:sp modelId="{ADD4237C-9613-4425-831A-57674EE32C09}">
      <dsp:nvSpPr>
        <dsp:cNvPr id="0" name=""/>
        <dsp:cNvSpPr/>
      </dsp:nvSpPr>
      <dsp:spPr>
        <a:xfrm>
          <a:off x="3430838" y="0"/>
          <a:ext cx="1904832" cy="481780"/>
        </a:xfrm>
        <a:prstGeom prst="chevron">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bg1"/>
              </a:solidFill>
            </a:rPr>
            <a:t>Results</a:t>
          </a:r>
        </a:p>
      </dsp:txBody>
      <dsp:txXfrm>
        <a:off x="3671728" y="0"/>
        <a:ext cx="1423052" cy="481780"/>
      </dsp:txXfrm>
    </dsp:sp>
    <dsp:sp modelId="{6A6B8CBD-152B-46B4-B7E6-E7AAB762D5A8}">
      <dsp:nvSpPr>
        <dsp:cNvPr id="0" name=""/>
        <dsp:cNvSpPr/>
      </dsp:nvSpPr>
      <dsp:spPr>
        <a:xfrm>
          <a:off x="5145187"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Ongoing/Future Efforts</a:t>
          </a:r>
        </a:p>
      </dsp:txBody>
      <dsp:txXfrm>
        <a:off x="5386077" y="0"/>
        <a:ext cx="1423052" cy="481780"/>
      </dsp:txXfrm>
    </dsp:sp>
    <dsp:sp modelId="{17302151-9550-49B6-8F57-F59C3030A49E}">
      <dsp:nvSpPr>
        <dsp:cNvPr id="0" name=""/>
        <dsp:cNvSpPr/>
      </dsp:nvSpPr>
      <dsp:spPr>
        <a:xfrm>
          <a:off x="6859536"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Concluding Summary</a:t>
          </a:r>
        </a:p>
      </dsp:txBody>
      <dsp:txXfrm>
        <a:off x="7100426" y="0"/>
        <a:ext cx="1423052" cy="4817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8296F-D0B8-4416-B9C9-CFDD532FBD75}">
      <dsp:nvSpPr>
        <dsp:cNvPr id="0" name=""/>
        <dsp:cNvSpPr/>
      </dsp:nvSpPr>
      <dsp:spPr>
        <a:xfrm>
          <a:off x="2140" y="0"/>
          <a:ext cx="1904832" cy="481780"/>
        </a:xfrm>
        <a:prstGeom prst="chevron">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bg1"/>
              </a:solidFill>
            </a:rPr>
            <a:t>Overview/Goals</a:t>
          </a:r>
        </a:p>
      </dsp:txBody>
      <dsp:txXfrm>
        <a:off x="243030" y="0"/>
        <a:ext cx="1423052" cy="481780"/>
      </dsp:txXfrm>
    </dsp:sp>
    <dsp:sp modelId="{E3C238C0-8A3F-48E6-8817-F3FC0A043BA8}">
      <dsp:nvSpPr>
        <dsp:cNvPr id="0" name=""/>
        <dsp:cNvSpPr/>
      </dsp:nvSpPr>
      <dsp:spPr>
        <a:xfrm>
          <a:off x="1716489"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Methodology</a:t>
          </a:r>
        </a:p>
      </dsp:txBody>
      <dsp:txXfrm>
        <a:off x="1957379" y="0"/>
        <a:ext cx="1423052" cy="481780"/>
      </dsp:txXfrm>
    </dsp:sp>
    <dsp:sp modelId="{ADD4237C-9613-4425-831A-57674EE32C09}">
      <dsp:nvSpPr>
        <dsp:cNvPr id="0" name=""/>
        <dsp:cNvSpPr/>
      </dsp:nvSpPr>
      <dsp:spPr>
        <a:xfrm>
          <a:off x="3430838"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Results</a:t>
          </a:r>
        </a:p>
      </dsp:txBody>
      <dsp:txXfrm>
        <a:off x="3671728" y="0"/>
        <a:ext cx="1423052" cy="481780"/>
      </dsp:txXfrm>
    </dsp:sp>
    <dsp:sp modelId="{6A6B8CBD-152B-46B4-B7E6-E7AAB762D5A8}">
      <dsp:nvSpPr>
        <dsp:cNvPr id="0" name=""/>
        <dsp:cNvSpPr/>
      </dsp:nvSpPr>
      <dsp:spPr>
        <a:xfrm>
          <a:off x="5145187"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Ongoing/Future Efforts</a:t>
          </a:r>
        </a:p>
      </dsp:txBody>
      <dsp:txXfrm>
        <a:off x="5386077" y="0"/>
        <a:ext cx="1423052" cy="481780"/>
      </dsp:txXfrm>
    </dsp:sp>
    <dsp:sp modelId="{17302151-9550-49B6-8F57-F59C3030A49E}">
      <dsp:nvSpPr>
        <dsp:cNvPr id="0" name=""/>
        <dsp:cNvSpPr/>
      </dsp:nvSpPr>
      <dsp:spPr>
        <a:xfrm>
          <a:off x="6859536"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Concluding Summary</a:t>
          </a:r>
        </a:p>
      </dsp:txBody>
      <dsp:txXfrm>
        <a:off x="7100426" y="0"/>
        <a:ext cx="1423052" cy="48178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8296F-D0B8-4416-B9C9-CFDD532FBD75}">
      <dsp:nvSpPr>
        <dsp:cNvPr id="0" name=""/>
        <dsp:cNvSpPr/>
      </dsp:nvSpPr>
      <dsp:spPr>
        <a:xfrm>
          <a:off x="2140"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Overview/Goals</a:t>
          </a:r>
        </a:p>
      </dsp:txBody>
      <dsp:txXfrm>
        <a:off x="243030" y="0"/>
        <a:ext cx="1423052" cy="481780"/>
      </dsp:txXfrm>
    </dsp:sp>
    <dsp:sp modelId="{E3C238C0-8A3F-48E6-8817-F3FC0A043BA8}">
      <dsp:nvSpPr>
        <dsp:cNvPr id="0" name=""/>
        <dsp:cNvSpPr/>
      </dsp:nvSpPr>
      <dsp:spPr>
        <a:xfrm>
          <a:off x="1716489"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Methodology</a:t>
          </a:r>
        </a:p>
      </dsp:txBody>
      <dsp:txXfrm>
        <a:off x="1957379" y="0"/>
        <a:ext cx="1423052" cy="481780"/>
      </dsp:txXfrm>
    </dsp:sp>
    <dsp:sp modelId="{ADD4237C-9613-4425-831A-57674EE32C09}">
      <dsp:nvSpPr>
        <dsp:cNvPr id="0" name=""/>
        <dsp:cNvSpPr/>
      </dsp:nvSpPr>
      <dsp:spPr>
        <a:xfrm>
          <a:off x="3430838" y="0"/>
          <a:ext cx="1904832" cy="481780"/>
        </a:xfrm>
        <a:prstGeom prst="chevron">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bg1"/>
              </a:solidFill>
            </a:rPr>
            <a:t>Results</a:t>
          </a:r>
        </a:p>
      </dsp:txBody>
      <dsp:txXfrm>
        <a:off x="3671728" y="0"/>
        <a:ext cx="1423052" cy="481780"/>
      </dsp:txXfrm>
    </dsp:sp>
    <dsp:sp modelId="{6A6B8CBD-152B-46B4-B7E6-E7AAB762D5A8}">
      <dsp:nvSpPr>
        <dsp:cNvPr id="0" name=""/>
        <dsp:cNvSpPr/>
      </dsp:nvSpPr>
      <dsp:spPr>
        <a:xfrm>
          <a:off x="5145187"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Ongoing/Future Efforts</a:t>
          </a:r>
        </a:p>
      </dsp:txBody>
      <dsp:txXfrm>
        <a:off x="5386077" y="0"/>
        <a:ext cx="1423052" cy="481780"/>
      </dsp:txXfrm>
    </dsp:sp>
    <dsp:sp modelId="{17302151-9550-49B6-8F57-F59C3030A49E}">
      <dsp:nvSpPr>
        <dsp:cNvPr id="0" name=""/>
        <dsp:cNvSpPr/>
      </dsp:nvSpPr>
      <dsp:spPr>
        <a:xfrm>
          <a:off x="6859536"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Concluding Summary</a:t>
          </a:r>
        </a:p>
      </dsp:txBody>
      <dsp:txXfrm>
        <a:off x="7100426" y="0"/>
        <a:ext cx="1423052" cy="48178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8296F-D0B8-4416-B9C9-CFDD532FBD75}">
      <dsp:nvSpPr>
        <dsp:cNvPr id="0" name=""/>
        <dsp:cNvSpPr/>
      </dsp:nvSpPr>
      <dsp:spPr>
        <a:xfrm>
          <a:off x="2140"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Overview/Goals</a:t>
          </a:r>
        </a:p>
      </dsp:txBody>
      <dsp:txXfrm>
        <a:off x="243030" y="0"/>
        <a:ext cx="1423052" cy="481780"/>
      </dsp:txXfrm>
    </dsp:sp>
    <dsp:sp modelId="{E3C238C0-8A3F-48E6-8817-F3FC0A043BA8}">
      <dsp:nvSpPr>
        <dsp:cNvPr id="0" name=""/>
        <dsp:cNvSpPr/>
      </dsp:nvSpPr>
      <dsp:spPr>
        <a:xfrm>
          <a:off x="1716489"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Methodology</a:t>
          </a:r>
        </a:p>
      </dsp:txBody>
      <dsp:txXfrm>
        <a:off x="1957379" y="0"/>
        <a:ext cx="1423052" cy="481780"/>
      </dsp:txXfrm>
    </dsp:sp>
    <dsp:sp modelId="{ADD4237C-9613-4425-831A-57674EE32C09}">
      <dsp:nvSpPr>
        <dsp:cNvPr id="0" name=""/>
        <dsp:cNvSpPr/>
      </dsp:nvSpPr>
      <dsp:spPr>
        <a:xfrm>
          <a:off x="3430838"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Results</a:t>
          </a:r>
        </a:p>
      </dsp:txBody>
      <dsp:txXfrm>
        <a:off x="3671728" y="0"/>
        <a:ext cx="1423052" cy="481780"/>
      </dsp:txXfrm>
    </dsp:sp>
    <dsp:sp modelId="{6A6B8CBD-152B-46B4-B7E6-E7AAB762D5A8}">
      <dsp:nvSpPr>
        <dsp:cNvPr id="0" name=""/>
        <dsp:cNvSpPr/>
      </dsp:nvSpPr>
      <dsp:spPr>
        <a:xfrm>
          <a:off x="5145187" y="0"/>
          <a:ext cx="1904832" cy="481780"/>
        </a:xfrm>
        <a:prstGeom prst="chevron">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bg1"/>
              </a:solidFill>
            </a:rPr>
            <a:t>Ongoing/Future Efforts</a:t>
          </a:r>
        </a:p>
      </dsp:txBody>
      <dsp:txXfrm>
        <a:off x="5386077" y="0"/>
        <a:ext cx="1423052" cy="481780"/>
      </dsp:txXfrm>
    </dsp:sp>
    <dsp:sp modelId="{17302151-9550-49B6-8F57-F59C3030A49E}">
      <dsp:nvSpPr>
        <dsp:cNvPr id="0" name=""/>
        <dsp:cNvSpPr/>
      </dsp:nvSpPr>
      <dsp:spPr>
        <a:xfrm>
          <a:off x="6859536"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Concluding Summary</a:t>
          </a:r>
        </a:p>
      </dsp:txBody>
      <dsp:txXfrm>
        <a:off x="7100426" y="0"/>
        <a:ext cx="1423052" cy="48178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8296F-D0B8-4416-B9C9-CFDD532FBD75}">
      <dsp:nvSpPr>
        <dsp:cNvPr id="0" name=""/>
        <dsp:cNvSpPr/>
      </dsp:nvSpPr>
      <dsp:spPr>
        <a:xfrm>
          <a:off x="2140"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Overview/Goals</a:t>
          </a:r>
        </a:p>
      </dsp:txBody>
      <dsp:txXfrm>
        <a:off x="243030" y="0"/>
        <a:ext cx="1423052" cy="481780"/>
      </dsp:txXfrm>
    </dsp:sp>
    <dsp:sp modelId="{E3C238C0-8A3F-48E6-8817-F3FC0A043BA8}">
      <dsp:nvSpPr>
        <dsp:cNvPr id="0" name=""/>
        <dsp:cNvSpPr/>
      </dsp:nvSpPr>
      <dsp:spPr>
        <a:xfrm>
          <a:off x="1716489"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Methodology</a:t>
          </a:r>
        </a:p>
      </dsp:txBody>
      <dsp:txXfrm>
        <a:off x="1957379" y="0"/>
        <a:ext cx="1423052" cy="481780"/>
      </dsp:txXfrm>
    </dsp:sp>
    <dsp:sp modelId="{ADD4237C-9613-4425-831A-57674EE32C09}">
      <dsp:nvSpPr>
        <dsp:cNvPr id="0" name=""/>
        <dsp:cNvSpPr/>
      </dsp:nvSpPr>
      <dsp:spPr>
        <a:xfrm>
          <a:off x="3430838"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Results</a:t>
          </a:r>
        </a:p>
      </dsp:txBody>
      <dsp:txXfrm>
        <a:off x="3671728" y="0"/>
        <a:ext cx="1423052" cy="481780"/>
      </dsp:txXfrm>
    </dsp:sp>
    <dsp:sp modelId="{6A6B8CBD-152B-46B4-B7E6-E7AAB762D5A8}">
      <dsp:nvSpPr>
        <dsp:cNvPr id="0" name=""/>
        <dsp:cNvSpPr/>
      </dsp:nvSpPr>
      <dsp:spPr>
        <a:xfrm>
          <a:off x="5145187" y="0"/>
          <a:ext cx="1904832" cy="481780"/>
        </a:xfrm>
        <a:prstGeom prst="chevron">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bg1"/>
              </a:solidFill>
            </a:rPr>
            <a:t>Ongoing/Future Efforts</a:t>
          </a:r>
        </a:p>
      </dsp:txBody>
      <dsp:txXfrm>
        <a:off x="5386077" y="0"/>
        <a:ext cx="1423052" cy="481780"/>
      </dsp:txXfrm>
    </dsp:sp>
    <dsp:sp modelId="{17302151-9550-49B6-8F57-F59C3030A49E}">
      <dsp:nvSpPr>
        <dsp:cNvPr id="0" name=""/>
        <dsp:cNvSpPr/>
      </dsp:nvSpPr>
      <dsp:spPr>
        <a:xfrm>
          <a:off x="6859536" y="0"/>
          <a:ext cx="1904832" cy="481780"/>
        </a:xfrm>
        <a:prstGeom prst="chevron">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bg1"/>
              </a:solidFill>
            </a:rPr>
            <a:t>Concluding Summary</a:t>
          </a:r>
        </a:p>
      </dsp:txBody>
      <dsp:txXfrm>
        <a:off x="7100426" y="0"/>
        <a:ext cx="1423052" cy="4817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8296F-D0B8-4416-B9C9-CFDD532FBD75}">
      <dsp:nvSpPr>
        <dsp:cNvPr id="0" name=""/>
        <dsp:cNvSpPr/>
      </dsp:nvSpPr>
      <dsp:spPr>
        <a:xfrm>
          <a:off x="2140"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Overview/Goals</a:t>
          </a:r>
        </a:p>
      </dsp:txBody>
      <dsp:txXfrm>
        <a:off x="243030" y="0"/>
        <a:ext cx="1423052" cy="481780"/>
      </dsp:txXfrm>
    </dsp:sp>
    <dsp:sp modelId="{E3C238C0-8A3F-48E6-8817-F3FC0A043BA8}">
      <dsp:nvSpPr>
        <dsp:cNvPr id="0" name=""/>
        <dsp:cNvSpPr/>
      </dsp:nvSpPr>
      <dsp:spPr>
        <a:xfrm>
          <a:off x="1716489" y="0"/>
          <a:ext cx="1904832" cy="481780"/>
        </a:xfrm>
        <a:prstGeom prst="chevron">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bg1"/>
              </a:solidFill>
            </a:rPr>
            <a:t>Methodology</a:t>
          </a:r>
        </a:p>
      </dsp:txBody>
      <dsp:txXfrm>
        <a:off x="1957379" y="0"/>
        <a:ext cx="1423052" cy="481780"/>
      </dsp:txXfrm>
    </dsp:sp>
    <dsp:sp modelId="{ADD4237C-9613-4425-831A-57674EE32C09}">
      <dsp:nvSpPr>
        <dsp:cNvPr id="0" name=""/>
        <dsp:cNvSpPr/>
      </dsp:nvSpPr>
      <dsp:spPr>
        <a:xfrm>
          <a:off x="3430838"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Results</a:t>
          </a:r>
        </a:p>
      </dsp:txBody>
      <dsp:txXfrm>
        <a:off x="3671728" y="0"/>
        <a:ext cx="1423052" cy="481780"/>
      </dsp:txXfrm>
    </dsp:sp>
    <dsp:sp modelId="{6A6B8CBD-152B-46B4-B7E6-E7AAB762D5A8}">
      <dsp:nvSpPr>
        <dsp:cNvPr id="0" name=""/>
        <dsp:cNvSpPr/>
      </dsp:nvSpPr>
      <dsp:spPr>
        <a:xfrm>
          <a:off x="5145187"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Ongoing/Future Efforts</a:t>
          </a:r>
        </a:p>
      </dsp:txBody>
      <dsp:txXfrm>
        <a:off x="5386077" y="0"/>
        <a:ext cx="1423052" cy="481780"/>
      </dsp:txXfrm>
    </dsp:sp>
    <dsp:sp modelId="{17302151-9550-49B6-8F57-F59C3030A49E}">
      <dsp:nvSpPr>
        <dsp:cNvPr id="0" name=""/>
        <dsp:cNvSpPr/>
      </dsp:nvSpPr>
      <dsp:spPr>
        <a:xfrm>
          <a:off x="6859536"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Concluding Summary</a:t>
          </a:r>
        </a:p>
      </dsp:txBody>
      <dsp:txXfrm>
        <a:off x="7100426" y="0"/>
        <a:ext cx="1423052" cy="4817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8296F-D0B8-4416-B9C9-CFDD532FBD75}">
      <dsp:nvSpPr>
        <dsp:cNvPr id="0" name=""/>
        <dsp:cNvSpPr/>
      </dsp:nvSpPr>
      <dsp:spPr>
        <a:xfrm>
          <a:off x="2140"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Overview/Goals</a:t>
          </a:r>
        </a:p>
      </dsp:txBody>
      <dsp:txXfrm>
        <a:off x="243030" y="0"/>
        <a:ext cx="1423052" cy="481780"/>
      </dsp:txXfrm>
    </dsp:sp>
    <dsp:sp modelId="{E3C238C0-8A3F-48E6-8817-F3FC0A043BA8}">
      <dsp:nvSpPr>
        <dsp:cNvPr id="0" name=""/>
        <dsp:cNvSpPr/>
      </dsp:nvSpPr>
      <dsp:spPr>
        <a:xfrm>
          <a:off x="1716489" y="0"/>
          <a:ext cx="1904832" cy="481780"/>
        </a:xfrm>
        <a:prstGeom prst="chevron">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bg1"/>
              </a:solidFill>
            </a:rPr>
            <a:t>Methodology</a:t>
          </a:r>
        </a:p>
      </dsp:txBody>
      <dsp:txXfrm>
        <a:off x="1957379" y="0"/>
        <a:ext cx="1423052" cy="481780"/>
      </dsp:txXfrm>
    </dsp:sp>
    <dsp:sp modelId="{ADD4237C-9613-4425-831A-57674EE32C09}">
      <dsp:nvSpPr>
        <dsp:cNvPr id="0" name=""/>
        <dsp:cNvSpPr/>
      </dsp:nvSpPr>
      <dsp:spPr>
        <a:xfrm>
          <a:off x="3430838"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Results</a:t>
          </a:r>
        </a:p>
      </dsp:txBody>
      <dsp:txXfrm>
        <a:off x="3671728" y="0"/>
        <a:ext cx="1423052" cy="481780"/>
      </dsp:txXfrm>
    </dsp:sp>
    <dsp:sp modelId="{6A6B8CBD-152B-46B4-B7E6-E7AAB762D5A8}">
      <dsp:nvSpPr>
        <dsp:cNvPr id="0" name=""/>
        <dsp:cNvSpPr/>
      </dsp:nvSpPr>
      <dsp:spPr>
        <a:xfrm>
          <a:off x="5145187"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Ongoing/Future Efforts</a:t>
          </a:r>
        </a:p>
      </dsp:txBody>
      <dsp:txXfrm>
        <a:off x="5386077" y="0"/>
        <a:ext cx="1423052" cy="481780"/>
      </dsp:txXfrm>
    </dsp:sp>
    <dsp:sp modelId="{17302151-9550-49B6-8F57-F59C3030A49E}">
      <dsp:nvSpPr>
        <dsp:cNvPr id="0" name=""/>
        <dsp:cNvSpPr/>
      </dsp:nvSpPr>
      <dsp:spPr>
        <a:xfrm>
          <a:off x="6859536"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Concluding Summary</a:t>
          </a:r>
        </a:p>
      </dsp:txBody>
      <dsp:txXfrm>
        <a:off x="7100426" y="0"/>
        <a:ext cx="1423052" cy="4817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8296F-D0B8-4416-B9C9-CFDD532FBD75}">
      <dsp:nvSpPr>
        <dsp:cNvPr id="0" name=""/>
        <dsp:cNvSpPr/>
      </dsp:nvSpPr>
      <dsp:spPr>
        <a:xfrm>
          <a:off x="2140"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Overview/Goals</a:t>
          </a:r>
        </a:p>
      </dsp:txBody>
      <dsp:txXfrm>
        <a:off x="243030" y="0"/>
        <a:ext cx="1423052" cy="481780"/>
      </dsp:txXfrm>
    </dsp:sp>
    <dsp:sp modelId="{E3C238C0-8A3F-48E6-8817-F3FC0A043BA8}">
      <dsp:nvSpPr>
        <dsp:cNvPr id="0" name=""/>
        <dsp:cNvSpPr/>
      </dsp:nvSpPr>
      <dsp:spPr>
        <a:xfrm>
          <a:off x="1716489" y="0"/>
          <a:ext cx="1904832" cy="481780"/>
        </a:xfrm>
        <a:prstGeom prst="chevron">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bg1"/>
              </a:solidFill>
            </a:rPr>
            <a:t>Methodology</a:t>
          </a:r>
        </a:p>
      </dsp:txBody>
      <dsp:txXfrm>
        <a:off x="1957379" y="0"/>
        <a:ext cx="1423052" cy="481780"/>
      </dsp:txXfrm>
    </dsp:sp>
    <dsp:sp modelId="{ADD4237C-9613-4425-831A-57674EE32C09}">
      <dsp:nvSpPr>
        <dsp:cNvPr id="0" name=""/>
        <dsp:cNvSpPr/>
      </dsp:nvSpPr>
      <dsp:spPr>
        <a:xfrm>
          <a:off x="3430838"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Results</a:t>
          </a:r>
        </a:p>
      </dsp:txBody>
      <dsp:txXfrm>
        <a:off x="3671728" y="0"/>
        <a:ext cx="1423052" cy="481780"/>
      </dsp:txXfrm>
    </dsp:sp>
    <dsp:sp modelId="{6A6B8CBD-152B-46B4-B7E6-E7AAB762D5A8}">
      <dsp:nvSpPr>
        <dsp:cNvPr id="0" name=""/>
        <dsp:cNvSpPr/>
      </dsp:nvSpPr>
      <dsp:spPr>
        <a:xfrm>
          <a:off x="5145187"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Ongoing/Future Efforts</a:t>
          </a:r>
        </a:p>
      </dsp:txBody>
      <dsp:txXfrm>
        <a:off x="5386077" y="0"/>
        <a:ext cx="1423052" cy="481780"/>
      </dsp:txXfrm>
    </dsp:sp>
    <dsp:sp modelId="{17302151-9550-49B6-8F57-F59C3030A49E}">
      <dsp:nvSpPr>
        <dsp:cNvPr id="0" name=""/>
        <dsp:cNvSpPr/>
      </dsp:nvSpPr>
      <dsp:spPr>
        <a:xfrm>
          <a:off x="6859536"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Concluding Summary</a:t>
          </a:r>
        </a:p>
      </dsp:txBody>
      <dsp:txXfrm>
        <a:off x="7100426" y="0"/>
        <a:ext cx="1423052" cy="4817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8296F-D0B8-4416-B9C9-CFDD532FBD75}">
      <dsp:nvSpPr>
        <dsp:cNvPr id="0" name=""/>
        <dsp:cNvSpPr/>
      </dsp:nvSpPr>
      <dsp:spPr>
        <a:xfrm>
          <a:off x="2140"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Overview/Goals</a:t>
          </a:r>
        </a:p>
      </dsp:txBody>
      <dsp:txXfrm>
        <a:off x="243030" y="0"/>
        <a:ext cx="1423052" cy="481780"/>
      </dsp:txXfrm>
    </dsp:sp>
    <dsp:sp modelId="{E3C238C0-8A3F-48E6-8817-F3FC0A043BA8}">
      <dsp:nvSpPr>
        <dsp:cNvPr id="0" name=""/>
        <dsp:cNvSpPr/>
      </dsp:nvSpPr>
      <dsp:spPr>
        <a:xfrm>
          <a:off x="1716489" y="0"/>
          <a:ext cx="1904832" cy="481780"/>
        </a:xfrm>
        <a:prstGeom prst="chevron">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bg1"/>
              </a:solidFill>
            </a:rPr>
            <a:t>Methodology</a:t>
          </a:r>
        </a:p>
      </dsp:txBody>
      <dsp:txXfrm>
        <a:off x="1957379" y="0"/>
        <a:ext cx="1423052" cy="481780"/>
      </dsp:txXfrm>
    </dsp:sp>
    <dsp:sp modelId="{ADD4237C-9613-4425-831A-57674EE32C09}">
      <dsp:nvSpPr>
        <dsp:cNvPr id="0" name=""/>
        <dsp:cNvSpPr/>
      </dsp:nvSpPr>
      <dsp:spPr>
        <a:xfrm>
          <a:off x="3430838"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Results</a:t>
          </a:r>
        </a:p>
      </dsp:txBody>
      <dsp:txXfrm>
        <a:off x="3671728" y="0"/>
        <a:ext cx="1423052" cy="481780"/>
      </dsp:txXfrm>
    </dsp:sp>
    <dsp:sp modelId="{6A6B8CBD-152B-46B4-B7E6-E7AAB762D5A8}">
      <dsp:nvSpPr>
        <dsp:cNvPr id="0" name=""/>
        <dsp:cNvSpPr/>
      </dsp:nvSpPr>
      <dsp:spPr>
        <a:xfrm>
          <a:off x="5145187"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Ongoing/Future Efforts</a:t>
          </a:r>
        </a:p>
      </dsp:txBody>
      <dsp:txXfrm>
        <a:off x="5386077" y="0"/>
        <a:ext cx="1423052" cy="481780"/>
      </dsp:txXfrm>
    </dsp:sp>
    <dsp:sp modelId="{17302151-9550-49B6-8F57-F59C3030A49E}">
      <dsp:nvSpPr>
        <dsp:cNvPr id="0" name=""/>
        <dsp:cNvSpPr/>
      </dsp:nvSpPr>
      <dsp:spPr>
        <a:xfrm>
          <a:off x="6859536"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Concluding Summary</a:t>
          </a:r>
        </a:p>
      </dsp:txBody>
      <dsp:txXfrm>
        <a:off x="7100426" y="0"/>
        <a:ext cx="1423052" cy="4817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8296F-D0B8-4416-B9C9-CFDD532FBD75}">
      <dsp:nvSpPr>
        <dsp:cNvPr id="0" name=""/>
        <dsp:cNvSpPr/>
      </dsp:nvSpPr>
      <dsp:spPr>
        <a:xfrm>
          <a:off x="2140"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Overview/Goals</a:t>
          </a:r>
        </a:p>
      </dsp:txBody>
      <dsp:txXfrm>
        <a:off x="243030" y="0"/>
        <a:ext cx="1423052" cy="481780"/>
      </dsp:txXfrm>
    </dsp:sp>
    <dsp:sp modelId="{E3C238C0-8A3F-48E6-8817-F3FC0A043BA8}">
      <dsp:nvSpPr>
        <dsp:cNvPr id="0" name=""/>
        <dsp:cNvSpPr/>
      </dsp:nvSpPr>
      <dsp:spPr>
        <a:xfrm>
          <a:off x="1716489" y="0"/>
          <a:ext cx="1904832" cy="481780"/>
        </a:xfrm>
        <a:prstGeom prst="chevron">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bg1"/>
              </a:solidFill>
            </a:rPr>
            <a:t>Methodology</a:t>
          </a:r>
        </a:p>
      </dsp:txBody>
      <dsp:txXfrm>
        <a:off x="1957379" y="0"/>
        <a:ext cx="1423052" cy="481780"/>
      </dsp:txXfrm>
    </dsp:sp>
    <dsp:sp modelId="{ADD4237C-9613-4425-831A-57674EE32C09}">
      <dsp:nvSpPr>
        <dsp:cNvPr id="0" name=""/>
        <dsp:cNvSpPr/>
      </dsp:nvSpPr>
      <dsp:spPr>
        <a:xfrm>
          <a:off x="3430838"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Results</a:t>
          </a:r>
        </a:p>
      </dsp:txBody>
      <dsp:txXfrm>
        <a:off x="3671728" y="0"/>
        <a:ext cx="1423052" cy="481780"/>
      </dsp:txXfrm>
    </dsp:sp>
    <dsp:sp modelId="{6A6B8CBD-152B-46B4-B7E6-E7AAB762D5A8}">
      <dsp:nvSpPr>
        <dsp:cNvPr id="0" name=""/>
        <dsp:cNvSpPr/>
      </dsp:nvSpPr>
      <dsp:spPr>
        <a:xfrm>
          <a:off x="5145187"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Ongoing/Future Efforts</a:t>
          </a:r>
        </a:p>
      </dsp:txBody>
      <dsp:txXfrm>
        <a:off x="5386077" y="0"/>
        <a:ext cx="1423052" cy="481780"/>
      </dsp:txXfrm>
    </dsp:sp>
    <dsp:sp modelId="{17302151-9550-49B6-8F57-F59C3030A49E}">
      <dsp:nvSpPr>
        <dsp:cNvPr id="0" name=""/>
        <dsp:cNvSpPr/>
      </dsp:nvSpPr>
      <dsp:spPr>
        <a:xfrm>
          <a:off x="6859536"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Concluding Summary</a:t>
          </a:r>
        </a:p>
      </dsp:txBody>
      <dsp:txXfrm>
        <a:off x="7100426" y="0"/>
        <a:ext cx="1423052" cy="4817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8296F-D0B8-4416-B9C9-CFDD532FBD75}">
      <dsp:nvSpPr>
        <dsp:cNvPr id="0" name=""/>
        <dsp:cNvSpPr/>
      </dsp:nvSpPr>
      <dsp:spPr>
        <a:xfrm>
          <a:off x="2140"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Overview/Goals</a:t>
          </a:r>
        </a:p>
      </dsp:txBody>
      <dsp:txXfrm>
        <a:off x="243030" y="0"/>
        <a:ext cx="1423052" cy="481780"/>
      </dsp:txXfrm>
    </dsp:sp>
    <dsp:sp modelId="{E3C238C0-8A3F-48E6-8817-F3FC0A043BA8}">
      <dsp:nvSpPr>
        <dsp:cNvPr id="0" name=""/>
        <dsp:cNvSpPr/>
      </dsp:nvSpPr>
      <dsp:spPr>
        <a:xfrm>
          <a:off x="1716489" y="0"/>
          <a:ext cx="1904832" cy="481780"/>
        </a:xfrm>
        <a:prstGeom prst="chevron">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bg1"/>
              </a:solidFill>
            </a:rPr>
            <a:t>Methodology</a:t>
          </a:r>
        </a:p>
      </dsp:txBody>
      <dsp:txXfrm>
        <a:off x="1957379" y="0"/>
        <a:ext cx="1423052" cy="481780"/>
      </dsp:txXfrm>
    </dsp:sp>
    <dsp:sp modelId="{ADD4237C-9613-4425-831A-57674EE32C09}">
      <dsp:nvSpPr>
        <dsp:cNvPr id="0" name=""/>
        <dsp:cNvSpPr/>
      </dsp:nvSpPr>
      <dsp:spPr>
        <a:xfrm>
          <a:off x="3430838"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Results</a:t>
          </a:r>
        </a:p>
      </dsp:txBody>
      <dsp:txXfrm>
        <a:off x="3671728" y="0"/>
        <a:ext cx="1423052" cy="481780"/>
      </dsp:txXfrm>
    </dsp:sp>
    <dsp:sp modelId="{6A6B8CBD-152B-46B4-B7E6-E7AAB762D5A8}">
      <dsp:nvSpPr>
        <dsp:cNvPr id="0" name=""/>
        <dsp:cNvSpPr/>
      </dsp:nvSpPr>
      <dsp:spPr>
        <a:xfrm>
          <a:off x="5145187"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Ongoing/Future Efforts</a:t>
          </a:r>
        </a:p>
      </dsp:txBody>
      <dsp:txXfrm>
        <a:off x="5386077" y="0"/>
        <a:ext cx="1423052" cy="481780"/>
      </dsp:txXfrm>
    </dsp:sp>
    <dsp:sp modelId="{17302151-9550-49B6-8F57-F59C3030A49E}">
      <dsp:nvSpPr>
        <dsp:cNvPr id="0" name=""/>
        <dsp:cNvSpPr/>
      </dsp:nvSpPr>
      <dsp:spPr>
        <a:xfrm>
          <a:off x="6859536"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Concluding Summary</a:t>
          </a:r>
        </a:p>
      </dsp:txBody>
      <dsp:txXfrm>
        <a:off x="7100426" y="0"/>
        <a:ext cx="1423052" cy="4817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8296F-D0B8-4416-B9C9-CFDD532FBD75}">
      <dsp:nvSpPr>
        <dsp:cNvPr id="0" name=""/>
        <dsp:cNvSpPr/>
      </dsp:nvSpPr>
      <dsp:spPr>
        <a:xfrm>
          <a:off x="2140"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Overview/Goals</a:t>
          </a:r>
        </a:p>
      </dsp:txBody>
      <dsp:txXfrm>
        <a:off x="243030" y="0"/>
        <a:ext cx="1423052" cy="481780"/>
      </dsp:txXfrm>
    </dsp:sp>
    <dsp:sp modelId="{E3C238C0-8A3F-48E6-8817-F3FC0A043BA8}">
      <dsp:nvSpPr>
        <dsp:cNvPr id="0" name=""/>
        <dsp:cNvSpPr/>
      </dsp:nvSpPr>
      <dsp:spPr>
        <a:xfrm>
          <a:off x="1716489" y="0"/>
          <a:ext cx="1904832" cy="481780"/>
        </a:xfrm>
        <a:prstGeom prst="chevron">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bg1"/>
              </a:solidFill>
            </a:rPr>
            <a:t>Methodology</a:t>
          </a:r>
        </a:p>
      </dsp:txBody>
      <dsp:txXfrm>
        <a:off x="1957379" y="0"/>
        <a:ext cx="1423052" cy="481780"/>
      </dsp:txXfrm>
    </dsp:sp>
    <dsp:sp modelId="{ADD4237C-9613-4425-831A-57674EE32C09}">
      <dsp:nvSpPr>
        <dsp:cNvPr id="0" name=""/>
        <dsp:cNvSpPr/>
      </dsp:nvSpPr>
      <dsp:spPr>
        <a:xfrm>
          <a:off x="3430838"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Results</a:t>
          </a:r>
        </a:p>
      </dsp:txBody>
      <dsp:txXfrm>
        <a:off x="3671728" y="0"/>
        <a:ext cx="1423052" cy="481780"/>
      </dsp:txXfrm>
    </dsp:sp>
    <dsp:sp modelId="{6A6B8CBD-152B-46B4-B7E6-E7AAB762D5A8}">
      <dsp:nvSpPr>
        <dsp:cNvPr id="0" name=""/>
        <dsp:cNvSpPr/>
      </dsp:nvSpPr>
      <dsp:spPr>
        <a:xfrm>
          <a:off x="5145187"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Ongoing/Future Efforts</a:t>
          </a:r>
        </a:p>
      </dsp:txBody>
      <dsp:txXfrm>
        <a:off x="5386077" y="0"/>
        <a:ext cx="1423052" cy="481780"/>
      </dsp:txXfrm>
    </dsp:sp>
    <dsp:sp modelId="{17302151-9550-49B6-8F57-F59C3030A49E}">
      <dsp:nvSpPr>
        <dsp:cNvPr id="0" name=""/>
        <dsp:cNvSpPr/>
      </dsp:nvSpPr>
      <dsp:spPr>
        <a:xfrm>
          <a:off x="6859536" y="0"/>
          <a:ext cx="1904832" cy="481780"/>
        </a:xfrm>
        <a:prstGeom prst="chevron">
          <a:avLst/>
        </a:prstGeom>
        <a:solidFill>
          <a:schemeClr val="bg1">
            <a:lumMod val="9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Concluding Summary</a:t>
          </a:r>
        </a:p>
      </dsp:txBody>
      <dsp:txXfrm>
        <a:off x="7100426" y="0"/>
        <a:ext cx="1423052" cy="48178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3T00:07:51.966"/>
    </inkml:context>
    <inkml:brush xml:id="br0">
      <inkml:brushProperty name="width" value="0.1" units="cm"/>
      <inkml:brushProperty name="height" value="0.2" units="cm"/>
      <inkml:brushProperty name="color" value="#FF8517"/>
      <inkml:brushProperty name="tip" value="rectangle"/>
      <inkml:brushProperty name="rasterOp" value="maskPen"/>
    </inkml:brush>
  </inkml:definitions>
  <inkml:trace contextRef="#ctx0" brushRef="#br0">0 10 2760 0 0,'4'11'5021'0'0,"21"-3"-4472"0"0,-22-7-593 0 0,-1-1 0 0 0,2 1 0 0 0,-2-1 0 0 0,1 0 0 0 0,-1 0 0 0 0,2 0 0 0 0,-2-1 0 0 0,0 1 0 0 0,1 0 0 0 0,-1-1 0 0 0,2 0 0 0 0,-1 1 0 0 0,-1-2 0 0 0,1 1-1 0 0,-1 0 1 0 0,1 0 0 0 0,-1-1 0 0 0,5-3 0 0 0,19-8-273 0 0,-19 10-166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0:11.188"/>
    </inkml:context>
    <inkml:brush xml:id="br0">
      <inkml:brushProperty name="width" value="0.1" units="cm"/>
      <inkml:brushProperty name="height" value="0.2" units="cm"/>
      <inkml:brushProperty name="color" value="#FFA95B"/>
      <inkml:brushProperty name="tip" value="rectangle"/>
      <inkml:brushProperty name="rasterOp" value="maskPen"/>
    </inkml:brush>
  </inkml:definitions>
  <inkml:trace contextRef="#ctx0" brushRef="#br0">63 377 9760 0 0,'0'0'744'0'0,"-1"-1"-518"0"0,-18-14 7753 0 0,20 15-7971 0 0,-1 0 1 0 0,0 0-1 0 0,0 0 0 0 0,1-1 1 0 0,-1 1-1 0 0,0 0 0 0 0,1 0 1 0 0,-1 0-1 0 0,0 0 0 0 0,0 0 1 0 0,1-1-1 0 0,-1 1 0 0 0,0 0 1 0 0,0 0-1 0 0,1 0 0 0 0,-1-1 1 0 0,0 1-1 0 0,0 0 0 0 0,0 0 0 0 0,1-1 1 0 0,-1 1-1 0 0,0 0 0 0 0,0 0 1 0 0,0-1-1 0 0,0 1 0 0 0,0 0 1 0 0,0-1-1 0 0,0 1 0 0 0,1 0 1 0 0,-1 0-1 0 0,0-1 0 0 0,1-3 105 0 0,1 0-1 0 0,0 0 0 0 0,-1 0 0 0 0,0-1 0 0 0,0 1 1 0 0,0 0-1 0 0,-1 0 0 0 0,1-1 0 0 0,-1 1 0 0 0,0 0 1 0 0,0-1-1 0 0,-1 1 0 0 0,1 0 0 0 0,-1-1 1 0 0,0 1-1 0 0,0 0 0 0 0,-1 0 0 0 0,-2-6 0 0 0,-1-1 228 0 0,1 0-1 0 0,-5-12 0 0 0,-2-8-17 0 0,8 20-319 0 0,1-1-1 0 0,0 1 0 0 0,0 0 1 0 0,1-1-1 0 0,0 1 0 0 0,2-14 1 0 0,-1 16-4 0 0,0 1 1 0 0,0 1 0 0 0,-1 0 0 0 0,0 0 0 0 0,0 0 0 0 0,-3-8 0 0 0,1-20 0 0 0,3 31-21 0 0,15 12-776 0 0,-10-6 775 0 0,-1-3 22 0 0,-4 1 0 0 0,1 0 0 0 0,-1 0 0 0 0,1 0 0 0 0,0 0 0 0 0,-1 0 0 0 0,1-1 0 0 0,-1 1 0 0 0,1 0 0 0 0,0 0 0 0 0,-1 1 0 0 0,1-1 0 0 0,-1 0 0 0 0,1 0 0 0 0,0 0 0 0 0,-1 0 0 0 0,1 0 0 0 0,-1 1 0 0 0,1-1 0 0 0,-1 0 0 0 0,2 1 0 0 0,16 8 0 0 0,-12-6 0 0 0,3 0 98 0 0,0 0 0 0 0,0-1 0 0 0,0 0 0 0 0,0-1 0 0 0,0 0 0 0 0,15 0 0 0 0,-22-1-106 0 0,-1 0 0 0 0,1-1 0 0 0,-1 1 0 0 0,1-1 0 0 0,-1 1 0 0 0,1-1 0 0 0,-1 1 0 0 0,0-1 0 0 0,1 0 0 0 0,-1 0 1 0 0,0 0-1 0 0,0 1 0 0 0,2-3 0 0 0,-1 2-1 0 0,-1-1 0 0 0,1 1 0 0 0,0 0 1 0 0,0 0-1 0 0,0 0 0 0 0,0 0 0 0 0,3-1 0 0 0,7 0 1 0 0,1 1 0 0 0,-1 0 0 0 0,1 1 0 0 0,0 0 0 0 0,-1 1 0 0 0,1 0 0 0 0,16 5 0 0 0,-12-2-70 0 0,24 9 1 0 0,-30-9 29 0 0,0 0 1 0 0,0-1-1 0 0,1 0 1 0 0,-1-1 0 0 0,21 2-1 0 0,-25-4 73 0 0,-4 0 60 0 0,0 0 0 0 0,0 0 0 0 0,0 0 0 0 0,0 0 0 0 0,0 0 0 0 0,0-1 0 0 0,0 1 0 0 0,0-1 0 0 0,0 0 0 0 0,-1 0 0 0 0,1 0 0 0 0,0 0-1 0 0,0 0 1 0 0,-1-1 0 0 0,6-3 0 0 0,-7 5-52 0 0,0-1 1 0 0,0 1-1 0 0,0-1 0 0 0,0 1 0 0 0,0-1 0 0 0,0 1 1 0 0,0-1-1 0 0,1 1 0 0 0,-1 0 0 0 0,0 0 0 0 0,0 0 0 0 0,1 0 1 0 0,-1 0-1 0 0,2 0 0 0 0,21 4-274 0 0,1 1-106 0 0,-14-5 342 0 0,-7 0 8 0 0,1 0 0 0 0,0 1-1 0 0,0-2 1 0 0,0 1 0 0 0,0-1 0 0 0,0 1 0 0 0,0-1-1 0 0,0-1 1 0 0,0 1 0 0 0,-1-1 0 0 0,1 1 0 0 0,-1-1 0 0 0,6-3-1 0 0,-5 1 3 0 0,1 1 0 0 0,0 0 0 0 0,0 0 0 0 0,0 0 0 0 0,0 1 0 0 0,0 0 0 0 0,1 0 0 0 0,-1 1 0 0 0,9-1 0 0 0,6 0 30 0 0,32 1 0 0 0,-27 2-27 0 0,-22-1 0 0 0,0 1-1 0 0,0 0 1 0 0,0 0-1 0 0,0 1 0 0 0,-1-1 1 0 0,1 1-1 0 0,0 0 1 0 0,-1 0-1 0 0,1 0 1 0 0,-1 0-1 0 0,0 0 0 0 0,6 6 1 0 0,-3-3 19 0 0,-1-1 85 0 0,-4-2-501 0 0,1-1 0 0 0,-1 0-1 0 0,0 0 1 0 0,1 0-1 0 0,-1-1 1 0 0,0 1-1 0 0,1 0 1 0 0,-1 0-1 0 0,1-1 1 0 0,1 1-1 0 0,7 0-1242 0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6:01.276"/>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6 86 3224 0 0,'-6'9'6997'0'0,"6"-7"-6761"0"0,0 0 0 0 0,1 0 1 0 0,-1 0-1 0 0,1 0 0 0 0,-1 0 0 0 0,1 0 0 0 0,0 0 0 0 0,-1 0 1 0 0,1 0-1 0 0,1 2 0 0 0,6 13 337 0 0,3 5 55 0 0,-3-6-210 0 0,-6-13-356 0 0,-1-1-1 0 0,1 0 1 0 0,0 1-1 0 0,0-1 1 0 0,0 0-1 0 0,4 3 1 0 0,-3-2-35 0 0,0 0-10 0 0,1-1 1 0 0,-1 0-1 0 0,0 1 1 0 0,1-1 0 0 0,0 0-1 0 0,-1-1 1 0 0,1 1 0 0 0,0-1-1 0 0,0 0 1 0 0,0 1 0 0 0,0-2-1 0 0,0 1 1 0 0,0 0-1 0 0,0-1 1 0 0,8 0 0 0 0,15 2 44 0 0,-11 0-62 0 0,19 10 0 0 0,-28-10 6 0 0,-1-1 1 0 0,1 0 0 0 0,0-1 0 0 0,-1 1 0 0 0,1-1 0 0 0,0-1 0 0 0,7 0 0 0 0,10 0 23 0 0,5-2 231 0 0,-20 2-237 0 0,1 0-1 0 0,0 0 1 0 0,0 1-1 0 0,15 2 1 0 0,39 1 101 0 0,-61-2-115 0 0,1 1 0 0 0,0-1 0 0 0,-1 0 0 0 0,1 1 0 0 0,-1 0 0 0 0,1 0 0 0 0,-1 0 0 0 0,0 0 0 0 0,0 1 0 0 0,0-1 0 0 0,0 1 0 0 0,2 2-1 0 0,8 7 218 0 0,-8-10-222 0 0,-1 0 0 0 0,0-1 0 0 0,1 1 0 0 0,-1-1 1 0 0,1 0-1 0 0,0 0 0 0 0,-1 0 0 0 0,10 0 0 0 0,6 1-188 0 0,-2 1 151 0 0,22 1 0 0 0,-35-6 57 0 0,0 1 1 0 0,0-1 0 0 0,0 0-1 0 0,8-6 1 0 0,4 0 38 0 0,16-6 160 0 0,-19 7-168 0 0,-11 4-32 0 0,0 0 0 0 0,1 0 1 0 0,-1-1-1 0 0,0 1 0 0 0,-1-1 1 0 0,1 1-1 0 0,0-1 0 0 0,-1 0 1 0 0,4-7-1 0 0,4-8-1 0 0,-5 12 5 0 0,-1-1 0 0 0,-1 1-1 0 0,1-1 1 0 0,2-9 0 0 0,-4 9 1 0 0,1 0-1 0 0,1 0 1 0 0,7-13-1 0 0,0 4-14 0 0,-8 10-4 0 0,1 1 0 0 0,0 0 0 0 0,1 0 0 0 0,9-10 0 0 0,-11 12-8 0 0,1 1 4 0 0,0 0-1 0 0,-1 0 1 0 0,1 0 0 0 0,0 0-1 0 0,1 0 1 0 0,-1 1 0 0 0,0-1-1 0 0,1 1 1 0 0,-1 0 0 0 0,7-1-1 0 0,-7 2-5 0 0,1 0 0 0 0,-1-1 0 0 0,0 2 0 0 0,0-2 0 0 0,2 1 12 0 0,-2 1 48 0 0,-3 0 0 0 0,3 1-36 0 0,-2 0 24 0 0,0 0-24 0 0,0-1 24 0 0,3 3-36 0 0,-1-1 0 0 0,-3-1 36 0 0,1 1 21 0 0,-1 0-1 0 0,1 0 0 0 0,0-1 0 0 0,-1 1 0 0 0,0 0 1 0 0,1 0-1 0 0,-1 1 0 0 0,0-1 0 0 0,0 0 0 0 0,0 0 1 0 0,0 1-1 0 0,-1-1 0 0 0,1 0 0 0 0,-1 1 0 0 0,1 4 0 0 0,0-4-59 0 0,2 15-9 0 0,-3-13 0 0 0,2 2 0 0 0,-1 0 0 0 0,1-1 0 0 0,0 1 0 0 0,0 0 0 0 0,4 6 0 0 0,6 10 0 0 0,-11-22 0 0 0,0 0 0 0 0,0 1 0 0 0,0-1-1 0 0,0 0 1 0 0,0 0 0 0 0,0 1 0 0 0,0-1-1 0 0,0 0 1 0 0,3 1 0 0 0,-3-1 1 0 0,0 0 0 0 0,1 0 0 0 0,-1 0 0 0 0,0 0 0 0 0,0 0 0 0 0,0 1 1 0 0,0-1-1 0 0,0 0 0 0 0,0 1 0 0 0,0-1 0 0 0,0 2 0 0 0,-1-2-49 0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6:01.277"/>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0 169 3224 0 0,'0'0'11829'0'0,"10"-6"-10537"0"0,-3 0-942 0 0,0-1 1 0 0,-1 1 0 0 0,11-13-1 0 0,-2 1-106 0 0,-7 10-217 0 0,1 1 0 0 0,0 0 0 0 0,0 1 0 0 0,0 0-1 0 0,1 0 1 0 0,16-7 0 0 0,-16 8-23 0 0,-9 4 3 0 0,0 1-1 0 0,0-1 0 0 0,0 1 1 0 0,0-1-1 0 0,0 1 0 0 0,0-1 1 0 0,0 1-1 0 0,0 0 0 0 0,0-1 0 0 0,0 1 1 0 0,0 0-1 0 0,0 0 0 0 0,0 0 1 0 0,0 0-1 0 0,0 0 0 0 0,1 0 0 0 0,-1 0 1 0 0,0 0-1 0 0,0 0 0 0 0,0 1 1 0 0,0-1-1 0 0,0 0 0 0 0,0 1 1 0 0,0-1-1 0 0,0 1 0 0 0,0-1 0 0 0,0 1 1 0 0,0-1-1 0 0,0 1 0 0 0,0 0 1 0 0,-1 0-1 0 0,1-1 0 0 0,0 1 0 0 0,0 0 1 0 0,-1 0-1 0 0,1 0 0 0 0,0 0 1 0 0,-1 0-1 0 0,1-1 0 0 0,-1 1 1 0 0,1 0-1 0 0,-1 1 0 0 0,1 0 0 0 0,0 2 27 0 0,0 0 0 0 0,0 1 0 0 0,0-1 0 0 0,0 0-1 0 0,-1 1 1 0 0,0-1 0 0 0,0 0 0 0 0,-1 6-1 0 0,1-4-14 0 0,0 0-1 0 0,1 0 0 0 0,-1 0 0 0 0,1 0 0 0 0,0 0 0 0 0,3 9 0 0 0,1 6 11 0 0,-3-14-17 0 0,0 1 1 0 0,0-1-1 0 0,0 0 0 0 0,5 9 0 0 0,2 5-3 0 0,-9-19-8 0 0,5 3 0 0 0,-1 0 0 0 0,-3-4 0 0 0,0 0 0 0 0,0 0 0 0 0,0 0 0 0 0,1 0 0 0 0,-1-1 0 0 0,0 1 0 0 0,1 0 0 0 0,-1 0 0 0 0,1-1 0 0 0,-1 1 0 0 0,0-1 0 0 0,1 1 0 0 0,0-1 0 0 0,-1 0 0 0 0,1 0 0 0 0,-1 0 0 0 0,1 1 0 0 0,2-2 0 0 0,0 1 0 0 0,-1 0 0 0 0,1-1 0 0 0,0 0 0 0 0,6-2 0 0 0,31-11 275 0 0,-36 12-246 0 0,0-1 0 0 0,0 0 0 0 0,8-6 0 0 0,-9 6-14 0 0,0 1 0 0 0,0-1 0 0 0,0 1 0 0 0,0-1 0 0 0,0 1 0 0 0,6-2 0 0 0,-7 3-7 0 0,1 0 0 0 0,-1 0 0 0 0,0-1-1 0 0,0 0 1 0 0,0 1 0 0 0,4-4 0 0 0,-1 0 1 0 0,0 2-9 0 0,-3 1 0 0 0,0 0 0 0 0,0 0 0 0 0,0 0 0 0 0,0 1 0 0 0,0 0 0 0 0,0 0 0 0 0,1-1 0 0 0,5 0 0 0 0,18-10 384 0 0,-5 0-720 0 0,-17 10 336 0 0,-1 1 0 0 0,-1 0 0 0 0,1 0 0 0 0,-1 0 0 0 0,1 1 0 0 0,4-1 0 0 0,-2 1 0 0 0,-2 1 0 0 0,2 0 0 0 0,-4 0 0 0 0,6 3 0 0 0,-7-4 0 0 0,0 1 0 0 0,0-1 0 0 0,0 1 0 0 0,0 0 0 0 0,0-1 0 0 0,0 1 0 0 0,0 0 0 0 0,0 0 0 0 0,0 0 0 0 0,0 0 0 0 0,0 0 0 0 0,-1 0 0 0 0,2 2 0 0 0,0-1 0 0 0,-1 0 0 0 0,1 0 0 0 0,0 0 0 0 0,-1 0 0 0 0,1 0 0 0 0,4 3 0 0 0,-4-2 0 0 0,-1-3 0 0 0,0 1 0 0 0,-1 0 0 0 0,1 0 0 0 0,0-1 0 0 0,0 1 0 0 0,0-1 0 0 0,0 1 0 0 0,0 0 0 0 0,0-1 0 0 0,-1 0 0 0 0,1 1 0 0 0,0-1 0 0 0,2 1 0 0 0,-2-1 17 0 0,1 1-1 0 0,0-1 0 0 0,0 0 1 0 0,-1 0-1 0 0,1 0 0 0 0,0 0 1 0 0,-1 0-1 0 0,1 0 0 0 0,0 0 1 0 0,0 0-1 0 0,-1-1 0 0 0,1 1 1 0 0,0-1-1 0 0,-1 1 0 0 0,1-1 1 0 0,-1 0-1 0 0,1 1 0 0 0,-1-1 1 0 0,1 0-1 0 0,-1 0 0 0 0,1 0 1 0 0,-1 0-1 0 0,2-2 0 0 0,7-5-16 0 0,-1 0 0 0 0,0-1 0 0 0,-1 0 0 0 0,0-1 0 0 0,8-12 0 0 0,-1 8 22 0 0,-14 14-20 0 0,0-1 0 0 0,0 0 0 0 0,0 0 1 0 0,1 0-1 0 0,-1 1 0 0 0,0-1 0 0 0,0 0 0 0 0,0-1 0 0 0,0 1 0 0 0,-1 0 0 0 0,1 0 0 0 0,0 0 1 0 0,0 0-1 0 0,-1-1 0 0 0,1 1 0 0 0,-1 0 0 0 0,1-1 0 0 0,-1 1 0 0 0,1-2 0 0 0,0-3-62 0 0,0 1 1 0 0,0-1-1 0 0,1 1 0 0 0,0-1 0 0 0,0 1 0 0 0,0 0 0 0 0,1 0 0 0 0,0 0 0 0 0,0 0 1 0 0,0 0-1 0 0,4-5 0 0 0,-6 9 49 0 0,-1 1 1 0 0,1-1 0 0 0,0 0-1 0 0,-1 0 1 0 0,1 1-1 0 0,0-1 1 0 0,-1 0-1 0 0,1 1 1 0 0,0-1 0 0 0,0 1-1 0 0,0-1 1 0 0,-1 1-1 0 0,1-1 1 0 0,0 1 0 0 0,0 0-1 0 0,0-1 1 0 0,0 1-1 0 0,0 0 1 0 0,0 0 0 0 0,0-1-1 0 0,0 1 1 0 0,0 0-1 0 0,0 0 1 0 0,0 0 0 0 0,0 0-1 0 0,0 1 1 0 0,-1-1-1 0 0,1 0 1 0 0,0 0 0 0 0,0 0-1 0 0,0 1 1 0 0,0-1-1 0 0,0 0 1 0 0,0 1-1 0 0,1 0 1 0 0,0 0 3 0 0,0 0 0 0 0,0 0 0 0 0,0 0 0 0 0,0-1 0 0 0,1 1 0 0 0,-1-1 0 0 0,0 1 0 0 0,5-1 0 0 0,1 1-5 0 0,19 5 2 0 0,-27-6 9 0 0,0 0 0 0 0,1 0 0 0 0,-1 0 0 0 0,0 0-1 0 0,1 0 1 0 0,-1 0 0 0 0,0 0 0 0 0,0 0 0 0 0,1 0 0 0 0,-1 0 0 0 0,0 1 0 0 0,1-1 0 0 0,-1 0 0 0 0,0 0 0 0 0,0 0 0 0 0,1 0 0 0 0,-1 0 0 0 0,0 1 0 0 0,0-1 0 0 0,1 0-1 0 0,-1 0 1 0 0,0 0 0 0 0,0 1 0 0 0,0-1 0 0 0,1 0 0 0 0,-1 0 0 0 0,0 1 0 0 0,0-1 0 0 0,0 0 0 0 0,0 0 0 0 0,0 1 0 0 0,0-1 0 0 0,1 0 0 0 0,-1 1 0 0 0,0-1 0 0 0,0 0-1 0 0,0 1 1 0 0,0-1 0 0 0,0 0 0 0 0,0 0 0 0 0,0 1 0 0 0,0-1 0 0 0,0 0 0 0 0,-1 1 0 0 0,1-1 0 0 0,0 0 0 0 0,0 0 0 0 0,0 1 0 0 0,0 0-1 0 0,0 4-8 0 0,1 0-1 0 0,0-1 0 0 0,1 1 1 0 0,-1 0-1 0 0,1 0 0 0 0,3 5 0 0 0,-4-6 2 0 0,0-3-55 0 0,2 2-161 0 0,4-3-1554 0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6:01.278"/>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9 401 1840 0 0,'0'0'83'0'0,"-8"14"1758"0"0,7 7 5162 0 0,6-2-4227 0 0,-4-17-2785 0 0,0 1-1 0 0,1-1 1 0 0,-1 0-1 0 0,1 1 0 0 0,-1-1 1 0 0,1 0-1 0 0,0 0 1 0 0,0 0-1 0 0,0 0 1 0 0,0 0-1 0 0,0-1 0 0 0,0 1 1 0 0,0-1-1 0 0,1 1 1 0 0,-1-1-1 0 0,1 0 0 0 0,-1 0 1 0 0,1 0-1 0 0,4 1 1 0 0,-2-1 32 0 0,0 0 0 0 0,0 0 0 0 0,0-1 0 0 0,0 0 0 0 0,0 0 0 0 0,0 0 0 0 0,0-1 0 0 0,0 1 0 0 0,0-1 0 0 0,0 0 0 0 0,0-1 0 0 0,-1 1 0 0 0,1-1 0 0 0,0 0 0 0 0,-1 0 0 0 0,0-1 0 0 0,8-4 0 0 0,3-4 81 0 0,-1-1 1 0 0,-1 0-1 0 0,19-21 1 0 0,22-21 41 0 0,-48 49-139 0 0,0 1 0 0 0,0 0-1 0 0,0 0 1 0 0,0 1 0 0 0,1 0-1 0 0,0 0 1 0 0,11-3 0 0 0,-13 5-7 0 0,-1 0 0 0 0,1 0 0 0 0,0 1 0 0 0,8-1 0 0 0,-12 1 0 0 0,1 0 0 0 0,0 0 0 0 0,0 1 0 0 0,-1-1 0 0 0,1 0 0 0 0,-1 1 0 0 0,1-1 0 0 0,0 1 0 0 0,-1 0 0 0 0,1-1 0 0 0,-1 1 0 0 0,1 0 0 0 0,-1 0 0 0 0,0 0 0 0 0,1 0 0 0 0,1 2 0 0 0,-1 0 13 0 0,0-1 1 0 0,-1 0-1 0 0,1 1 1 0 0,-1-1 0 0 0,1 1-1 0 0,1 4 1 0 0,2 5 29 0 0,-1-2 135 0 0,-3-8-150 0 0,-1 0 1 0 0,1 0-1 0 0,0 0 0 0 0,0 0 1 0 0,0 0-1 0 0,0-1 1 0 0,1 1-1 0 0,-1 0 0 0 0,0 0 1 0 0,1-1-1 0 0,-1 1 0 0 0,4 2 1 0 0,-4-3-29 0 0,0-1 1 0 0,0 1 0 0 0,0-1-1 0 0,0 1 1 0 0,0 0-1 0 0,0-1 1 0 0,-1 1 0 0 0,1 0-1 0 0,0 0 1 0 0,0 0-1 0 0,-1 0 1 0 0,1 0 0 0 0,-1 0-1 0 0,1 0 1 0 0,-1 0-1 0 0,1 0 1 0 0,-1 0 0 0 0,0 0-1 0 0,1 0 1 0 0,-1 0-1 0 0,0 0 1 0 0,0 0-1 0 0,0 0 1 0 0,0 0 0 0 0,0 0-1 0 0,0 1 1 0 0,0-1-1 0 0,0 2 1 0 0,0 0 3 0 0,0-2-1 0 0,0 0 0 0 0,0 1-1 0 0,0-1 1 0 0,0 0 0 0 0,0 0-1 0 0,1 1 1 0 0,-1-1 0 0 0,0 0-1 0 0,1 0 1 0 0,-1 0 0 0 0,1 1-1 0 0,0-1 1 0 0,-1 0 0 0 0,1 0 0 0 0,0 0-1 0 0,-1 0 1 0 0,1 0 0 0 0,0 0-1 0 0,0 0 1 0 0,2 1 0 0 0,-1-1-4 0 0,0 1 0 0 0,0-1 1 0 0,1 0-1 0 0,-1-1 0 0 0,0 1 0 0 0,1 0 1 0 0,-1 0-1 0 0,0-1 0 0 0,1 0 1 0 0,3 1-1 0 0,-1-1 14 0 0,0 0 0 0 0,0 0 0 0 0,0-1 0 0 0,0 1 0 0 0,0-1 0 0 0,-1 0 0 0 0,1-1 0 0 0,0 1 0 0 0,-1-1 0 0 0,8-3 0 0 0,-6 1 20 0 0,-2 0 0 0 0,1 0 0 0 0,0 0 0 0 0,-1 0 0 0 0,1-1 0 0 0,6-9 0 0 0,-3 3-18 0 0,-7 10-10 0 0,0 0 0 0 0,1 0 0 0 0,-1 0 1 0 0,0 1-1 0 0,0-1 0 0 0,0 0 1 0 0,1 0-1 0 0,-1 1 0 0 0,0-1 1 0 0,1 1-1 0 0,-1-1 0 0 0,0 1 1 0 0,2 0-1 0 0,-1-1 1 0 0,-1 1 0 0 0,1-1 0 0 0,0 1 0 0 0,-1-1 0 0 0,1 1 0 0 0,-1-1 0 0 0,1 0 0 0 0,1-1 0 0 0,-1 1-6 0 0,22 4 0 0 0,-20-3 4 0 0,1-1 1 0 0,0 1 0 0 0,-1-1 0 0 0,1 0 0 0 0,-1 0 0 0 0,7-2 0 0 0,1-1 25 0 0,-7 3 56 0 0,9-5-196 0 0,7-1 262 0 0,-19 6-158 0 0,7-4-108 0 0,12 2 18 0 0,-19 3 96 0 0,35-9 0 0 0,-35 8 0 0 0,1 0 0 0 0,-1 1 0 0 0,0-1 0 0 0,0 0 0 0 0,0-1 0 0 0,3-1 0 0 0,5-2 0 0 0,15-7 0 0 0,-20 10-11 0 0,0 1 0 0 0,0-1 1 0 0,1 0-1 0 0,-1-1 0 0 0,8-5 1 0 0,8-1-326 0 0,-14 5 296 0 0,-5 2 29 0 0,0 1 1 0 0,0 0-1 0 0,0 0 1 0 0,0 0-1 0 0,0 0 1 0 0,0 0-1 0 0,0 1 1 0 0,0-1-1 0 0,1 1 1 0 0,-1-1 0 0 0,0 1-1 0 0,3 0 1 0 0,0 0 10 0 0,-4 0 0 0 0,-1 0 0 0 0,1 0 0 0 0,-1-1 0 0 0,1 1 0 0 0,-1 1 0 0 0,1-1 0 0 0,-1 0 0 0 0,1 0 0 0 0,-1 0 0 0 0,1 0 0 0 0,-1 0 0 0 0,1 0 0 0 0,-1 1 0 0 0,1-1 0 0 0,-1 0 0 0 0,1 0 0 0 0,-1 1 0 0 0,1-1 0 0 0,-1 0 0 0 0,0 1 0 0 0,1 0 0 0 0,3 2 0 0 0,-1 0 0 0 0,0 0 0 0 0,0 1 0 0 0,5 7 0 0 0,-8-10 0 0 0,1 1 0 0 0,0 0 0 0 0,0-1 0 0 0,1 1 0 0 0,-1-1 0 0 0,0 0 0 0 0,0 1 0 0 0,1-1 0 0 0,-1 0 0 0 0,1 0 0 0 0,-1 0 0 0 0,1 0 0 0 0,-1 0 0 0 0,1 0 0 0 0,-1 0 0 0 0,4 0 0 0 0,-2 0-5 0 0,0 0 1 0 0,0 0 0 0 0,0-1 0 0 0,-1 1 0 0 0,1-1 0 0 0,0 0-1 0 0,0 0 1 0 0,0 0 0 0 0,0 0 0 0 0,0-1 0 0 0,0 1 0 0 0,-1-1 0 0 0,1 0-1 0 0,0 0 1 0 0,0 0 0 0 0,-1 0 0 0 0,1 0 0 0 0,0 0 0 0 0,-1-1-1 0 0,1 1 1 0 0,-1-1 0 0 0,0 0 0 0 0,0 1 0 0 0,3-4 0 0 0,16-9-20 0 0,-16 11 24 0 0,4-2 0 0 0,1 1 0 0 0,16-6 0 0 0,-23 10 0 0 0,-1-1 0 0 0,7-8 0 0 0,29-18 0 0 0,-21 15 0 0 0,-5 4 0 0 0,17-13 0 0 0,18-36 64 0 0,-26 44-64 0 0,-16 10 0 0 0,-1 0-11 0 0,-4 3 7 0 0,1 0 0 0 0,-1 0 0 0 0,0 0 1 0 0,1 0-1 0 0,-1 0 0 0 0,1 0 0 0 0,-1 0 1 0 0,1 0-1 0 0,-1 0 0 0 0,0 0 0 0 0,1 0 0 0 0,-1 0 1 0 0,1 0-1 0 0,-1 0 0 0 0,1 0 0 0 0,-1 0 0 0 0,0 0 1 0 0,1 0-1 0 0,-1 1 0 0 0,0-1 0 0 0,1 0 0 0 0,-1 0 1 0 0,0 1-1 0 0,1-1 0 0 0,0 1 0 0 0,8 6-78 0 0,5 12 18 0 0,-14-17 64 0 0,1-1 0 0 0,-1 1 0 0 0,1 0 0 0 0,-1-1 0 0 0,0 1 0 0 0,0-1 0 0 0,0 1 0 0 0,0-1 0 0 0,0 1 0 0 0,0-1 0 0 0,0 1 0 0 0,0 0 0 0 0,-1-1 0 0 0,1 1 0 0 0,-1-1 0 0 0,0 3 0 0 0,1-4-1 0 0,0 1 0 0 0,0-1 1 0 0,-1 0-1 0 0,1 1 1 0 0,0-1-1 0 0,0 1 1 0 0,1-1-1 0 0,-1 0 0 0 0,0 1 1 0 0,0-1-1 0 0,0 0 1 0 0,0 1-1 0 0,0-1 1 0 0,0 0-1 0 0,0 1 1 0 0,1-1-1 0 0,-1 1 0 0 0,0-1 1 0 0,0 0-1 0 0,0 0 1 0 0,1 1-1 0 0,-1-1 1 0 0,0 0-1 0 0,0 1 0 0 0,1-1 1 0 0,-1 0-1 0 0,0 0 1 0 0,1 1-1 0 0,-1-1 1 0 0,0 0-1 0 0,1 0 0 0 0,0 0 1 0 0,5 4-35 0 0,-5-3 24 0 0,1 1 9 0 0,11-1 5 0 0,-8 0-3 0 0,-4-1 0 0 0,1 1 0 0 0,-1-1 0 0 0,0 0 0 0 0,0 0 0 0 0,0 0 0 0 0,1 0 0 0 0,-1 0 0 0 0,0 0 0 0 0,0 0 0 0 0,0 0 0 0 0,0 0 0 0 0,1-1 0 0 0,-1 1 0 0 0,0 0 0 0 0,0-1 0 0 0,0 1 0 0 0,2-2 0 0 0,1 0 12 0 0,0 0 1 0 0,0-1 0 0 0,0 0 0 0 0,0 1 0 0 0,0-1-1 0 0,0-1 1 0 0,-1 1 0 0 0,1 0 0 0 0,2-6 0 0 0,3-5-13 0 0,-2 3 41 0 0,-5 8-29 0 0,-1 1 1 0 0,0 0 0 0 0,1 0-1 0 0,-1-1 1 0 0,4-2 0 0 0,10-11-2 0 0,-12 11-11 0 0,0 1 0 0 0,0-1 0 0 0,0 0 0 0 0,-1 0 0 0 0,4-10 0 0 0,-5 14 0 0 0,-1 0 0 0 0,1 0 0 0 0,0 0 0 0 0,0 0 0 0 0,0 0 0 0 0,0 0 0 0 0,0 0 0 0 0,0 0 0 0 0,0 1 0 0 0,0-1 0 0 0,0 0 0 0 0,0 1 0 0 0,0-1 0 0 0,2 0 0 0 0,-1 0-4 0 0,1 0 0 0 0,-1 0 0 0 0,0 0 0 0 0,1 0 0 0 0,-1 0 0 0 0,0-1 0 0 0,0 1 0 0 0,3-4 0 0 0,-2 2-1 0 0,-1 1 0 0 0,1 0 1 0 0,0 0-1 0 0,-1 0 0 0 0,5-1 1 0 0,15-8-60 0 0,-10 10 66 0 0,-11 1-3 0 0,1 0 0 0 0,-1 0-1 0 0,0-1 1 0 0,1 1 0 0 0,-1 0-1 0 0,1 0 1 0 0,-1-1 0 0 0,0 1-1 0 0,1-1 1 0 0,0 0 0 0 0,0 1-47 0 0,32 7-36 0 0,-30-7 85 0 0,-3 0-2 0 0,0 0 1 0 0,1 0-1 0 0,-1 0 0 0 0,0 0 0 0 0,0 0 0 0 0,1 1 0 0 0,-1-1 0 0 0,0 0 0 0 0,0 1 0 0 0,0-1 1 0 0,0 1-1 0 0,0-1 0 0 0,2 2 0 0 0,14 2-52 0 0,-10-3 5 0 0,0-1 1 0 0,1 0 0 0 0,-1 0 0 0 0,0 0-1 0 0,14-3 1 0 0,-13 2 35 0 0,13-3-28 0 0,-14 2 8 0 0,1 1 0 0 0,15-1 0 0 0,31-4 32 0 0,-54 6 10 0 0,1 0 1 0 0,0 0 0 0 0,-1 0-1 0 0,1 0 1 0 0,0 0 0 0 0,-1 0-1 0 0,1 0 1 0 0,0 0 0 0 0,0 1-1 0 0,-1-1 1 0 0,1 0-1 0 0,-1 0 1 0 0,1 1 0 0 0,0-1-1 0 0,0 1 1 0 0,5 2 115 0 0,11 0 204 0 0,0-5-1195 0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6:01.279"/>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0 241 4608 0 0,'0'0'10160'0'0,"11"-14"-7107"0"0,-11 12-2997 0 0,1 1 1 0 0,0-1-1 0 0,0 1 1 0 0,0-1 0 0 0,0 1-1 0 0,0-1 1 0 0,0 1-1 0 0,1 0 1 0 0,-1 0-1 0 0,0 0 1 0 0,1 0-1 0 0,-1 0 1 0 0,1 0-1 0 0,-1 0 1 0 0,3-1-1 0 0,-2 1-47 0 0,-2 1-3 0 0,1 0 1 0 0,-1-1-1 0 0,0 1 0 0 0,1 0 1 0 0,-1-1-1 0 0,1 1 0 0 0,-1 0 0 0 0,0-1 1 0 0,1 1-1 0 0,-1-1 0 0 0,0 1 1 0 0,0 0-1 0 0,1-1 0 0 0,-1 1 0 0 0,0-1 1 0 0,0 1-1 0 0,0-1 0 0 0,1 1 1 0 0,-1-1-1 0 0,0 0 0 0 0,0 1 1 0 0,0-1-1 0 0,0 0 1 0 0,1 1-1 0 0,-1-1 1 0 0,0 1-1 0 0,0-1 1 0 0,1 1-1 0 0,-1-1 1 0 0,0 1-1 0 0,1-1 1 0 0,-1 1-1 0 0,1 0 1 0 0,-1-1-1 0 0,1 1 1 0 0,0-1-1 0 0,0 0-1 0 0,0 1 0 0 0,0-1 0 0 0,0 0-1 0 0,0 1 1 0 0,0-1 0 0 0,0 0 0 0 0,0 0 0 0 0,0 0 0 0 0,0 1-1 0 0,0-1 1 0 0,-1 0 0 0 0,1 0 0 0 0,0 0 0 0 0,-1 0 0 0 0,1-1 0 0 0,-1 1-1 0 0,1 0 1 0 0,-1 0 0 0 0,1 0 0 0 0,-1 0 0 0 0,0-1 0 0 0,1 1-1 0 0,-1 0 1 0 0,0 0 0 0 0,0 0 0 0 0,0-3 0 0 0,0-1-9 0 0,1 0 0 0 0,0 1 0 0 0,0-1 0 0 0,1 0 0 0 0,-1 1 0 0 0,1-1 0 0 0,0 1 0 0 0,0-1 1 0 0,0 1-1 0 0,1 0 0 0 0,0 0 0 0 0,-1 0 0 0 0,1 0 0 0 0,1 1 0 0 0,-1-1 0 0 0,1 1 0 0 0,-1 0 0 0 0,1 0 0 0 0,0 0 0 0 0,0 0 1 0 0,0 0-1 0 0,0 1 0 0 0,1 0 0 0 0,-1 0 0 0 0,1 0 0 0 0,-1 1 0 0 0,1-1 0 0 0,0 1 0 0 0,-1 0 0 0 0,1 1 0 0 0,7-1 0 0 0,-11 1 4 0 0,1 0-1 0 0,-1 0 1 0 0,1 0-1 0 0,0 0 0 0 0,-1 1 1 0 0,1-1-1 0 0,-1 1 0 0 0,1-1 1 0 0,-1 1-1 0 0,1-1 1 0 0,-1 1-1 0 0,0 0 0 0 0,1 0 1 0 0,-1 0-1 0 0,0 0 0 0 0,1 0 1 0 0,-1 0-1 0 0,0 0 1 0 0,1 2-1 0 0,2 2-4 0 0,-1-1 0 0 0,0 1-1 0 0,-1 1 1 0 0,3 5 0 0 0,-3-7 3 0 0,-1-1 0 0 0,0 0 1 0 0,1 1-1 0 0,-1-1 0 0 0,1 0 0 0 0,0 0 0 0 0,0 0 0 0 0,1 0 1 0 0,-1 0-1 0 0,0-1 0 0 0,1 1 0 0 0,0-1 0 0 0,3 3 0 0 0,-2-2 2 0 0,1 0 0 0 0,0 0 0 0 0,-1 1 0 0 0,6 6 0 0 0,-5-6 0 0 0,-1 0 0 0 0,0 0 0 0 0,1-1 0 0 0,7 5 0 0 0,-1-2 4 0 0,-5-2 10 0 0,1 0-1 0 0,13 5 0 0 0,-17-9-11 0 0,-1 1 0 0 0,1 0 1 0 0,0-1-1 0 0,-1 0 0 0 0,1 1 0 0 0,0-1 0 0 0,-1 0 0 0 0,1 0 1 0 0,-1-1-1 0 0,1 1 0 0 0,0 0 0 0 0,2-2 0 0 0,-1 1 8 0 0,-3 1-27 0 0,10 1 152 0 0,-9-2-135 0 0,8 8 0 0 0,-7-6 9 0 0,0 1 0 0 0,-1-1 0 0 0,1 1 0 0 0,0 0 0 0 0,4 5 0 0 0,-5-5-8 0 0,1 0 1 0 0,0 0-1 0 0,-1 0 0 0 0,1 0 0 0 0,0 0 0 0 0,0 0 0 0 0,0-1 0 0 0,4 2 0 0 0,-5-2 8 0 0,0 0-1 0 0,0 0 1 0 0,0-1-1 0 0,0 1 1 0 0,0-1-1 0 0,0 1 0 0 0,-1-1 1 0 0,1 0-1 0 0,0 1 1 0 0,0-1-1 0 0,0 0 0 0 0,0 0 1 0 0,0-1-1 0 0,0 1 1 0 0,0 0-1 0 0,0-1 1 0 0,0 1-1 0 0,3-2 0 0 0,1-1 34 0 0,-1-1 0 0 0,0 0 0 0 0,-1 0-1 0 0,1-1 1 0 0,-1 1 0 0 0,1-1 0 0 0,-1 0-1 0 0,-1 0 1 0 0,5-7 0 0 0,-3 4 105 0 0,-4 6-112 0 0,0 0 0 0 0,0 1 0 0 0,0-1 0 0 0,0 0 0 0 0,0 1 1 0 0,0-1-1 0 0,1 1 0 0 0,-1 0 0 0 0,0-1 0 0 0,1 1 0 0 0,-1 0 0 0 0,1 0 0 0 0,2-1 0 0 0,-3 1-30 0 0,-1 1 0 0 0,1-1 0 0 0,0 0 0 0 0,-1 0-1 0 0,1 1 1 0 0,-1-1 0 0 0,1 0 0 0 0,-1 0 0 0 0,1 0 0 0 0,-1 1-1 0 0,0-1 1 0 0,1 0 0 0 0,-1 0 0 0 0,0 0 0 0 0,0 0-1 0 0,1 0 1 0 0,-1 0 0 0 0,0 0 0 0 0,0 0 0 0 0,0 0 0 0 0,0 0-1 0 0,0 0 1 0 0,-1 0 0 0 0,1-1 0 0 0,0 0-1 0 0,0 0 1 0 0,0 1-1 0 0,0-1 0 0 0,0 0 1 0 0,0 0-1 0 0,0 0 1 0 0,1 1-1 0 0,0-3 0 0 0,10-31-236 0 0,-3 10 28 0 0,-4 11-103 0 0,-3 11 282 0 0,0 0 0 0 0,0-1 0 0 0,1 1 0 0 0,-1 0 0 0 0,1-1 0 0 0,-1 1 0 0 0,1 0 0 0 0,0 0-1 0 0,0 1 1 0 0,0-1 0 0 0,1 0 0 0 0,3-3 0 0 0,-4 4 18 0 0,-1 1 0 0 0,1 0 0 0 0,-1 0 0 0 0,1 0 0 0 0,0 0 0 0 0,-1 0 0 0 0,1 0 0 0 0,0 0 0 0 0,0 0 0 0 0,0 1 0 0 0,0-1 0 0 0,0 1 0 0 0,-1-1 0 0 0,1 1 0 0 0,0 0 0 0 0,0 0 0 0 0,4 0 0 0 0,-3 1-6 0 0,0 0 1 0 0,0 0-1 0 0,1 0 1 0 0,-1 0-1 0 0,0 1 1 0 0,0-1-1 0 0,3 3 1 0 0,16 8-50 0 0,-21-12 62 0 0,-1 0 0 0 0,0 0-1 0 0,0 0 1 0 0,0 0 0 0 0,0 0 0 0 0,0 0 0 0 0,1 0-1 0 0,-1 0 1 0 0,0 1 0 0 0,0-1 0 0 0,0 0-1 0 0,0 0 1 0 0,1 0 0 0 0,-1 0 0 0 0,0 0 0 0 0,0 0-1 0 0,0 0 1 0 0,0 0 0 0 0,1 0 0 0 0,-1 0-1 0 0,0 0 1 0 0,0 0 0 0 0,0 0 0 0 0,0 0 0 0 0,1 0-1 0 0,-1 0 1 0 0,0 0 0 0 0,0-1 0 0 0,0 1-1 0 0,0 0 1 0 0,1 0 0 0 0,-1 0 0 0 0,0 0 0 0 0,0 0-1 0 0,0 0 1 0 0,0 0 0 0 0,0 0 0 0 0,1-1-1 0 0,-1 1 1 0 0,0 0 0 0 0,0 0 0 0 0,0 0 0 0 0,0 0-1 0 0,0 0 1 0 0,0-1 0 0 0,0 1 0 0 0,0 0-1 0 0,0 0 1 0 0,0 0 0 0 0,0 0 0 0 0,0-1 0 0 0,0 1-1 0 0,1 0 1 0 0,-1 0 0 0 0,0 0 0 0 0,0 0-1 0 0,-1-1 1 0 0,1 1 0 0 0,0 0 0 0 0,0-1 0 0 0,0 1 0 0 0,0-1 0 0 0,0 1 0 0 0,1-1 0 0 0,-1 1 0 0 0,0-1 0 0 0,0 1 0 0 0,0-1 1 0 0,0 1-1 0 0,0-1 0 0 0,1 1 0 0 0,-1-1 0 0 0,0 1 0 0 0,1-1 0 0 0,-1 1 0 0 0,0-1 0 0 0,1 1 0 0 0,-1 0 0 0 0,0-1 1 0 0,1 1-1 0 0,-1 0 0 0 0,1-1 0 0 0,-1 1 0 0 0,0 0 0 0 0,1-1 0 0 0,-1 1 0 0 0,1 0 0 0 0,-1 0 0 0 0,1-1 0 0 0,4 0 96 0 0,0-1-1 0 0,-1 1 1 0 0,1-1-1 0 0,0 1 1 0 0,0 1-1 0 0,0-1 1 0 0,8 1-1 0 0,2-4-1287 0 0,-10 4 140 0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6:01.280"/>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0 67 9672 0 0,'0'0'748'0'0,"4"-13"2729"0"0,1-3-2065 0 0,-5 15-1249 0 0,0-1 0 0 0,1 1 0 0 0,-1-1 1 0 0,1 0-1 0 0,-1 1 0 0 0,1 0 0 0 0,-1-1 0 0 0,1 1 0 0 0,0-1 1 0 0,0 1-1 0 0,-1 0 0 0 0,1-1 0 0 0,0 1 0 0 0,0 0 0 0 0,1 0 1 0 0,-1 0-1 0 0,0 0 0 0 0,0 0 0 0 0,0 0 0 0 0,3-1 0 0 0,-1 0-260 0 0,-1 1-1 0 0,0 0 0 0 0,1 0 0 0 0,-1 0 0 0 0,1 0 1 0 0,-1 1-1 0 0,1-1 0 0 0,-1 0 0 0 0,1 1 0 0 0,4 0 0 0 0,1 0-498 0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6:01.281"/>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0 23 3680 0 0,'0'0'2032'0'0,"14"-5"4000"0"0,-12 3-5256 0 0,0 0-248 0 0,0 0-48 0 0,2-1-16 0 0,0-1-352 0 0,-2 2-112 0 0,-2-1 64 0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6:01.282"/>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0 267 6592 0 0,'14'-9'7430'0'0,"-13"8"-7144"0"0,0-2 127 0 0,1 0 0 0 0,-1 0-1 0 0,0 0 1 0 0,0 0 0 0 0,1-4 0 0 0,-2 6-381 0 0,0 1 0 0 0,0-1 0 0 0,0 1 0 0 0,1-1 0 0 0,-1 1 0 0 0,0-1 0 0 0,1 1 0 0 0,-1-1 0 0 0,0 1 0 0 0,1 0 0 0 0,-1-1 0 0 0,1 1 0 0 0,-1-1 0 0 0,1 1 0 0 0,-1 0 0 0 0,1-1 0 0 0,-1 1 0 0 0,1 0 0 0 0,0-1 0 0 0,-1 1-18 0 0,1 0 0 0 0,-1 0-1 0 0,0 0 1 0 0,1 0 0 0 0,-1 0-1 0 0,0 0 1 0 0,1-1 0 0 0,-1 1-1 0 0,0 0 1 0 0,0 0 0 0 0,1 0-1 0 0,-1 0 1 0 0,0-1 0 0 0,0 1-1 0 0,1 0 1 0 0,-1 0 0 0 0,0-1-1 0 0,0 1 1 0 0,0 0 0 0 0,1 0-1 0 0,-1-1 1 0 0,0 1 0 0 0,0 0-1 0 0,0-1 1 0 0,0 1 0 0 0,0 0-1 0 0,0-1 1 0 0,0 1 0 0 0,0 0-1 0 0,1-1 1 0 0,-1 1 0 0 0,0 0-1 0 0,0-1 1 0 0,0 1 0 0 0,-1 0-1 0 0,1 0 1 0 0,0-1-1 0 0,0 1 1 0 0,0 0 0 0 0,0-1-1 0 0,0 1 1 0 0,0-1 0 0 0,-1-1 12 0 0,0-1 0 0 0,0 1 0 0 0,1-1 0 0 0,-1 0 0 0 0,1 1 0 0 0,0-1 0 0 0,0 0-1 0 0,0 1 1 0 0,0-1 0 0 0,0 0 0 0 0,1 1 0 0 0,-1-1 0 0 0,1 1 0 0 0,-1-1 0 0 0,1 0 0 0 0,0 1 0 0 0,2-4 0 0 0,1-2 49 0 0,0 1 0 0 0,0-1 0 0 0,1 1 0 0 0,6-8 0 0 0,-10 14-89 0 0,0 0 5 0 0,-1 0 1 0 0,0 1-1 0 0,1-1 1 0 0,-1 1-1 0 0,0-1 0 0 0,1 1 1 0 0,-1-1-1 0 0,1 1 1 0 0,-1 0-1 0 0,1-1 1 0 0,-1 1-1 0 0,1 0 1 0 0,-1-1-1 0 0,1 1 0 0 0,0 0 1 0 0,-1-1-1 0 0,1 1 1 0 0,-1 0-1 0 0,1 0 1 0 0,0 0-1 0 0,-1 0 1 0 0,1 0-1 0 0,1 0 0 0 0,-1 0 6 0 0,0 0-1 0 0,0 1 1 0 0,0 0-1 0 0,0-1 1 0 0,0 1-1 0 0,0-1 1 0 0,-1 1-1 0 0,1 0 1 0 0,0 0-1 0 0,0-1 1 0 0,0 1-1 0 0,-1 0 1 0 0,1 0-1 0 0,0 0 1 0 0,0 1-1 0 0,8 12-88 0 0,-7-11 88 0 0,-1 1-1 0 0,0-1 1 0 0,0 0-1 0 0,0 1 1 0 0,0-1-1 0 0,0 0 1 0 0,-1 1-1 0 0,1-1 1 0 0,-1 1-1 0 0,0-1 1 0 0,0 1-1 0 0,0-1 1 0 0,0 1-1 0 0,-1-1 1 0 0,-1 6-1 0 0,2-5 2 0 0,-1-1 0 0 0,1 1-1 0 0,0 0 1 0 0,0 0-1 0 0,0 0 1 0 0,0 0-1 0 0,1 0 1 0 0,0 0-1 0 0,0 0 1 0 0,0 0-1 0 0,0 0 1 0 0,0-1 0 0 0,1 1-1 0 0,0 0 1 0 0,0-1-1 0 0,0 0 1 0 0,0 1-1 0 0,0-1 1 0 0,1 0-1 0 0,-1 0 1 0 0,4 3-1 0 0,-3-3-13 0 0,-2-2 15 0 0,-1-1-1 0 0,1 1 1 0 0,0-1 0 0 0,-1 1 0 0 0,1-1-1 0 0,0 1 1 0 0,-1-1 0 0 0,1 0 0 0 0,0 1 0 0 0,0-1-1 0 0,-1 0 1 0 0,1 0 0 0 0,0 1 0 0 0,0-1-1 0 0,0 0 1 0 0,-1 0 0 0 0,1 0 0 0 0,2 0-1 0 0,-2 0 7 0 0,1 0 0 0 0,0 0 0 0 0,-1 0 0 0 0,1 0 0 0 0,0 0-1 0 0,-1 0 1 0 0,1-1 0 0 0,0 1 0 0 0,-1-1 0 0 0,1 1 0 0 0,0-1-1 0 0,-1 0 1 0 0,1 1 0 0 0,-1-1 0 0 0,1 0 0 0 0,-1 0 0 0 0,0 0-1 0 0,1 0 1 0 0,-1 0 0 0 0,0 0 0 0 0,0-1 0 0 0,0 1-1 0 0,1 0 1 0 0,-1-1 0 0 0,-1 1 0 0 0,1 0 0 0 0,1-3 0 0 0,2-4 32 0 0,0-1 0 0 0,-1 1 1 0 0,4-19-1 0 0,-3 15-25 0 0,1-7-11 0 0,11-44 0 0 0,-13 51-146 0 0,0 1 0 0 0,1 0 0 0 0,0 0-1 0 0,1 0 1 0 0,0 0 0 0 0,11-16-1 0 0,-14 24 44 0 0,0 1 49 0 0,-1 0 0 0 0,1 0 0 0 0,-1 0 0 0 0,1 0 0 0 0,0 0 0 0 0,-1 1 0 0 0,3-3-1 0 0,14-1-197 0 0,3 7 168 0 0,-20-2 84 0 0,0 1 0 0 0,0-1-1 0 0,0 0 1 0 0,0 1-1 0 0,0-1 1 0 0,0 1 0 0 0,0-1-1 0 0,0 1 1 0 0,0-1-1 0 0,-1 1 1 0 0,1 0 0 0 0,0 0-1 0 0,0-1 1 0 0,-1 1-1 0 0,1 0 1 0 0,0 0-1 0 0,-1 0 1 0 0,1 0 0 0 0,-1 0-1 0 0,1 0 1 0 0,-1 0-1 0 0,1 1 1 0 0,5 27-11 0 0,-2-9 19 0 0,-3-15 17 0 0,0 1 0 0 0,0-1-1 0 0,-1 1 1 0 0,1-1 0 0 0,-1 1-1 0 0,0-1 1 0 0,-1 1 0 0 0,-1 9-1 0 0,-1 16 54 0 0,-5 45-14 0 0,8-74-54 0 0,1 0 0 0 0,-1 0 0 0 0,0 0-1 0 0,1 0 1 0 0,-1 0 0 0 0,1 0-1 0 0,-1 0 1 0 0,1 0 0 0 0,0-1-1 0 0,0 1 1 0 0,0 0 0 0 0,0 0-1 0 0,0-1 1 0 0,0 1 0 0 0,0-1-1 0 0,1 1 1 0 0,-1-1 0 0 0,1 0-1 0 0,2 3 1 0 0,5 5 20 0 0,-8-8-26 0 0,0 1-1 0 0,-1-1 0 0 0,1 0 1 0 0,-1 1-1 0 0,1-1 0 0 0,-1 1 0 0 0,0-1 1 0 0,0 0-1 0 0,1 1 0 0 0,-1-1 0 0 0,0 2 1 0 0,2 11 20 0 0,3 6 123 0 0,-4-17-105 0 0,0 0 1 0 0,-1 0 0 0 0,1 0 0 0 0,0 0-1 0 0,0-1 1 0 0,1 1 0 0 0,2 5-1 0 0,0-2-201 0 0,-4-5 145 0 0,0-1 0 0 0,0 0-1 0 0,0 1 1 0 0,0-1 0 0 0,0 0 0 0 0,0 0 0 0 0,0 1 0 0 0,1-1 0 0 0,-1 0-1 0 0,0 0 1 0 0,0 1 0 0 0,0-1 0 0 0,0 0 0 0 0,1 0 0 0 0,-1 0-1 0 0,0 1 1 0 0,0-1 0 0 0,1 0 0 0 0,-1 0 0 0 0,0 0 0 0 0,0 0 0 0 0,1 1-1 0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6:01.283"/>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0 411 5528 0 0,'0'0'422'0'0,"14"9"5542"0"0,-12-8-5676 0 0,0-1-1 0 0,1 1 0 0 0,-1-1 0 0 0,0 1 0 0 0,0-1 1 0 0,0 0-1 0 0,1 0 0 0 0,1 0 0 0 0,10 0 754 0 0,-9 1-771 0 0,0-1 1 0 0,0 0 0 0 0,0 0 0 0 0,9-3 0 0 0,-1 2-30 0 0,34-2 39 0 0,-29 3-203 0 0,-1-2 0 0 0,25-4 0 0 0,-29 4-8 0 0,-10 2-44 0 0,-1 0 1 0 0,1-1-1 0 0,-1 1 0 0 0,0-1 0 0 0,1 1 0 0 0,-1-1 1 0 0,0 0-1 0 0,0 0 0 0 0,1 0 0 0 0,-1 0 0 0 0,0 0 0 0 0,0 0 1 0 0,0-1-1 0 0,0 1 0 0 0,0-1 0 0 0,2-2 0 0 0,-2 2-13 0 0,0 0 1 0 0,0 0-1 0 0,1 1 0 0 0,-1-1 0 0 0,0 1 0 0 0,1 0 0 0 0,4-2 0 0 0,5-3-79 0 0,19-16 183 0 0,-31 22-111 0 0,0-1 1 0 0,0 1-1 0 0,1 0 1 0 0,-1 0 0 0 0,0-1-1 0 0,0 1 1 0 0,1 0-1 0 0,-1-1 1 0 0,0 1-1 0 0,0 0 1 0 0,0-1-1 0 0,1 1 1 0 0,-1 0-1 0 0,0-1 1 0 0,0 1 0 0 0,0-1-1 0 0,0 1 1 0 0,0 0-1 0 0,0-1 1 0 0,0 0-1 0 0,0 1-1 0 0,0 0 0 0 0,0-1 1 0 0,0 1-1 0 0,0-1 0 0 0,0 1 0 0 0,0 0 0 0 0,1-1 0 0 0,-1 1 0 0 0,0 0 0 0 0,0-1 0 0 0,0 1 0 0 0,0-1 0 0 0,1 1 1 0 0,-1 0-1 0 0,0-1 0 0 0,0 1 0 0 0,1 0 0 0 0,-1 0 0 0 0,0-1 0 0 0,1 1 0 0 0,-1 0 0 0 0,0 0 0 0 0,1-1 0 0 0,5-2-4 0 0,0 1 0 0 0,0 0 0 0 0,0 0 0 0 0,0 0 0 0 0,1 1 0 0 0,-1 0 0 0 0,12-1 0 0 0,-17 3 0 0 0,0-1 0 0 0,0 0 0 0 0,0 0 0 0 0,-1 0 0 0 0,1 0 0 0 0,0 0 0 0 0,0 0 0 0 0,0-1 0 0 0,0 1 0 0 0,-1 0 0 0 0,1 0 0 0 0,0-1 0 0 0,0 1 0 0 0,0 0 0 0 0,-1-1 0 0 0,1 1 0 0 0,0 0 0 0 0,-1-1 0 0 0,1 1 0 0 0,0-1 0 0 0,0 0 0 0 0,-1 1 0 0 0,0-1 0 0 0,1 1 0 0 0,-1 0 0 0 0,0-1 0 0 0,1 1 0 0 0,-1 0 0 0 0,0 0 0 0 0,1 0 0 0 0,-1-1 0 0 0,0 1 0 0 0,1 0 0 0 0,-1 0 0 0 0,0 0 0 0 0,1 0 0 0 0,-1 0 0 0 0,0 0 0 0 0,1 0 0 0 0,-1-1 0 0 0,1 1 0 0 0,-1 0 0 0 0,0 0 0 0 0,1 0 0 0 0,-1 1 0 0 0,0-1 0 0 0,1 0 0 0 0,0-1-1 0 0,2 1 0 0 0,5 5 14 0 0,-5-3-4 0 0,-1 0-4 0 0,1 1 0 0 0,-1-1 0 0 0,0 0 0 0 0,0 1 0 0 0,-1-1 0 0 0,1 1 0 0 0,0 0 0 0 0,1 5-1 0 0,3 7-6 0 0,-5-13 3 0 0,-1 0 1 0 0,1 0-1 0 0,0 0 1 0 0,0 0-1 0 0,0 0 1 0 0,0 0-1 0 0,1 0 1 0 0,-1 0-1 0 0,2 3 0 0 0,1-2 5 0 0,3 4 12 0 0,0-1 0 0 0,-1 1 0 0 0,0 0 0 0 0,-1 1 0 0 0,0-1 0 0 0,5 9 0 0 0,-1-4-7 0 0,-8-11 54 0 0,6-2 113 0 0,1-1 0 0 0,-1 0 0 0 0,1 0 0 0 0,-1 0 0 0 0,0-1 0 0 0,0 0 0 0 0,8-5 0 0 0,-7 4-126 0 0,-2-1-29 0 0,-6 4-21 0 0,0 1 1 0 0,1 0 0 0 0,-1 0-1 0 0,0-1 1 0 0,0 1 0 0 0,1 0-1 0 0,-1-1 1 0 0,1 1-1 0 0,-1 0 1 0 0,0 0 0 0 0,1 0-1 0 0,-1-1 1 0 0,0 1 0 0 0,1 0-1 0 0,-1 0 1 0 0,1 0-1 0 0,-1 0 1 0 0,1 0 0 0 0,-1 0-1 0 0,0 0 1 0 0,1 0-1 0 0,-1 0 1 0 0,1 0 0 0 0,0 0 1 0 0,-1 0 0 0 0,1 0 0 0 0,-1 0 0 0 0,1 1 0 0 0,-1-1 0 0 0,1 0 0 0 0,-1 0 0 0 0,1 0 0 0 0,-1 0 0 0 0,1 0 0 0 0,-1 0 0 0 0,1-1 0 0 0,-1 1 0 0 0,1 0 0 0 0,0 0 1 0 0,-1 0-1 0 0,1 0 0 0 0,-1-1 0 0 0,0 1 0 0 0,1 0 0 0 0,-1 0 0 0 0,1-1 0 0 0,-1 1 0 0 0,1 0 0 0 0,-1-1 0 0 0,0 1 0 0 0,1-1 0 0 0,-1 1 0 0 0,0 0 0 0 0,1-1 0 0 0,-1 1 0 0 0,0-1 0 0 0,1 1 0 0 0,-1-1 1 0 0,0 0-1 0 0,3-5 66 0 0,1 0-29 0 0,0 1 0 0 0,0 0-1 0 0,0 0 1 0 0,5-5 0 0 0,0 0-11 0 0,-7 8-30 0 0,-1 0 0 0 0,1 0 0 0 0,-1-1 0 0 0,1 1 0 0 0,-1 0 0 0 0,0-1 0 0 0,0 1 0 0 0,1-4 0 0 0,3-9 0 0 0,-1 8 14 0 0,1 0 0 0 0,0-1-1 0 0,9-10 1 0 0,-8 11 7 0 0,0-1 0 0 0,8-13 0 0 0,3-10 16 0 0,22-63 0 0 0,-35 86-80 0 0,-1 0 0 0 0,2 0 0 0 0,5-10 0 0 0,3-4-25 0 0,-6 11-11 0 0,0 0 0 0 0,1 1 0 0 0,9-11 0 0 0,-17 21 70 0 0,1-1 1 0 0,-1 1-1 0 0,1-1 0 0 0,0 1 0 0 0,-1-1 0 0 0,1 1 0 0 0,0-1 0 0 0,0 1 0 0 0,-1 0 0 0 0,1 0 1 0 0,0-1-1 0 0,0 1 0 0 0,0 0 0 0 0,-1 0 0 0 0,1 0 0 0 0,0 0 0 0 0,0 0 0 0 0,0 0 0 0 0,0 0 1 0 0,-1 0-1 0 0,1 0 0 0 0,0 0 0 0 0,0 0 0 0 0,0 0 0 0 0,-1 1 0 0 0,1-1 0 0 0,1 1 0 0 0,14 9 33 0 0,-15-8-22 0 0,1 1-1 0 0,-1-1 1 0 0,0 0-1 0 0,0 1 1 0 0,0-1-1 0 0,0 1 1 0 0,0-1-1 0 0,0 1 1 0 0,-1-1-1 0 0,1 5 1 0 0,0-2-3 0 0,-1 1 0 0 0,1-1 1 0 0,-1 1-1 0 0,-1 5 0 0 0,-6 42-97 0 0,0 59-1 0 0,7-105 107 0 0,0-1 0 0 0,0 0 0 0 0,1 1 0 0 0,-1-1 0 0 0,1 0 0 0 0,1 0 0 0 0,-1 1 0 0 0,1-1 0 0 0,1 0 0 0 0,-1 0 0 0 0,1-1 0 0 0,0 1 0 0 0,3 6 0 0 0,28 35 85 0 0,-32-44-173 0 0,1 0 0 0 0,0-1 0 0 0,0 1 0 0 0,0 0 0 0 0,3 2-1 0 0,-5-5-8 0 0,0 1 1 0 0,0 0-1 0 0,0-1 0 0 0,0 1 0 0 0,0-1 0 0 0,0 1 0 0 0,1-1 0 0 0,-1 0 0 0 0,0 1 0 0 0,0-1 0 0 0,0 0 1 0 0,0 0-1 0 0,0 0 0 0 0,1 0 0 0 0,-1 0 0 0 0,0 0 0 0 0,0 0 0 0 0,0 0 0 0 0,1 0 0 0 0,1-1 0 0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6:01.284"/>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1 39 3680 0 0,'0'0'7381'0'0,"12"4"-6194"0"0,30-2 577 0 0,-21-1-390 0 0,28-2-1 0 0,-5 1-306 0 0,-31 0-818 0 0,-1 0-1 0 0,0-1 1 0 0,22-3 0 0 0,6-6-121 0 0,44-16 0 0 0,-77 22-842 0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6:01.285"/>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1 13 2304 0 0,'0'0'101'0'0,"12"-5"978"0"0,15-2 3831 0 0,-26 7-4733 0 0,0 0-1 0 0,1 1 1 0 0,-1-1-1 0 0,0 0 1 0 0,1 1-1 0 0,-1-1 1 0 0,0 1-1 0 0,0 0 0 0 0,2 0 1 0 0,0 1 320 0 0,-1-1-411 0 0,1 0 1 0 0,-1 0 0 0 0,0 0 0 0 0,0 0 0 0 0,0 0 0 0 0,0 1-1 0 0,0-1 1 0 0,0 0 0 0 0,-1 1 0 0 0,1 0 0 0 0,0 0 0 0 0,-1-1-1 0 0,1 1 1 0 0,-1 0 0 0 0,2 4 0 0 0,-1-3-76 0 0,-1 1 0 0 0,1 0-1 0 0,-1-1 1 0 0,0 1 0 0 0,-1 0 0 0 0,1 0 0 0 0,-1-1-1 0 0,1 8 1 0 0,-1-2 125 0 0,0 0 0 0 0,0-1 0 0 0,1 1 0 0 0,4 14 0 0 0,-5-20-102 0 0,1-1-1 0 0,0 1 1 0 0,1 0 0 0 0,-1-1 0 0 0,0 1 0 0 0,1-1-1 0 0,-1 0 1 0 0,1 1 0 0 0,0-1 0 0 0,0 0-1 0 0,0 0 1 0 0,0 0 0 0 0,0 0 0 0 0,0 0 0 0 0,1-1-1 0 0,-1 1 1 0 0,1-1 0 0 0,2 2 0 0 0,2 0-310 0 0,1 0 1 0 0,0-1 0 0 0,0 0-1 0 0,-1 0 1 0 0,1-1 0 0 0,0 0-1 0 0,0 0 1 0 0,1-1 0 0 0,-1 0-1 0 0,0 0 1 0 0,0-1 0 0 0,0 0-1 0 0,12-4 1 0 0,-7 1-3854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0:12.366"/>
    </inkml:context>
    <inkml:brush xml:id="br0">
      <inkml:brushProperty name="width" value="0.1" units="cm"/>
      <inkml:brushProperty name="height" value="0.2" units="cm"/>
      <inkml:brushProperty name="color" value="#FFA95B"/>
      <inkml:brushProperty name="tip" value="rectangle"/>
      <inkml:brushProperty name="rasterOp" value="maskPen"/>
    </inkml:brush>
  </inkml:definitions>
  <inkml:trace contextRef="#ctx0" brushRef="#br0">1 0 1376 0 0,'12'16'6915'0'0,"7"-2"-4973"0"0,-18-14-1737 0 0,11 9 1373 0 0,-11-8-1400 0 0,1 1 1 0 0,-1-1-1 0 0,1 1 0 0 0,-1-1 1 0 0,0 1-1 0 0,1-1 1 0 0,-1 1-1 0 0,0 0 1 0 0,0 0-1 0 0,0 0 0 0 0,-1-1 1 0 0,1 1-1 0 0,0 0 1 0 0,0 2-1 0 0,5 32 672 0 0,-5-22-372 0 0,4 50-14 0 0,-2-7 83 0 0,-3-56-541 0 0,0 0 0 0 0,0 0-1 0 0,1 0 1 0 0,-1 0 0 0 0,0-1-1 0 0,0 1 1 0 0,1 0-1 0 0,-1 0 1 0 0,0 0 0 0 0,1 0-1 0 0,-1-1 1 0 0,1 1-1 0 0,-1 0 1 0 0,1 0 0 0 0,-1-1-1 0 0,1 1 1 0 0,0 0-1 0 0,2 2 18 0 0,8 16 373 0 0,-10-18-204 0 0,9 5 0 0 0,-2 0-192 0 0,-6-6 2 0 0,-1 1-1 0 0,1 0 1 0 0,0 0 0 0 0,-1 0 0 0 0,1 0 0 0 0,-1 0 0 0 0,0 0 0 0 0,3 2-1 0 0,2 4 176 0 0,0-3-122 0 0,-1 1 0 0 0,-1 0 0 0 0,1 0 0 0 0,-1 1 0 0 0,0 0 0 0 0,0-1 0 0 0,4 10-1 0 0,-22-25 149 0 0,12 9 921 0 0,7 2-709 0 0,83-6-55 0 0,106-4-68 0 0,-161 9-2 0 0,42 1-324 0 0,-70 0 32 0 0,-1 0 0 0 0,1 0 1 0 0,-1 0-1 0 0,0 1 0 0 0,9 3 1 0 0,-11-3-11 0 0,1-1 1 0 0,-1 1 0 0 0,1-1 0 0 0,0 0-1 0 0,-1 0 1 0 0,1 0 0 0 0,0-1 0 0 0,-1 1-1 0 0,1-1 1 0 0,0 1 0 0 0,0-1 0 0 0,0 0-1 0 0,-1 0 1 0 0,1 0 0 0 0,0 0-1 0 0,0-1 1 0 0,0 1 0 0 0,3-2 0 0 0,4-2-659 0 0,0-1-38 0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6:01.286"/>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0 66 2304 0 0,'3'-1'9841'0'0,"8"-3"-8677"0"0,34-21-1077 0 0,-34 18-136 0 0,1 0 0 0 0,1 1 0 0 0,19-8 0 0 0,-32 14 60 0 0,1 0 1 0 0,-1-1 0 0 0,1 1-1 0 0,-1 0 1 0 0,1 0 0 0 0,0 0-1 0 0,-1-1 1 0 0,1 1 0 0 0,-1 0 0 0 0,1 0-1 0 0,-1 0 1 0 0,1 0 0 0 0,0 0-1 0 0,-1 0 1 0 0,1 0 0 0 0,-1 1-1 0 0,1-1 1 0 0,-1 0 0 0 0,1 0-1 0 0,0 1 1 0 0,1-1 111 0 0,-1 0 61 0 0,19 14 1048 0 0,-18-11-1162 0 0,0-1 1 0 0,0 1 0 0 0,0-1 0 0 0,-1 1 0 0 0,1 0 0 0 0,-1-1 0 0 0,0 1-1 0 0,0 0 1 0 0,0 0 0 0 0,0 0 0 0 0,0 0 0 0 0,-1 0 0 0 0,1 0 0 0 0,-1 0-1 0 0,0 5 1 0 0,0-5 23 0 0,0 1-1 0 0,0-1 0 0 0,1 0 0 0 0,-1 0 1 0 0,1 1-1 0 0,0-1 0 0 0,0 0 1 0 0,0 0-1 0 0,0 0 0 0 0,1 0 1 0 0,-1 0-1 0 0,1 0 0 0 0,2 3 0 0 0,-1-4-70 0 0,0 1-1 0 0,0-1 0 0 0,0 1 1 0 0,1-1-1 0 0,0 0 0 0 0,-1-1 1 0 0,1 1-1 0 0,0-1 0 0 0,-1 1 0 0 0,1-1 1 0 0,0 0-1 0 0,0 0 0 0 0,6 0 1 0 0,-9-1-21 0 0,24 0-417 0 0,-20 0-135 0 0,-1 0-31 0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6:01.287"/>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1 126 1376 0 0,'0'0'271'0'0,"10"-12"3568"0"0,17-19-301 0 0,-25 23-2720 0 0,-2 7-800 0 0,0 0 1 0 0,0 1-1 0 0,0-1 0 0 0,0 1 1 0 0,0-1-1 0 0,0 1 1 0 0,0-1-1 0 0,0 0 1 0 0,0 1-1 0 0,0-1 0 0 0,1 1 1 0 0,-1-1-1 0 0,0 1 1 0 0,0-1-1 0 0,1 1 0 0 0,-1-1 1 0 0,0 1-1 0 0,1-1 1 0 0,2-2 24 0 0,-1 0 1 0 0,1 0 0 0 0,0 1-1 0 0,0-1 1 0 0,1 1 0 0 0,-1 0-1 0 0,5-3 1 0 0,1 2-13 0 0,0 2 933 0 0,-8 1-775 0 0,1 19 1590 0 0,-1-9-1543 0 0,1 1 0 0 0,-1 15 1 0 0,-1-23-199 0 0,0 0 1 0 0,1 0-1 0 0,-1 0 0 0 0,1 0 1 0 0,0 0-1 0 0,0-1 1 0 0,0 1-1 0 0,0 0 0 0 0,1 0 1 0 0,-1 0-1 0 0,1-1 1 0 0,-1 1-1 0 0,1-1 0 0 0,0 1 1 0 0,0-1-1 0 0,0 0 1 0 0,0 0-1 0 0,1 0 0 0 0,-1 0 1 0 0,0 0-1 0 0,1 0 1 0 0,0-1-1 0 0,-1 1 0 0 0,7 1 1 0 0,-8-2-26 0 0,0 0-1 0 0,0-1 1 0 0,0 1 0 0 0,0-1 0 0 0,1 0 0 0 0,-1 1-1 0 0,0-1 1 0 0,0 0 0 0 0,1 0 0 0 0,-1 0 0 0 0,0 0-1 0 0,1 0 1 0 0,-1 0 0 0 0,0 0 0 0 0,0 0-1 0 0,1 0 1 0 0,-1-1 0 0 0,0 1 0 0 0,0 0 0 0 0,1-1-1 0 0,-1 1 1 0 0,0-1 0 0 0,0 0 0 0 0,1 0 0 0 0,2-2 49 0 0,0-1 0 0 0,0 1 0 0 0,-1-1 0 0 0,0 1 1 0 0,4-6-1 0 0,-3 4-48 0 0,-2 1-11 0 0,0 0 1 0 0,0 0 0 0 0,-1 0-1 0 0,1 0 1 0 0,-1 0 0 0 0,1 0 0 0 0,-1 0-1 0 0,-1-1 1 0 0,1 1 0 0 0,-1 0-1 0 0,1-1 1 0 0,-1 1 0 0 0,-1-6 0 0 0,1 7-72 0 0,1-1 1 0 0,-1 1-1 0 0,1 0 1 0 0,0-1-1 0 0,0 1 1 0 0,0 0-1 0 0,1-1 1 0 0,-1 1 0 0 0,1 0-1 0 0,-1 0 1 0 0,1 0-1 0 0,0 0 1 0 0,0 0-1 0 0,0 1 1 0 0,1-1-1 0 0,-1 1 1 0 0,1-1 0 0 0,-1 1-1 0 0,1 0 1 0 0,0 0-1 0 0,0 0 1 0 0,0 0-1 0 0,5-2 1 0 0,-7 4-36 0 0,5 1-158 0 0,-5-1 257 0 0,-1 1 0 0 0,1-1 0 0 0,0 0 1 0 0,0 0-1 0 0,-1 0 0 0 0,1 0 0 0 0,0 1 0 0 0,-1-1 1 0 0,1 0-1 0 0,0 1 0 0 0,-1-1 0 0 0,1 0 0 0 0,-1 1 0 0 0,1-1 1 0 0,-1 1-1 0 0,1-1 0 0 0,-1 1 0 0 0,1-1 0 0 0,-1 1 1 0 0,1 0-1 0 0,-1-1 0 0 0,1 1 0 0 0,-1-1 0 0 0,0 1 1 0 0,1 0-1 0 0,-1-1 0 0 0,0 2 0 0 0,15 19 153 0 0,-13-18-124 0 0,0 0 1 0 0,1 0 0 0 0,-1 0-1 0 0,0 1 1 0 0,-1-1 0 0 0,1 0-1 0 0,0 1 1 0 0,-1-1 0 0 0,2 6 0 0 0,-1 4 49 0 0,0-4 89 0 0,-1 0 0 0 0,1 16 1 0 0,-2-23-162 0 0,0 0 1 0 0,0-1 0 0 0,0 1 0 0 0,0 0-1 0 0,0-1 1 0 0,1 1 0 0 0,-1 0 0 0 0,0-1-1 0 0,1 1 1 0 0,-1-1 0 0 0,1 1 0 0 0,0-1-1 0 0,-1 1 1 0 0,1-1 0 0 0,0 1 0 0 0,2 1 0 0 0,14 22 341 0 0,-17-25-444 0 0,1 1 77 0 0,0-1 0 0 0,0 1 0 0 0,0-1 0 0 0,0 1 0 0 0,0-1 0 0 0,0 1 0 0 0,0 0 0 0 0,0-1 0 0 0,-1 1 0 0 0,2 1 0 0 0,15 12 95 0 0,-4-6 34 0 0,-11-7-107 0 0,0 0 0 0 0,1 0 0 0 0,-1 0 0 0 0,0-1 0 0 0,0 1 0 0 0,1-1 0 0 0,-1 0 0 0 0,0 1 0 0 0,1-1 0 0 0,3-1 0 0 0,5-1 38 0 0,-1-1 1 0 0,0 0 0 0 0,13-7 0 0 0,-11 5-4 0 0,-8 4 3 0 0,0-1-1 0 0,0-1 1 0 0,0 1-1 0 0,0-1 1 0 0,4-3-1 0 0,16-12 76 0 0,-21 16-92 0 0,-1 0-11 0 0,-1 1 1 0 0,1 0 0 0 0,-1 0-1 0 0,1 0 1 0 0,0 0 0 0 0,0 0-1 0 0,0 0 1 0 0,-1 1 0 0 0,4-2 0 0 0,-4 2-11 0 0,7-1 0 0 0,6 1 0 0 0,8 10 0 0 0,-18-7 93 0 0,0-1 1 0 0,-1 1 0 0 0,0-1 0 0 0,1 1 0 0 0,3 4 0 0 0,8 9 174 0 0,-10-12-268 0 0,-4-2 0 0 0,4 9 0 0 0,6 27 0 0 0,-10-24-89 0 0,-1-13 75 0 0,0-1 1 0 0,0 1-1 0 0,0 0 0 0 0,0 0 1 0 0,0 0-1 0 0,0 0 1 0 0,0 0-1 0 0,0 0 1 0 0,0 0-1 0 0,1 0 1 0 0,-1-1-1 0 0,0 1 1 0 0,1 1-1 0 0,0 0 6 0 0,0-1 0 0 0,0 0 0 0 0,0 0 0 0 0,1 0 0 0 0,-1 0 0 0 0,0 0 0 0 0,1 0 0 0 0,-1 0 0 0 0,1 0 0 0 0,-1 0 0 0 0,1-1 0 0 0,2 2 0 0 0,-3-2 7 0 0,4 3-37 0 0,0-1 0 0 0,1 0 0 0 0,-1 0-1 0 0,1-1 1 0 0,-1 1 0 0 0,1-1 0 0 0,0-1 0 0 0,6 1 0 0 0,-6-1 33 0 0,-1 0 0 0 0,1 0 0 0 0,-1-1 0 0 0,0 0 0 0 0,0 0 0 0 0,1 0 0 0 0,-1-1 0 0 0,0 1 0 0 0,0-1 0 0 0,0-1 0 0 0,0 1 0 0 0,5-4 1 0 0,-9 5-22 0 0,2 0 31 0 0,-1-1 0 0 0,1 1 0 0 0,-1-1 0 0 0,1 0 0 0 0,-1 1 0 0 0,0-1 0 0 0,1-1 0 0 0,-1 1 0 0 0,3-4 0 0 0,-3 3-29 0 0,1 0 1 0 0,0-1-1 0 0,0 1 1 0 0,5-4 0 0 0,8-8-282 0 0,3-4-409 0 0,-14 14 558 0 0,0 0 0 0 0,0 0 1 0 0,0-1-1 0 0,4-7 0 0 0,-9 13 272 0 0,0-1-83 0 0,0 1 0 0 0,1 0 0 0 0,-1-1 1 0 0,0 1-1 0 0,0 0 0 0 0,0-1 0 0 0,0 1 0 0 0,0 0 0 0 0,0 0 0 0 0,0-1 1 0 0,1 1-1 0 0,-1 0 0 0 0,0 0 0 0 0,0-1 0 0 0,0 1 0 0 0,1 0 1 0 0,-1 0-1 0 0,0-1 0 0 0,0 1 0 0 0,1 0 0 0 0,-1 0 0 0 0,0 0 0 0 0,1 0 1 0 0,-1-1-1 0 0,1 1 0 0 0,11-4 1002 0 0,-8 3-973 0 0,-3 2-63 0 0,0-1 1 0 0,0 1 0 0 0,0 0 0 0 0,0-1 0 0 0,0 1 0 0 0,0 0 0 0 0,0 0 0 0 0,0 0-1 0 0,0 0 1 0 0,0-1 0 0 0,1 3 0 0 0,2 2 19 0 0,80 55 2163 0 0,-82-59-2007 0 0,-1 11 296 0 0,5-1-264 0 0,-5-8-178 0 0,1 1 0 0 0,0-1-1 0 0,0 1 1 0 0,0-1-1 0 0,0 0 1 0 0,5 5 0 0 0,-3-4-19 0 0,2-2-10 0 0,-1 1 0 0 0,0-1 0 0 0,3 2 0 0 0,1-1 0 0 0,-1 2 0 0 0,12 6 0 0 0,-19-10 0 0 0,1 0-1 0 0,0 0 0 0 0,0 0 0 0 0,0-1 0 0 0,-1 1 0 0 0,1-1 0 0 0,0 1 0 0 0,0-1 0 0 0,0 0 0 0 0,0 0 1 0 0,4 0-1 0 0,24-3-91 0 0,-23 2 54 0 0,13-2 78 0 0,23-7-1 0 0,-6 0 6 0 0,-24 7-45 0 0,0-2 0 0 0,22-10 0 0 0,-28 11 0 0 0,-2 2-184 0 0,0-1-1 0 0,0 0 0 0 0,0 0 1 0 0,0 0-1 0 0,6-7 0 0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6:01.288"/>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0 0 5984 0 0,'0'0'1842'0'0,"12"11"3200"0"0,1 7-46 0 0,6 8-3996 0 0,-11-15 126 0 0,24-16-2178 0 0,-26 5 305 0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7:18.235"/>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0 1 3480 0 0,'2'1'9783'0'0,"4"3"-9593"0"0,18 46 1921 0 0,-20-40-2232 0 0,-4-8 137 0 0,0-1-1 0 0,1 1 1 0 0,-1 0-1 0 0,1-1 1 0 0,-1 1-1 0 0,1-1 1 0 0,0 1-1 0 0,0-1 1 0 0,1 2-1 0 0,-3 12-199 0 0,2-9 183 0 0,0 0 0 0 0,0 1 0 0 0,1-1 0 0 0,-1 0 0 0 0,1 0 0 0 0,5 8 1 0 0,-7-13 5 0 0,0 1 1 0 0,1-1-1 0 0,-1 0 1 0 0,0 1 0 0 0,0-1-1 0 0,0 0 1 0 0,0 1 0 0 0,0-1-1 0 0,0 2 1 0 0,1 12 570 0 0,3 10-245 0 0,-3-19-207 0 0,0-1 1 0 0,-1 0-1 0 0,2 0 1 0 0,-1 0-1 0 0,1 1 1 0 0,2 5-1 0 0,23 43-744 0 0,-13-15-453 0 0,-3-3 1781 0 0,4-3-318 0 0,-6-8-337 0 0,-7-21-31 0 0,0 1-1 0 0,0 0 1 0 0,2 10-1 0 0,2 4 19 0 0,-2-10-27 0 0,-2 1 93 0 0,2-1 0 0 0,0 1 0 0 0,5 9 0 0 0,-6-13-128 0 0,0 0-1 0 0,-1 0 1 0 0,3 10-1 0 0,-3-9-24 0 0,0-1-1 0 0,0 0 1 0 0,6 11-1 0 0,4 14 48 0 0,-3-9 0 0 0,-3-7 0 0 0,14 28 387 0 0,-9-23-400 0 0,-6-12-106 0 0,-1 0 1 0 0,5 11-1 0 0,-9-19 120 0 0,2 5 6 0 0,0 0-1 0 0,0 0 1 0 0,0 0-1 0 0,0 0 1 0 0,1 0-1 0 0,0-1 1 0 0,5 8-1 0 0,-7-11 13 0 0,0 1 0 0 0,0-1-1 0 0,0 0 1 0 0,0 1 0 0 0,-1-1 0 0 0,1 0-1 0 0,0 1 1 0 0,-1-1 0 0 0,1 4 0 0 0,0-4-48 0 0,-1 1 0 0 0,1 0 1 0 0,-1-1-1 0 0,1 1 0 0 0,0-1 1 0 0,-1 1-1 0 0,1-1 0 0 0,2 3 0 0 0,7 12 29 0 0,-8-12 0 0 0,1-1 0 0 0,-1 1 0 0 0,0 0 0 0 0,1-1 0 0 0,0 0 0 0 0,6 6 0 0 0,5 7-72 0 0,41 22 79 0 0,-50-34-16 0 0,1-1 1 0 0,0 0-1 0 0,1 0 0 0 0,-1 0 1 0 0,0-1-1 0 0,1 0 0 0 0,-1 0 1 0 0,1-1-1 0 0,12 2 0 0 0,-15-3 44 0 0,0 0-1 0 0,0 1 1 0 0,0-2-1 0 0,0 1 0 0 0,0 0 1 0 0,-1-1-1 0 0,1 1 0 0 0,0-1 1 0 0,0 0-1 0 0,-1-1 1 0 0,1 1-1 0 0,0 0 0 0 0,5-4 1 0 0,-4 2-7 0 0,3 0-2 0 0,-8 3-42 0 0,0 1-70 0 0,1-1-204 0 0,0-1 282 0 0,1 1 0 0 0,-1 0 0 0 0,0-1 0 0 0,0 1 0 0 0,1 0 0 0 0,-1-1 0 0 0,0 0 0 0 0,0 1-1 0 0,0-1 1 0 0,0 0 0 0 0,1 1 0 0 0,-1-1 0 0 0,0 0 0 0 0,1-2 0 0 0,16-11-15 0 0,-1 3 23 0 0,13-8 0 0 0,-25 16 0 0 0,0-1 0 0 0,0 1 0 0 0,8-7 0 0 0,6-5 0 0 0,-9 8 15 0 0,-1 0 0 0 0,1-1-1 0 0,-1-1 1 0 0,-1 1 0 0 0,15-18-1 0 0,-18 20 16 0 0,1 0-1 0 0,0 1 0 0 0,0-1 0 0 0,0 1 0 0 0,0 1 0 0 0,1-1 0 0 0,0 1 0 0 0,12-5 0 0 0,-19 9-29 0 0,0 0 0 0 0,0 0 0 0 0,0 0 1 0 0,0 0-1 0 0,1 0 0 0 0,-1 0 0 0 0,0 0 1 0 0,0 0-1 0 0,0 0 0 0 0,0 0 0 0 0,0-1 0 0 0,0 1 1 0 0,0 0-1 0 0,0 0 0 0 0,1 0 0 0 0,-1 0 1 0 0,0 0-1 0 0,0 0 0 0 0,0 0 0 0 0,0 0 0 0 0,0-1 1 0 0,0 1-1 0 0,0 0 0 0 0,0 0 0 0 0,0 0 1 0 0,0 0-1 0 0,0 0 0 0 0,0 0 0 0 0,0 0 0 0 0,0-1 1 0 0,0 1-1 0 0,0 0 0 0 0,0 0 0 0 0,0 0 1 0 0,0 0-1 0 0,0 0 0 0 0,0 0 0 0 0,0-1 0 0 0,0 1 1 0 0,0 0-1 0 0,0 0 0 0 0,0 0 0 0 0,0 0 1 0 0,0 0-1 0 0,0 0 0 0 0,-1 0 0 0 0,1 0 0 0 0,0-1 1 0 0,0 1-1 0 0,0 0 0 0 0,0 0 0 0 0,0 0 1 0 0,0 0-1 0 0,0 0 0 0 0,0 0 0 0 0,0 0 1 0 0,-1 0-1 0 0,1 0 0 0 0,-8-4-2 0 0,7 3 1 0 0,1 1 1 0 0,0 0 0 0 0,-1-1 0 0 0,1 1 0 0 0,-1 0 0 0 0,1 0 0 0 0,0-1 0 0 0,0 1 0 0 0,-1 0 0 0 0,1-1 0 0 0,0 1 0 0 0,-1-1 0 0 0,1 1 0 0 0,0 0 0 0 0,0-1 0 0 0,0 1 0 0 0,-1-1 0 0 0,1 1 0 0 0,0 0 0 0 0,0-1 0 0 0,0 1 0 0 0,0-1 0 0 0,0 1 0 0 0,0-1 0 0 0,0 1 0 0 0,0-1 0 0 0,0 1 0 0 0,0 0 0 0 0,0-1 0 0 0,0 1 0 0 0,0-1 0 0 0,0 1 0 0 0,1-1 0 0 0,-1 1 0 0 0,0 0 0 0 0,0-1 0 0 0,0 1 0 0 0,1-1 0 0 0,-1 1 0 0 0,0 0 0 0 0,0-1 0 0 0,1 1 0 0 0,-1 0 0 0 0,1-1 0 0 0,17-12 0 0 0,-15 11 0 0 0,-2 2 3 0 0,0-1 0 0 0,0 0-1 0 0,0 0 1 0 0,0 1-1 0 0,0-1 1 0 0,-1 0-1 0 0,1 0 1 0 0,0 0-1 0 0,-1 0 1 0 0,1 0-1 0 0,-1 0 1 0 0,1 0-1 0 0,-1 0 1 0 0,1 0-1 0 0,-1 0 1 0 0,1-2-1 0 0,0-21 84 0 0,0 10-40 0 0,-1 5-25 0 0,1 0-1 0 0,1 0 0 0 0,0-1 1 0 0,0 1-1 0 0,0 0 1 0 0,1 1-1 0 0,1-1 1 0 0,7-14-1 0 0,-6 16 51 0 0,-2 1-159 0 0,1 0 0 0 0,0 0 0 0 0,0 0 0 0 0,1 1 0 0 0,0 0 0 0 0,0 0 0 0 0,0 0 0 0 0,9-6 0 0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7:22.858"/>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1 1363 1840 0 0,'0'0'6818'0'0,"8"0"-6524"0"0,20 0 80 0 0,-21 0 52 0 0,-15 0-31 0 0,11 0 109 0 0,15 1-171 0 0,-11-1-257 0 0,-4 0-50 0 0,0 0 0 0 0,0 1 0 0 0,0-1 0 0 0,0 1 0 0 0,0-1 1 0 0,0 1-1 0 0,4 2 0 0 0,-7-1 600 0 0,-5 0-360 0 0,-9 3 312 0 0,12-5-536 0 0,0 1-1 0 0,0-1 1 0 0,0 1-1 0 0,0 0 1 0 0,0 0-1 0 0,0 0 1 0 0,0 0-1 0 0,1 0 1 0 0,-4 2 0 0 0,3 0-25 0 0,0-1 0 0 0,1 0 0 0 0,-1 0 1 0 0,0 1-1 0 0,1-1 0 0 0,-3 4 1 0 0,2 1 6 0 0,-1 0 0 0 0,1 0 0 0 0,1 0 0 0 0,-1 0 0 0 0,0 10 0 0 0,0-3 220 0 0,2-4-269 0 0,-1 0 1 0 0,2 0-1 0 0,0 0 1 0 0,2 11-1 0 0,-2-15 188 0 0,4 23 47 0 0,-3-19-339 0 0,0 0 1 0 0,1 20-1 0 0,1 23-47 0 0,-3-50 189 0 0,0 0 0 0 0,0 1 1 0 0,0-1-1 0 0,0 0 1 0 0,0 0-1 0 0,1 0 1 0 0,-1 0-1 0 0,4 4 1 0 0,6 15 121 0 0,-4-6-149 0 0,0 1 1 0 0,11 17 0 0 0,-11-26-307 0 0,-6-7 242 0 0,-1-1 77 0 0,0 0 1 0 0,0 0-1 0 0,0 0 0 0 0,0 0 0 0 0,0 0 0 0 0,0 0 1 0 0,0 1-1 0 0,0-1 0 0 0,0 0 0 0 0,1 0 0 0 0,-1 0 1 0 0,0 0-1 0 0,0 0 0 0 0,0 0 0 0 0,0 0 0 0 0,0 0 1 0 0,0 0-1 0 0,0 0 0 0 0,1 0 0 0 0,-1 0 0 0 0,0 0 1 0 0,0 0-1 0 0,0 0 0 0 0,0 0 0 0 0,0 0 0 0 0,0 0 1 0 0,0 0-1 0 0,0 0 0 0 0,1 0 0 0 0,-1 0 0 0 0,0 0 0 0 0,0 0 1 0 0,0 0-1 0 0,0 0 0 0 0,0 0 0 0 0,0 0 0 0 0,0 0 1 0 0,0 0-1 0 0,1 0 0 0 0,-1-1 0 0 0,0 1 0 0 0,0 0 1 0 0,10-5-38 0 0,8-6-16 0 0,-16 10 50 0 0,5-7-5 0 0,-1 1 0 0 0,0-1 1 0 0,0 0-1 0 0,-1-1 1 0 0,0 1-1 0 0,-1-1 0 0 0,4-11 1 0 0,4-4-3 0 0,-6 11 11 0 0,7-27 0 0 0,-3 8 0 0 0,-9 28 0 0 0,0 0 0 0 0,0 0 0 0 0,-1-1 0 0 0,1-6 0 0 0,2-16 0 0 0,2-1 0 0 0,-4 23 0 0 0,0 0 0 0 0,-1 0 0 0 0,2-1 0 0 0,2-8 0 0 0,10-32 184 0 0,-7 18-130 0 0,-6 27-75 0 0,0-2 19 0 0,0 0 1 0 0,0 0-1 0 0,0 0 0 0 0,0 0 0 0 0,1 0 1 0 0,1-2-1 0 0,0-1 1 0 0,0-1 0 0 0,0 0 0 0 0,-1 0 0 0 0,0 1 0 0 0,2-15 1 0 0,-4 21 0 0 0,1-2 0 0 0,-1 0 0 0 0,1 0 0 0 0,-1 0 0 0 0,1 0 0 0 0,0 0 0 0 0,0 0 0 0 0,0 0 0 0 0,1-1 0 0 0,2-5 0 0 0,5-8 0 0 0,-7 13 0 0 0,0 0 0 0 0,0 0 0 0 0,0 0 0 0 0,-1 0 0 0 0,0 0 0 0 0,1 0 0 0 0,-1 0 0 0 0,1-7 0 0 0,5-12 0 0 0,-5 16 0 0 0,0 1 0 0 0,0-1 0 0 0,1-11 0 0 0,-2 11 0 0 0,-1 3 0 0 0,0 0 0 0 0,1 0 0 0 0,-1 0 0 0 0,1 0 0 0 0,0 0 0 0 0,0 0 0 0 0,0 0 0 0 0,1 0 0 0 0,-1 0 0 0 0,0 1 0 0 0,3-4 0 0 0,-1 2 0 0 0,-2 0-12 0 0,3 1-47 0 0,-3 2 55 0 0,0 0 0 0 0,1 1 0 0 0,-1-1 0 0 0,0 0 0 0 0,0 0 0 0 0,1 0 0 0 0,-1 0 0 0 0,0 0 0 0 0,0 0 0 0 0,0 0 0 0 0,0-1 0 0 0,0 1 0 0 0,0 0 0 0 0,-1-1 0 0 0,1 1 0 0 0,0 0 0 0 0,-1-1 0 0 0,1-1 0 0 0,4-2-49 0 0,-5 5 53 0 0,0-1 0 0 0,1 1 0 0 0,-1 0 0 0 0,0 0 0 0 0,0 0 0 0 0,0 0 0 0 0,1 0 0 0 0,-1-1 0 0 0,0 1 0 0 0,0 0 0 0 0,0 0 0 0 0,1 0 0 0 0,-1 0 0 0 0,0 0 0 0 0,0 0 0 0 0,1 0 0 0 0,-1 0 0 0 0,0 0 0 0 0,0 0 0 0 0,1 0 0 0 0,-1 0 0 0 0,0 0 0 0 0,0 0 0 0 0,1 0 0 0 0,-1 0 0 0 0,0 0 0 0 0,0 0 0 0 0,1 0 0 0 0,-1 0 0 0 0,0 0 0 0 0,0 1 0 0 0,0-1 0 0 0,1 0 0 0 0,-1 0 0 0 0,0 0 0 0 0,0 0 0 0 0,0 1 0 0 0,0-1 0 0 0,1 0 0 0 0,-1 0 0 0 0,5 8 0 0 0,-5-7 0 0 0,1 0 0 0 0,0 1 0 0 0,0 0 0 0 0,-1-1 0 0 0,1 1 0 0 0,-1 0 0 0 0,1 0 0 0 0,-1-1 0 0 0,1 3 0 0 0,-1 0 0 0 0,1 0 0 0 0,0 0 0 0 0,0 0 0 0 0,3 6 0 0 0,3 10 0 0 0,-2 3 0 0 0,0-3 0 0 0,-2-9 0 0 0,1 1 0 0 0,0-1 0 0 0,7 15 0 0 0,-8-21 0 0 0,1-2-11 0 0,-2-3-32 0 0,-1-1 43 0 0,1 1-1 0 0,0-1 0 0 0,0 0 1 0 0,-1 0-1 0 0,1 1 1 0 0,-1-1-1 0 0,1 0 0 0 0,-1 0 1 0 0,1 0-1 0 0,-1-1 0 0 0,0 1 1 0 0,1 0-1 0 0,-1-1 0 0 0,0 1 1 0 0,0 0-1 0 0,1-3 1 0 0,-2 4 0 0 0,18-33 0 0 0,-15 28 0 0 0,1 0 0 0 0,-1-1 0 0 0,-1 0 0 0 0,1 1 0 0 0,2-12 0 0 0,4-41 64 0 0,-2 19 65 0 0,-4 25-26 0 0,-1 0-1 0 0,1-24 1 0 0,-1-62-47 0 0,5 33 163 0 0,-6 60-170 0 0,-1 1 1 0 0,1-1 0 0 0,2-9-1 0 0,-3 15-45 0 0,3-13 5 0 0,0-28-1 0 0,-3 28-10 0 0,4-25 1 0 0,-1 22-181 0 0,0-1 1 0 0,-1-24 0 0 0,-1 25 185 0 0,0 0 1 0 0,2 0 0 0 0,0 0 0 0 0,6-20 0 0 0,-2 17-34 0 0,-4 14 30 0 0,-1-1 0 0 0,0 0 1 0 0,2-9-1 0 0,6-18 576 0 0,-9 26-720 0 0,1 0 1 0 0,0 0 0 0 0,5-12-1 0 0,-4 11 277 0 0,0 0-1 0 0,3-15 1 0 0,-5 19-177 0 0,1 0 0 0 0,-1 0 0 0 0,1 0 0 0 0,0 0 0 0 0,4-6 0 0 0,-3 6 96 0 0,0-1-1 0 0,-1 0 0 0 0,2-7 1 0 0,-1 5 93 0 0,0 0 0 0 0,7-16 0 0 0,5-10 232 0 0,-6 13-168 0 0,-8 19-203 0 0,-1 0 0 0 0,1 0 0 0 0,-1 1 0 0 0,1-1 0 0 0,0 0 0 0 0,-1 1-1 0 0,3-4 1 0 0,-1 2 1 0 0,0-1 0 0 0,0 1-1 0 0,-1-1 1 0 0,2-5 0 0 0,11-22 13 0 0,-1 4 11 0 0,-12 23-28 0 0,10-20 379 0 0,-11 23-207 0 0,2-2-158 0 0,-1 1 0 0 0,1-1 1 0 0,-1 0-1 0 0,1 1 1 0 0,0-1-1 0 0,0 1 1 0 0,3-4-1 0 0,-5 6-19 0 0,13-12-236 0 0,-9 7 130 0 0,1 1 0 0 0,-1-1 1 0 0,0 0-1 0 0,0 0 0 0 0,-1 0 1 0 0,5-9-1 0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7:26.366"/>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4 1080 920 0 0,'0'0'7018'0'0,"-3"10"-6715"0"0,3-9-259 0 0,0 0 0 0 0,0 0-1 0 0,0 0 1 0 0,1 0 0 0 0,-1 0-1 0 0,0 0 1 0 0,0 0 0 0 0,1-1 0 0 0,-1 1-1 0 0,1 0 1 0 0,-1 0 0 0 0,1 0 0 0 0,-1-1-1 0 0,1 1 1 0 0,-1 0 0 0 0,1-1-1 0 0,0 1 1 0 0,-1 0 0 0 0,1-1 0 0 0,0 1-1 0 0,1 0 1 0 0,21 9 432 0 0,-6-2 181 0 0,-14-6-587 0 0,0 0 0 0 0,0 1 0 0 0,0 0 0 0 0,-1-1 0 0 0,1 1 0 0 0,-1 0 0 0 0,1 0 0 0 0,-1 0 0 0 0,0 1 0 0 0,-1-1 0 0 0,1 0 0 0 0,0 1 1 0 0,-1-1-1 0 0,0 1 0 0 0,1 4 0 0 0,5 10 54 0 0,-4-8-112 0 0,-3-9-12 0 0,0 0 0 0 0,0 0 0 0 0,1 0 0 0 0,-1 0 0 0 0,0 0 0 0 0,1 0-1 0 0,-1 0 1 0 0,1 0 0 0 0,-1 0 0 0 0,1 0 0 0 0,0 0 0 0 0,-1 0 0 0 0,3 1 0 0 0,-3-2 0 0 0,0 0 0 0 0,0 1 0 0 0,0-1 0 0 0,0 0 0 0 0,1 0 0 0 0,-1 0 0 0 0,0 0 0 0 0,0 0 0 0 0,0 0 1 0 0,0 1-1 0 0,0-1 0 0 0,1 0 0 0 0,-1 0 0 0 0,0 0 0 0 0,0 0 0 0 0,0 1 0 0 0,0-1 0 0 0,0 0 0 0 0,0 0 1 0 0,0 0-1 0 0,0 0 0 0 0,0 1 0 0 0,0-1 0 0 0,0 0 0 0 0,0 0 0 0 0,0 0 0 0 0,0 1 0 0 0,0-1 0 0 0,0 0 0 0 0,0 0 1 0 0,0 0-1 0 0,0 1 0 0 0,0-1 0 0 0,0 0 0 0 0,0 0 0 0 0,0 0 0 0 0,0 0 0 0 0,0 1 0 0 0,0-1 0 0 0,0 0 0 0 0,-1 0 1 0 0,1 0-1 0 0,0 0 0 0 0,0 1 0 0 0,0-1 0 0 0,0 0 0 0 0,0 0 0 0 0,-1 0 0 0 0,1 0 0 0 0,0 0 0 0 0,0 0 1 0 0,0 0-1 0 0,0 1 0 0 0,-1-1 0 0 0,1 0 0 0 0,0 0 0 0 0,-7 2-27 0 0,-2 1-89 0 0,9 1 78 0 0,12 3 56 0 0,-11-6-18 0 0,0-1 54 0 0,-1 0-1 0 0,2 0-46 0 0,0 0-1 0 0,0-1 1 0 0,-1 1-1 0 0,1-1 1 0 0,0 0-1 0 0,-1 1 1 0 0,1-1-1 0 0,0 0 1 0 0,-1 0-1 0 0,1 0 1 0 0,-1 0-1 0 0,1-1 1 0 0,-1 1-1 0 0,0 0 1 0 0,0 0-1 0 0,1-1 1 0 0,-1 1 0 0 0,0-1-1 0 0,0 1 1 0 0,0-1-1 0 0,-1 0 1 0 0,2-2-1 0 0,-1 2-99 0 0,19-30 639 0 0,-7 13-32 0 0,-11 17-454 0 0,1-1 0 0 0,-2 1 1 0 0,1-1-1 0 0,0 1 0 0 0,0-1 0 0 0,2-5 1 0 0,-1-6 282 0 0,0 0 0 0 0,0-1 0 0 0,0-25 0 0 0,2-5-209 0 0,2-43 488 0 0,-6 78-582 0 0,-1 1 1 0 0,0 0-1 0 0,-1-14 1 0 0,-1-9 21 0 0,4-185 74 0 0,-3 180-116 0 0,1 17 6 0 0,1-28 0 0 0,24-112 31 0 0,-10 90 667 0 0,7-43-426 0 0,-13 83-298 0 0,-8 19 56 0 0,2 0-1 0 0,-1-1 0 0 0,7-17 1 0 0,-2 5 277 0 0,-5 18-406 0 0,0-1 0 0 0,5-12-1 0 0,-4 10 397 0 0,-2 8-351 0 0,-1-1 0 0 0,1 0 1 0 0,0 1-1 0 0,-1-1 0 0 0,1 1 0 0 0,0-1 0 0 0,0 1 1 0 0,0-1-1 0 0,0 1 0 0 0,1 0 0 0 0,-1-1 0 0 0,2 0 0 0 0,-1 0 28 0 0,-1 2 0 0 0,0 0 0 0 0,-1 0 0 0 0,1-1 0 0 0,0 1 0 0 0,0 0 0 0 0,-1 0 0 0 0,1 0 0 0 0,0 0 0 0 0,-1 0 0 0 0,1 0 0 0 0,0 1 0 0 0,-1-1 0 0 0,1 0 0 0 0,0 0 0 0 0,-1 0 0 0 0,1 1 0 0 0,0-1 0 0 0,-1 0 0 0 0,1 1 0 0 0,0-1 0 0 0,-1 0 0 0 0,1 1 0 0 0,-1-1 0 0 0,1 1 0 0 0,0 0 0 0 0,0 0 0 0 0,0 0 0 0 0,-1-1 0 0 0,1 0 0 0 0,-1 1 0 0 0,0-1 0 0 0,1 0 0 0 0,-1 1 0 0 0,0-1 0 0 0,1 1 0 0 0,-1-1 0 0 0,0 0 0 0 0,1 1 0 0 0,-1-1 0 0 0,0 1 0 0 0,0-1 0 0 0,1 1 0 0 0,-1-1 0 0 0,0 1 0 0 0,0-1 0 0 0,0 1 0 0 0,0-1 0 0 0,0 1 0 0 0,0-1 0 0 0,0 1 0 0 0,0 0 0 0 0,0 3 0 0 0,26 52 64 0 0,-23-48-64 0 0,-1 0 0 0 0,0 1 0 0 0,2 13 0 0 0,-2-10 0 0 0,7 84 144 0 0,-5-62-76 0 0,-2 34 0 0 0,-3-3 15 0 0,4 32-30 0 0,-5 42-53 0 0,-4 18-61 0 0,12 14 202 0 0,-4-119-141 0 0,-1-27 0 0 0,-1 33 0 0 0,0 18 0 0 0,7-22 0 0 0,-5-38-15 0 0,5 18 0 0 0,-4-22 5 0 0,0 0-1 0 0,-2 0 1 0 0,2 15-1 0 0,-3-24 11 0 0,0 0 0 0 0,1-1 0 0 0,-1 1 0 0 0,1 0 0 0 0,0 0 0 0 0,0-1 0 0 0,0 1 0 0 0,2 3 0 0 0,-2-4 0 0 0,0 1 0 0 0,0-1 0 0 0,0 0 0 0 0,0 1 0 0 0,-1-1 0 0 0,1 1 0 0 0,0 0 0 0 0,-1 2 0 0 0,0-1-3 0 0,1 0 0 0 0,-1-1-1 0 0,1 1 1 0 0,0-1-1 0 0,0 1 1 0 0,0-1-1 0 0,0 1 1 0 0,4 5-1 0 0,17 26-245 0 0,-9-14-75 0 0,-2-8 210 0 0,-10-12 41 0 0,1 1-1 0 0,-1-1 0 0 0,1 1 0 0 0,-1 0 0 0 0,0-1 1 0 0,2 5-1 0 0,-3-6 27 0 0,1 1 0 0 0,0 0 0 0 0,-1-1 0 0 0,1 0 0 0 0,0 1 0 0 0,-1-1 0 0 0,1 1 0 0 0,0-1 0 0 0,-1 0 0 0 0,1 1 0 0 0,0-1 0 0 0,0 0 0 0 0,-1 0 0 0 0,1 0 1 0 0,0 0-1 0 0,0 1 0 0 0,-1-1 0 0 0,1 0 0 0 0,0 0 0 0 0,0-1 0 0 0,0 1 0 0 0,0 0 0 0 0,2-1 31 0 0,0-1 1 0 0,0 1-1 0 0,0-1 0 0 0,0 1 0 0 0,-1-1 1 0 0,1 0-1 0 0,-1 0 0 0 0,0 0 1 0 0,1-1-1 0 0,-1 1 0 0 0,0 0 1 0 0,0-1-1 0 0,0 0 0 0 0,-1 1 1 0 0,3-6-1 0 0,2-4-51 0 0,-1 0-1 0 0,5-17 1 0 0,-9 26 67 0 0,2-8 0 0 0,-1 0 0 0 0,2-17 0 0 0,2-11 0 0 0,2-17-4 0 0,-6 38 13 0 0,5-24-1 0 0,-5 30 132 0 0,2-24 0 0 0,-1 3 175 0 0,-1 17-283 0 0,-1 1 1 0 0,-3-24-1 0 0,2 20-5 0 0,0-20 1 0 0,4-21-3 0 0,1-20 14 0 0,-3 57-2 0 0,-2-34 0 0 0,0-7 17 0 0,1 50-54 0 0,1-21 0 0 0,13-66 0 0 0,-3 34-3 0 0,-7 27 18 0 0,-2 26 31 0 0,0 1 0 0 0,1-1 1 0 0,8-20-1 0 0,-11 32-28 0 0,0 1 1 0 0,0-1-1 0 0,0 0 1 0 0,1 0-1 0 0,-1 0 1 0 0,0 1-1 0 0,1-1 1 0 0,-1 1 0 0 0,1-1-1 0 0,-1 1 1 0 0,1 0-1 0 0,0-1 1 0 0,0 1-1 0 0,-1 0 1 0 0,5-1-1 0 0,-1-1 1 0 0,22-12-382 0 0,-26 15 386 0 0,-1 0 0 0 0,1 0 0 0 0,-1 0 0 0 0,1 0 0 0 0,-1 0 0 0 0,1 0 0 0 0,-1 0 0 0 0,1 0 0 0 0,-1 0 0 0 0,1 0 0 0 0,-1 0-1 0 0,1 0 1 0 0,-1 0 0 0 0,1 0 0 0 0,-1 1 0 0 0,1-1 0 0 0,-1 0 0 0 0,1 0 0 0 0,-1 1 0 0 0,1-1 0 0 0,-1 0 0 0 0,0 1 0 0 0,1-1 0 0 0,-1 0 0 0 0,1 1 0 0 0,-1-1 0 0 0,0 0 0 0 0,1 1 0 0 0,-1 0 0 0 0,13 17 49 0 0,-10-13 7 0 0,1 2-55 0 0,-2-3-17 0 0,0 0 0 0 0,0-1 0 0 0,0 1 0 0 0,0-1 0 0 0,6 6 0 0 0,-6-6-7 0 0,0 0 0 0 0,0 0 0 0 0,0 1 0 0 0,0-1 0 0 0,0 0 0 0 0,0 1 0 0 0,-1-1 0 0 0,0 1 0 0 0,0 0 0 0 0,2 6 0 0 0,4 14 0 0 0,-3-12 8 0 0,0 0 0 0 0,0 0 0 0 0,-2 0 0 0 0,3 16 0 0 0,-3-14 3 0 0,0 0 0 0 0,9 26-1 0 0,0-3-10 0 0,-9-28 0 0 0,0-1 0 0 0,0 0 0 0 0,1 0 0 0 0,6 14 0 0 0,-3-12 0 0 0,-2-2 0 0 0,1 0 0 0 0,0-1 0 0 0,9 12 0 0 0,-10-14 0 0 0,0 0 0 0 0,0 1 0 0 0,2 5 0 0 0,1 1 0 0 0,0 0 0 0 0,-2-1 0 0 0,8 21 0 0 0,-6-13 0 0 0,2 2 0 0 0,14 32 0 0 0,-15-35 0 0 0,6 9 0 0 0,23 42 0 0 0,-17-25 0 0 0,7 6 0 0 0,-21-42 0 0 0,2 3 0 0 0,-5-4 10 0 0,0-1-1 0 0,0 0 0 0 0,8 11 0 0 0,6 13 18 0 0,-10-14-27 0 0,1 0 0 0 0,0 0 0 0 0,19 25 0 0 0,-3 3 410 0 0,-8-13-785 0 0,-7-12 380 0 0,50 88 123 0 0,-32-61-10 0 0,-11-12-9 0 0,24 37 0 0 0,-2-7-109 0 0,-25-43 16 0 0,-11-15-8 0 0,1-1 0 0 0,0 0 0 0 0,1 0 0 0 0,-1 0 0 0 0,1-1 0 0 0,8 9 0 0 0,-3-3-8 0 0,-1-1 0 0 0,25 16-964 0 0,-28-22-143 0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7:27.774"/>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0 1043 3680 0 0,'5'-7'5636'0'0,"0"-17"-3920"0"0,-5 21-1440 0 0,1 0 1 0 0,-1 0 0 0 0,1 0-1 0 0,-1 0 1 0 0,1 1 0 0 0,2-5-1 0 0,1-6 106 0 0,-3 7-181 0 0,0 0 0 0 0,-1-1-1 0 0,0 1 1 0 0,0-11-1 0 0,0-11 471 0 0,1-41-583 0 0,-1 45 4 0 0,1 8-21 0 0,1 1 1 0 0,6-25 0 0 0,-7 35-62 0 0,8-19 58 0 0,-8 22-61 0 0,0-1 0 0 0,0 1 0 0 0,0 0-1 0 0,0-1 1 0 0,0 1 0 0 0,0-1 0 0 0,-1 1 0 0 0,1 0 0 0 0,-1-1 0 0 0,0 0 0 0 0,0 1 0 0 0,0-1 0 0 0,0 1 0 0 0,0-1 0 0 0,-1-2 0 0 0,-2-8 41 0 0,1 1 0 0 0,0-1 0 0 0,0-21 0 0 0,-2 1 32 0 0,2 27-68 0 0,1 0 0 0 0,1 0 0 0 0,-1 0 0 0 0,1-7 0 0 0,0 1 7 0 0,0-1 1 0 0,-3-14 0 0 0,1-2-3 0 0,1 7-23 0 0,1 0 0 0 0,4-30 0 0 0,-2 45-50 0 0,-2 4 3 0 0,1 1 1 0 0,-1-1 0 0 0,0 1 0 0 0,0 0-1 0 0,0-1 1 0 0,0-3 0 0 0,0 4 35 0 0,0 0 0 0 0,0 0 0 0 0,0 0 1 0 0,1-1-1 0 0,-1 1 0 0 0,1 0 1 0 0,-1 0-1 0 0,2-2 0 0 0,1-10-8 0 0,4-73 25 0 0,-7 72 121 0 0,-1 13-90 0 0,1 0 0 0 0,0 0 0 0 0,0 0 0 0 0,0 0 0 0 0,0 0 1 0 0,1 0-1 0 0,-1 0 0 0 0,0 0 0 0 0,1 0 0 0 0,0-2 1 0 0,16-44 152 0 0,-10 24-184 0 0,-3 6 0 0 0,3-12 0 0 0,-6 26 1 0 0,-1 2-1 0 0,1 0 1 0 0,-1 0-1 0 0,1 0 1 0 0,0 0 0 0 0,-1 0-1 0 0,1 0 1 0 0,0 0-1 0 0,1 0 1 0 0,-1 0 0 0 0,0 1-1 0 0,0-1 1 0 0,1 0-1 0 0,-1 1 1 0 0,1-1 0 0 0,2-1-1 0 0,1 1-10 0 0,-4 1 17 0 0,1 0 1 0 0,-1 0 0 0 0,1 1 0 0 0,0-1 0 0 0,0 1-1 0 0,-1 0 1 0 0,1-1 0 0 0,0 1 0 0 0,0 0 0 0 0,-1 0 0 0 0,1 0-1 0 0,0 0 1 0 0,0 0 0 0 0,1 1 0 0 0,2 14 73 0 0,-2-10-38 0 0,-1 0-1 0 0,-1 0 0 0 0,3 11 1 0 0,1 22 16 0 0,7 74 241 0 0,-11-100-290 0 0,1 0 0 0 0,1 0 0 0 0,5 16 0 0 0,4 18 14 0 0,-11-44-25 0 0,-1-1-2 0 0,0 0 0 0 0,0 0 0 0 0,0 0 0 0 0,1 0 0 0 0,-1 0 0 0 0,0 0 0 0 0,1 0 0 0 0,-1 0 0 0 0,0-1 0 0 0,1 1 0 0 0,0 0 0 0 0,-1 0 0 0 0,1 0 0 0 0,-1 0 0 0 0,1-1 0 0 0,0 1 1 0 0,0 0-1 0 0,-1-1 0 0 0,1 1 0 0 0,0-1 0 0 0,1 2 0 0 0,5-1-1210 0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7:29.540"/>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0 451 920 0 0,'2'-2'454'0'0,"0"0"1"0"0,0 0-1 0 0,-1 0 0 0 0,1-1 0 0 0,-1 1 1 0 0,1 0-1 0 0,1-5 0 0 0,2-5 1562 0 0,-4 10-1624 0 0,0-1-1 0 0,0 1 0 0 0,0-1 0 0 0,-1 1 0 0 0,1-1 0 0 0,-1 1 0 0 0,0-4 1 0 0,1 3-311 0 0,-1 0 0 0 0,0 0 1 0 0,1 0-1 0 0,-1 0 0 0 0,3-5 1 0 0,0 0 135 0 0,0-1 1 0 0,0-1 0 0 0,-1 1-1 0 0,0 0 1 0 0,-1 0-1 0 0,0-11 1 0 0,0 7 150 0 0,1 0 0 0 0,5-20 1 0 0,-5 24-225 0 0,-1 0 0 0 0,2-13-1 0 0,2-15 60 0 0,-2 22-154 0 0,-3 12-42 0 0,1 0-1 0 0,-1 0 0 0 0,1 0 1 0 0,0 0-1 0 0,0 0 1 0 0,0 0-1 0 0,0 0 1 0 0,2-3-1 0 0,12-29 71 0 0,2 4 185 0 0,-12 24-207 0 0,-2 2 19 0 0,-1 0 0 0 0,1 0 0 0 0,2-8 1 0 0,7-1-63 0 0,-9 16 44 0 0,1 0 0 0 0,-1 1 0 0 0,0 0 0 0 0,4 3 0 0 0,-3-2-9 0 0,0 0 0 0 0,0-1 1 0 0,1 0-1 0 0,-1 0 1 0 0,1 0-1 0 0,7 3 1 0 0,-10-5 12 0 0,-1 0 1 0 0,1 0 0 0 0,-1 0-1 0 0,1 0 1 0 0,-1 1 0 0 0,1-1 0 0 0,-1 0-1 0 0,1 1 1 0 0,-1 0 0 0 0,0-1 0 0 0,0 1-1 0 0,0-1 1 0 0,1 4 0 0 0,8 23 295 0 0,-7-16-266 0 0,3 14 52 0 0,-6-23-120 0 0,0 1 1 0 0,1-1-1 0 0,0 0 0 0 0,0 1 1 0 0,0-1-1 0 0,0 0 0 0 0,0 1 0 0 0,0-1 1 0 0,1 0-1 0 0,0 0 0 0 0,0 0 0 0 0,0-1 1 0 0,0 1-1 0 0,0 0 0 0 0,0-1 1 0 0,5 5-1 0 0,-4-4 28 0 0,0-1 0 0 0,0 1 1 0 0,0-1-1 0 0,-1 1 0 0 0,1 0 1 0 0,-1 0-1 0 0,0 0 0 0 0,0 0 1 0 0,0 1-1 0 0,0-1 0 0 0,0 1 1 0 0,-1-1-1 0 0,2 6 0 0 0,-1 0 167 0 0,0 0 0 0 0,-1 1-1 0 0,0-1 1 0 0,-1 14 0 0 0,7 120 160 0 0,-4-127 4 0 0,-2-14-402 0 0,-1 0 1 0 0,1-1 0 0 0,-1 1 0 0 0,1-1 0 0 0,-1 1 0 0 0,0 0-1 0 0,0-1 1 0 0,1 1 0 0 0,-1 0 0 0 0,0-1 0 0 0,-1 1 0 0 0,1 0-1 0 0,0 0 1 0 0,0-1 0 0 0,-1 1 0 0 0,1-1 0 0 0,-1 1 0 0 0,-1 3-1 0 0,-6 2 3 0 0,7-6 38 0 0,-1 0-1 0 0,1 0 0 0 0,-1 1 1 0 0,1-1-1 0 0,0 1 1 0 0,-1-1-1 0 0,1 1 1 0 0,0-1-1 0 0,0 1 1 0 0,0 0-1 0 0,0 0 1 0 0,0-1-1 0 0,1 1 1 0 0,-1 0-1 0 0,0 3 1 0 0,0 0-9 0 0,1 0 0 0 0,0-1 0 0 0,0 1 0 0 0,0 0 0 0 0,0 0 0 0 0,1-1 0 0 0,1 6 0 0 0,-2 9 106 0 0,1-17-123 0 0,-1-1 0 0 0,0 1 0 0 0,1-1-1 0 0,-1 1 1 0 0,1 0 0 0 0,0-1 0 0 0,0 1 0 0 0,-1-1 0 0 0,1 1-1 0 0,0-1 1 0 0,0 0 0 0 0,0 1 0 0 0,1-1 0 0 0,-1 0-1 0 0,0 0 1 0 0,0 0 0 0 0,1 0 0 0 0,-1 0 0 0 0,1 0 0 0 0,-1 0-1 0 0,1 0 1 0 0,-1 0 0 0 0,1-1 0 0 0,-1 1 0 0 0,1-1 0 0 0,2 1-1 0 0,-2 0 12 0 0,0 0-1 0 0,-1-1 0 0 0,1 1 0 0 0,-1 0 0 0 0,0-1 0 0 0,1 1 1 0 0,-1 0-1 0 0,2 1 0 0 0,7 5 37 0 0,-7-5 34 0 0,-1 4 3 0 0,1 0-73 0 0,-1 0 0 0 0,1-1-1 0 0,6 9 1 0 0,-2-3-8 0 0,-5-6 3 0 0,-2-5 0 0 0,1 0 0 0 0,-1 1 0 0 0,0-1 0 0 0,0 0 0 0 0,0 1 0 0 0,0-1 0 0 0,1 0 0 0 0,-1 1 0 0 0,0-1 0 0 0,1 0 0 0 0,-1 1 0 0 0,0-1 0 0 0,0 0 0 0 0,1 0 0 0 0,-1 1 0 0 0,0-1 0 0 0,1 0 0 0 0,0 1 0 0 0,7 7 0 0 0,-7-6 0 0 0,-4 0 0 0 0,2-2 0 0 0,1 0 0 0 0,-1 0 0 0 0,0 0 0 0 0,1 0 0 0 0,-1 1 0 0 0,0-1 0 0 0,1 0 0 0 0,-1 1 0 0 0,1-1 0 0 0,-1 0 0 0 0,1 1 0 0 0,-1-1 0 0 0,1 1 0 0 0,-1-1 0 0 0,1 1 0 0 0,-1-1 0 0 0,1 1 0 0 0,-1 0 0 0 0,1-1 1 0 0,0 0-1 0 0,0 0 1 0 0,0 1-1 0 0,0-1 1 0 0,0 0-1 0 0,0 0 1 0 0,0 0-1 0 0,1 1 1 0 0,-1-1-1 0 0,0 0 0 0 0,0 0 1 0 0,0 0-1 0 0,0 0 1 0 0,0 0-1 0 0,0 1 1 0 0,0-1-1 0 0,1 0 1 0 0,-1 0-1 0 0,0 0 1 0 0,0 0-1 0 0,0 0 1 0 0,0 0-1 0 0,0 0 0 0 0,1 1 1 0 0,-1-1-1 0 0,0 0 1 0 0,0 0-1 0 0,0 0 1 0 0,0 0-1 0 0,1 0 1 0 0,-1 0-1 0 0,0 0 1 0 0,0 0-1 0 0,0 0 0 0 0,1 0 1 0 0,-1 0-1 0 0,0 0 1 0 0,12 1 34 0 0,-7 0-13 0 0,3 2-11 0 0,-5-2-10 0 0,1 0 1 0 0,-1 0-1 0 0,1 1 1 0 0,-1 0-1 0 0,0 0 1 0 0,4 2-1 0 0,-7-4-1 0 0,2 2 9 0 0,1 0 0 0 0,-1 0 0 0 0,1 0-1 0 0,-1-1 1 0 0,1 1 0 0 0,0-1 0 0 0,0 0-1 0 0,0 0 1 0 0,0 0 0 0 0,4 1-1 0 0,-1-2 2 0 0,-5 0-8 0 0,-1 0 0 0 0,1 0 0 0 0,0-1 0 0 0,-1 1 0 0 0,1 0 0 0 0,-1 0 0 0 0,1 0 0 0 0,0 0 0 0 0,-1 0 0 0 0,1 1 0 0 0,-1-1 0 0 0,1 0 0 0 0,-1 0 0 0 0,1 0 0 0 0,0 0 0 0 0,-1 1 0 0 0,1-1 0 0 0,-1 0 0 0 0,1 1 0 0 0,-1-1 0 0 0,1 1 0 0 0,5 3 11 0 0,-6-4-13 0 0,1 0 0 0 0,-1 0-1 0 0,0 0 1 0 0,0 0 0 0 0,1 0 0 0 0,-1 1 0 0 0,0-1 0 0 0,0 0 0 0 0,1 0 0 0 0,-1 0 0 0 0,0 1 0 0 0,0-1 0 0 0,0 0 0 0 0,1 0-1 0 0,-1 1 1 0 0,0-1 0 0 0,0 0 0 0 0,0 1 0 0 0,0-1 0 0 0,0 0 0 0 0,0 0 0 0 0,1 1 0 0 0,-1-1 0 0 0,0 0 0 0 0,0 1-1 0 0,0-1 1 0 0,2 6 0 0 0,0-1 0 0 0,0 0 0 0 0,1 0 0 0 0,-1 0 0 0 0,1 0 0 0 0,7 8 0 0 0,-5-6 11 0 0,-1 0 0 0 0,1 0-1 0 0,-1 1 1 0 0,-1 0 0 0 0,5 11-1 0 0,4 28 44 0 0,-8-29-44 0 0,7 23-31 0 0,7-15-202 0 0,-18-26 223 0 0,0 1 1 0 0,0-1-1 0 0,0 0 0 0 0,1 0 0 0 0,-1 1 0 0 0,0-1 0 0 0,0 0 0 0 0,1 0 0 0 0,-1 0 0 0 0,0 1 0 0 0,1-1 0 0 0,-1 0 0 0 0,0 0 0 0 0,1 0 1 0 0,-1 0-1 0 0,0 0 0 0 0,1 1 0 0 0,-1-1 0 0 0,0 0 0 0 0,1 0 0 0 0,-1 0 0 0 0,0 0 0 0 0,1 0 0 0 0,-1 0 0 0 0,0 0 0 0 0,1 0 0 0 0,-1 0 1 0 0,0-1-1 0 0,1 1 0 0 0,-1 0 0 0 0,0 0 0 0 0,1 0 0 0 0,-1 0 0 0 0,0 0 0 0 0,0-1 0 0 0,1 1 0 0 0,-1 0 0 0 0,1 0 0 0 0,9-11-39 0 0,-10 11 25 0 0,0-1 0 0 0,0 1 0 0 0,0 0 0 0 0,0-1 0 0 0,0 1 0 0 0,0 0 0 0 0,0-1-1 0 0,0 1 1 0 0,0 0 0 0 0,0 0 0 0 0,0-1 0 0 0,-1 1 0 0 0,1 0 0 0 0,0-1-1 0 0,0 1 1 0 0,0 0 0 0 0,0-1 0 0 0,0 1 0 0 0,-1 0 0 0 0,1 0 0 0 0,0-1 0 0 0,0 1-1 0 0,0 0 1 0 0,-1 0 0 0 0,1-1 0 0 0,0 1 0 0 0,-1 0 0 0 0,1 0 0 0 0,0 0 0 0 0,0 0-1 0 0,-1-1 1 0 0,1 1 0 0 0,0 0 0 0 0,-1 0 0 0 0,1 0 0 0 0,0 0 0 0 0,-1 0 0 0 0,1 0-1 0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7:31.401"/>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0 475 2304 0 0,'0'0'101'0'0,"10"-12"3182"0"0,-8 8-2239 0 0,0 0-1 0 0,-1 0 1 0 0,1 1 0 0 0,-1-1-1 0 0,2-8 1 0 0,3-11 220 0 0,1 7-1077 0 0,-1 1 0 0 0,2-1-1 0 0,13-19 1 0 0,-19 31-225 0 0,0 0 0 0 0,0 0-1 0 0,-1 0 1 0 0,1 0 0 0 0,-1 0 0 0 0,0-1 0 0 0,0 1-1 0 0,1-6 1 0 0,1-8 613 0 0,34-94 142 0 0,-35 104-687 0 0,1 0 1 0 0,0 1-1 0 0,0-1 1 0 0,0 1-1 0 0,1 0 1 0 0,10-13-1 0 0,10-21 24 0 0,-16 31-38 0 0,-6 7-8 0 0,1 0 0 0 0,-1-1 0 0 0,1 1 0 0 0,0 0 0 0 0,6-4 0 0 0,-7 3 0 0 0,-1 4-5 0 0,-1-1 0 0 0,0 0 0 0 0,1 1 0 0 0,-1-1 0 0 0,0 1 1 0 0,1-1-1 0 0,-1 1 0 0 0,1-1 0 0 0,-1 1 0 0 0,1-1 0 0 0,-1 1 0 0 0,1-1 0 0 0,-1 1 1 0 0,1 0-1 0 0,-1-1 0 0 0,1 1 0 0 0,0 0 0 0 0,-1-1 0 0 0,2 1 0 0 0,2-1 65 0 0,-3 0-62 0 0,1 1-1 0 0,-1 0 0 0 0,0 0 0 0 0,0 0 1 0 0,0 1-1 0 0,0-1 0 0 0,0 0 1 0 0,0 0-1 0 0,0 1 0 0 0,0-1 1 0 0,0 0-1 0 0,0 1 0 0 0,0-1 1 0 0,0 1-1 0 0,0-1 0 0 0,0 1 1 0 0,0 0-1 0 0,0-1 0 0 0,0 1 1 0 0,0 0-1 0 0,-1-1 0 0 0,1 1 1 0 0,0 0-1 0 0,-1 0 0 0 0,1 0 1 0 0,0 2-1 0 0,0-3 3 0 0,7 12 37 0 0,-5-8-29 0 0,-1 0 1 0 0,1 0 0 0 0,-1 1 0 0 0,0-1 0 0 0,0 0-1 0 0,0 1 1 0 0,2 5 0 0 0,-4-7-11 0 0,1-1 0 0 0,0 1 0 0 0,0-1 0 0 0,0 1 0 0 0,0-1 0 0 0,2 3 0 0 0,-1-2-1 0 0,-1-1 0 0 0,0 1-1 0 0,1 0 1 0 0,-1-1-1 0 0,0 1 1 0 0,1 6 0 0 0,15 71 983 0 0,-13-65-931 0 0,-3-11-11 0 0,0 1 0 0 0,0-1 0 0 0,1 1-1 0 0,-1-1 1 0 0,1 1 0 0 0,3 4 0 0 0,-2-4 44 0 0,-1 0 1 0 0,0 0-1 0 0,-1 1 0 0 0,1-1 0 0 0,1 11 0 0 0,5 15 226 0 0,9 21-305 0 0,14 71 250 0 0,-29-115-253 0 0,-1-3 3 0 0,0-1 0 0 0,0 1 1 0 0,0-1-1 0 0,3 5 0 0 0,3 11 27 0 0,-6-16-22 0 0,0 0 0 0 0,0 0 0 0 0,1 0 0 0 0,4 8 0 0 0,8 18-4 0 0,-9-17-14 0 0,9 22 2 0 0,-12-31 8 0 0,0 1-1 0 0,0-1 1 0 0,-1 1-1 0 0,1 0 1 0 0,0 7-1 0 0,-2-9-1 0 0,1 0-1 0 0,-1 0 0 0 0,1 0 0 0 0,0 0 0 0 0,-1 0 0 0 0,1 0 1 0 0,1 0-1 0 0,-1-1 0 0 0,0 1 0 0 0,1 0 0 0 0,0 0 1 0 0,-1-1-1 0 0,1 1 0 0 0,0-1 0 0 0,4 4 0 0 0,-1-2-5 0 0,-3-3 0 0 0,1 1 0 0 0,-1-1 0 0 0,0 1 0 0 0,0 0 0 0 0,0 0 0 0 0,0 0 0 0 0,0 0 0 0 0,0 0 0 0 0,-1 0 0 0 0,1 1 0 0 0,-1-1 0 0 0,2 4 0 0 0,-2-5 0 0 0,1 1 0 0 0,-1 0 0 0 0,0-1 0 0 0,1 1 0 0 0,0 0 0 0 0,-1-1 0 0 0,1 0 0 0 0,0 1 0 0 0,0-1 0 0 0,-1 0 0 0 0,1 0 0 0 0,0 0 0 0 0,0 0 0 0 0,4 1 0 0 0,11 7 0 0 0,55 37 124 0 0,-54-34-37 0 0,-15-9-41 0 0,1 0 0 0 0,0 0 1 0 0,0-1-1 0 0,0 1 0 0 0,5 2 0 0 0,3-1 35 0 0,-6-1-50 0 0,0 0 0 0 0,1-1 1 0 0,11 2-1 0 0,-18-4-31 0 0,0 0 0 0 0,0 0 1 0 0,0 0-1 0 0,1 0 0 0 0,-1 0 1 0 0,0 0-1 0 0,0 0 0 0 0,0 0 1 0 0,0 0-1 0 0,1 0 0 0 0,-1 0 0 0 0,0 0 1 0 0,0 0-1 0 0,0 0 0 0 0,1 0 1 0 0,-1 0-1 0 0,0 0 0 0 0,0 0 1 0 0,0 1-1 0 0,0-1 0 0 0,0 0 1 0 0,1 0-1 0 0,-1 0 0 0 0,0 0 0 0 0,0 0 1 0 0,0 0-1 0 0,0 0 0 0 0,0 1 1 0 0,1-1-1 0 0,-1 0 0 0 0,0 0 1 0 0,0 0-1 0 0,0 0 0 0 0,0 1 1 0 0,0-1-1 0 0,0 0 0 0 0,0 0 1 0 0,-5 5 0 0 0,-1 1-4 0 0,8-2 0 0 0,0-3 20 0 0,0 2 53 0 0,1-1 0 0 0,-1 1-1 0 0,1-1 1 0 0,5 4 0 0 0,8 8 311 0 0,-7-5-193 0 0,-7-8-172 0 0,-1 0-1 0 0,1 0 0 0 0,-1 0 1 0 0,1 1-1 0 0,-1-1 0 0 0,0 1 1 0 0,0-1-1 0 0,0 1 0 0 0,0-1 1 0 0,0 1-1 0 0,1 2 0 0 0,-1-3-14 0 0,-1 0-1 0 0,0 0 1 0 0,1 0-1 0 0,-1 0 1 0 0,1 0 0 0 0,0 0-1 0 0,-1 0 1 0 0,1 0-1 0 0,-1-1 1 0 0,1 1-1 0 0,0 0 1 0 0,0 0-1 0 0,0-1 1 0 0,-1 1-1 0 0,1 0 1 0 0,0-1-1 0 0,0 1 1 0 0,0-1-1 0 0,0 1 1 0 0,0-1-1 0 0,0 0 1 0 0,0 1-1 0 0,0-1 1 0 0,0 0-1 0 0,0 0 1 0 0,0 1 0 0 0,2-1-1 0 0,-1 0 0 0 0,-1 0 0 0 0,0 0-1 0 0,0 1 1 0 0,1-1 0 0 0,-1 1 0 0 0,0-1-1 0 0,0 1 1 0 0,1-1 0 0 0,-1 1 0 0 0,0 0 0 0 0,2 1-1 0 0,-2-1 5 0 0,-1 0 1 0 0,1 1-1 0 0,-1-1 0 0 0,0 1 0 0 0,1-1 0 0 0,-1 1 0 0 0,0-1 0 0 0,0 3 0 0 0,2 9 34 0 0,5 7 0 0 0,-4-10-9 0 0,0-1 1 0 0,0 0 0 0 0,1 0-1 0 0,0-1 1 0 0,1 1 0 0 0,6 8-1 0 0,-8-13-29 0 0,0 0 0 0 0,-1-1 0 0 0,1 1 0 0 0,0-1 0 0 0,-1 0 0 0 0,1 0 0 0 0,1 0 0 0 0,-1-1 0 0 0,0 1 0 0 0,7 3 0 0 0,20 13 0 0 0,-24-17 0 0 0,-5-2 0 0 0,0 0 0 0 0,0 0 0 0 0,0 1 0 0 0,0-1 0 0 0,0 0 0 0 0,0 1 0 0 0,-1-1 0 0 0,1 0 0 0 0,0 1 0 0 0,0-1 0 0 0,0 1 0 0 0,-1-1 0 0 0,1 1 0 0 0,0 0 0 0 0,-1-1 0 0 0,1 1 0 0 0,0 0 0 0 0,-1-1 0 0 0,1 1 0 0 0,-1 0 0 0 0,1 0 0 0 0,-1-1 0 0 0,1 2 0 0 0,0 0 3 0 0,-1 0-1 0 0,1 0 1 0 0,0-1-1 0 0,0 1 1 0 0,0 0-1 0 0,0-1 1 0 0,0 1-1 0 0,0-1 1 0 0,1 1-1 0 0,-1-1 0 0 0,0 0 1 0 0,1 0-1 0 0,-1 1 1 0 0,1-1-1 0 0,-1 0 1 0 0,1 0-1 0 0,-1 0 1 0 0,1-1-1 0 0,0 1 1 0 0,0 0-1 0 0,-1-1 1 0 0,1 1-1 0 0,0-1 0 0 0,0 1 1 0 0,3-1-1 0 0,-3 0-3 0 0,1 0 0 0 0,-1-1 0 0 0,0 1 0 0 0,1-1 0 0 0,-1 0 0 0 0,0 1 0 0 0,0-1 0 0 0,1 0 0 0 0,-1-1 0 0 0,0 1 0 0 0,0 0 0 0 0,0-1 0 0 0,0 1 0 0 0,-1-1 0 0 0,1 1 0 0 0,0-1 0 0 0,-1 0 0 0 0,1 0 0 0 0,-1 0 0 0 0,1 0 0 0 0,1-4 0 0 0,1 0-8 0 0,-1-1 0 0 0,0 0-1 0 0,0 0 1 0 0,-1 0-1 0 0,1-1 1 0 0,0-7-1 0 0,0 1-78 0 0,2-3 0 0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7:33.852"/>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0 506 920 0 0,'0'0'7902'0'0,"4"10"-4680"0"0,-3-7-2910 0 0,0 0 1 0 0,1-1-1 0 0,-1 1 0 0 0,-1 0 1 0 0,1 0-1 0 0,0 0 1 0 0,-1 0-1 0 0,1 0 1 0 0,-1 3-1 0 0,4 16-72 0 0,8 19 328 0 0,-7-30-470 0 0,10 18 0 0 0,-13-25-90 0 0,0-1 0 0 0,1 0 1 0 0,-1-1-1 0 0,0 1 1 0 0,1 0-1 0 0,0 0 0 0 0,-1-1 1 0 0,1 0-1 0 0,6 4 1 0 0,34 9-733 0 0,-41-14 755 0 0,0-1 1 0 0,0 1 0 0 0,0-1 0 0 0,0 0-1 0 0,0 1 1 0 0,0-1 0 0 0,0 0 0 0 0,0 0-1 0 0,0 0 1 0 0,0-1 0 0 0,4 0 0 0 0,-5 1-20 0 0,0 0 1 0 0,0 0 0 0 0,0-1 0 0 0,0 1 0 0 0,0-1 0 0 0,0 1 0 0 0,0 0 0 0 0,0-1 0 0 0,0 0 0 0 0,0 1 0 0 0,-1-1 0 0 0,1 0 0 0 0,0 1 0 0 0,0-1 0 0 0,0 0 0 0 0,-1 0 0 0 0,1 1 0 0 0,-1-1 0 0 0,1 0 0 0 0,-1 0 0 0 0,1 0 0 0 0,-1 0 0 0 0,1-2-1 0 0,0 2-5 0 0,-1 0-1 0 0,0 0 0 0 0,1-1 0 0 0,-1 1 0 0 0,1 0 0 0 0,0 0 0 0 0,-1 0 0 0 0,1 0 0 0 0,0 0 0 0 0,0 0 0 0 0,-1 0 0 0 0,1 0 0 0 0,0 0 0 0 0,0 0 0 0 0,2-1 0 0 0,18-9 200 0 0,-18 10-185 0 0,0 0-1 0 0,0 0 1 0 0,0 0-1 0 0,-1-1 1 0 0,1 1 0 0 0,-1-1-1 0 0,1 0 1 0 0,-1 0-1 0 0,1 0 1 0 0,-1 0-1 0 0,2-3 1 0 0,1-1-4 0 0,-5 6-15 0 0,1-1-1 0 0,0 0 1 0 0,-1 1 0 0 0,1-1-1 0 0,0 0 1 0 0,-1 1 0 0 0,1-1 0 0 0,-1 0-1 0 0,1 0 1 0 0,-1 0 0 0 0,0 0-1 0 0,1 0 1 0 0,-1 1 0 0 0,0-1 0 0 0,1 0-1 0 0,-1 0 1 0 0,0 0 0 0 0,0 0-1 0 0,0 0 1 0 0,0 0 0 0 0,0 0 0 0 0,0 0-1 0 0,0 0 1 0 0,0 0 0 0 0,0 0-1 0 0,-1 0 1 0 0,1 0 0 0 0,-1-1-1 0 0,-9-10-1 0 0,8 10 0 0 0,1 0 0 0 0,-1 0 0 0 0,0 0 0 0 0,1 0 0 0 0,-1 0 0 0 0,1-1 0 0 0,-1 1 0 0 0,1 0 0 0 0,0-1 0 0 0,0 1 0 0 0,0-1 0 0 0,1 1 0 0 0,-1-1 0 0 0,0 1 0 0 0,1-1 0 0 0,0-3 0 0 0,0 0 8 0 0,0-1-1 0 0,1 1 0 0 0,0-1 0 0 0,0 0 0 0 0,0 1 0 0 0,1 0 0 0 0,0-1 0 0 0,6-11 0 0 0,-5 9-6 0 0,1 0-1 0 0,-1 0 1 0 0,1-11-1 0 0,-1 9 9 0 0,-2 6-39 0 0,0 0 0 0 0,-1 0 0 0 0,1-10-1 0 0,-2 11-110 0 0,1 0 0 0 0,1 0 0 0 0,-1 1-1 0 0,0-1 1 0 0,1 0 0 0 0,0 0 0 0 0,2-5 0 0 0,-2 3-43 0 0,0 5 222 0 0,-1-1 0 0 0,1 1 1 0 0,0-1-1 0 0,-1 1 1 0 0,1-1-1 0 0,0 1 1 0 0,0-1-1 0 0,0 1 0 0 0,0 0 1 0 0,1-2-1 0 0,2-1-12 0 0,-4 3-30 0 0,0 1 0 0 0,1 0 0 0 0,-1-1 1 0 0,0 1-1 0 0,1 0 0 0 0,-1-1 0 0 0,1 1 1 0 0,-1 0-1 0 0,1 0 0 0 0,-1 0 0 0 0,1-1 1 0 0,-1 1-1 0 0,1 0 0 0 0,-1 0 0 0 0,1 0 1 0 0,-1 0-1 0 0,1 0 0 0 0,-1 0 0 0 0,1 0 0 0 0,-1 0 1 0 0,1 0-1 0 0,-1 0 0 0 0,1 0 0 0 0,-1 0 1 0 0,1 0-1 0 0,-1 1 0 0 0,1-1 0 0 0,-1 0 1 0 0,0 0-1 0 0,1 1 0 0 0,10 8-167 0 0,-10-8 149 0 0,3 3 6 0 0,0 0 0 0 0,0 1-1 0 0,-1-1 1 0 0,0 1-1 0 0,0 0 1 0 0,0 0 0 0 0,0 0-1 0 0,-1 0 1 0 0,0 0 0 0 0,0 0-1 0 0,0 1 1 0 0,1 7 0 0 0,3 8 18 0 0,19 49 62 0 0,-23-64-64 0 0,1 0 0 0 0,0-1 0 0 0,0 1 0 0 0,6 7 0 0 0,-4-6 0 0 0,-5-7 0 0 0,1 1 0 0 0,-1 0 0 0 0,1 0 0 0 0,0 0 0 0 0,0 0 0 0 0,0-1 0 0 0,-1 1 0 0 0,1 0 0 0 0,0-1 0 0 0,0 1 0 0 0,0 0 0 0 0,2 0 0 0 0,-1 0 0 0 0,0 0-6 0 0,1 0 0 0 0,-1 0 1 0 0,1-1-1 0 0,0 1 1 0 0,0 0-1 0 0,-1-1 1 0 0,1 0-1 0 0,0 0 1 0 0,0 0-1 0 0,-1 0 1 0 0,1 0-1 0 0,5-2 1 0 0,-6 2 5 0 0,0-1 0 0 0,0 0 0 0 0,0 0 0 0 0,-1-1 0 0 0,1 1 0 0 0,0 0 0 0 0,-1 0 0 0 0,1-1 0 0 0,-1 1 0 0 0,1-1 0 0 0,-1 0 0 0 0,0 1 0 0 0,2-4 0 0 0,6-6 0 0 0,-8 10 24 0 0,0 0 1 0 0,0 0-1 0 0,0 0 1 0 0,0-1-1 0 0,0 1 1 0 0,0 0-1 0 0,-1 0 1 0 0,1-1-1 0 0,0 1 1 0 0,-1-1-1 0 0,1 1 1 0 0,-1-1-1 0 0,1-2 1 0 0,1-5 73 0 0,-1 8-92 0 0,-1-1 1 0 0,1 1 0 0 0,0 0-1 0 0,-1-1 1 0 0,1 1 0 0 0,0 0-1 0 0,0 0 1 0 0,0-1 0 0 0,2 0-1 0 0,-2 1 0 0 0,0-1-1 0 0,1 1 0 0 0,-1-1 0 0 0,0 1 1 0 0,0-1-1 0 0,0 0 0 0 0,0 1 0 0 0,0-1 1 0 0,0 0-1 0 0,0 0 0 0 0,-1 1 0 0 0,1-1 1 0 0,0-3-1 0 0,-1 2-3 0 0,1 1 0 0 0,-1-1 1 0 0,1 1-1 0 0,0-1 0 0 0,-1 1 0 0 0,1-1 1 0 0,1 1-1 0 0,0-3 0 0 0,-1 4-10 0 0,-1 0 1 0 0,1-1-1 0 0,0 1 0 0 0,-1 0 0 0 0,0 0 0 0 0,1 0 0 0 0,-1-1 1 0 0,0 1-1 0 0,1 0 0 0 0,-1 0 0 0 0,0-1 0 0 0,0 1 0 0 0,0-2 1 0 0,7-12 101 0 0,-7 12-64 0 0,-2 0-20 0 0,2 2 33 0 0,8-8-30 0 0,-8 8-13 0 0,1 0 0 0 0,0 0-1 0 0,-1 1 1 0 0,1-1 0 0 0,0 0 0 0 0,-1 0 0 0 0,1 0-1 0 0,-1 1 1 0 0,1-1 0 0 0,-1 0 0 0 0,1-1 0 0 0,0-1 0 0 0,-1 1 0 0 0,1 0 0 0 0,0 0 0 0 0,0 0 0 0 0,0 0 0 0 0,0 0 0 0 0,1 0 0 0 0,2-3 0 0 0,3-7 0 0 0,0-6-51 0 0,10-22-45 0 0,-16 38 98 0 0,-1 0 1 0 0,0 1-1 0 0,1-1 1 0 0,-1 1-1 0 0,1-1 0 0 0,-1 1 1 0 0,1-1-1 0 0,0 1 1 0 0,-1-1-1 0 0,3-2 1 0 0,1 1 7 0 0,12-11 44 0 0,9 0-54 0 0,-11 8 0 0 0,1-2 0 0 0,-13 6 0 0 0,1 0 0 0 0,0 1 0 0 0,-1 0 0 0 0,1-1 0 0 0,0 1 0 0 0,0 0 0 0 0,0 0 0 0 0,0 1 0 0 0,3-1 0 0 0,9-3 0 0 0,-13 4-37 0 0,1-1 1 0 0,-1 1 0 0 0,0 0 0 0 0,1-1 0 0 0,-1 1 0 0 0,1 0 0 0 0,-1 0 0 0 0,5 1 0 0 0,1 0-111 0 0,-8-1 32 0 0,9 7 655 0 0,-8-6-539 0 0,0 0 0 0 0,0 0 0 0 0,0 0 0 0 0,0 0 1 0 0,0 0-1 0 0,1 0 0 0 0,-1-1 0 0 0,0 1 0 0 0,0 0 0 0 0,1-1 0 0 0,-1 1 0 0 0,0-1 0 0 0,1 1 1 0 0,-1-1-1 0 0,0 0 0 0 0,1 1 0 0 0,-1-1 0 0 0,3 0 0 0 0,-4 0-20 0 0,1 0 0 0 0,-1 0 0 0 0,1 0 0 0 0,-1-1 0 0 0,1 1 0 0 0,-1 0 0 0 0,1 0 0 0 0,-1-1 0 0 0,1 1 0 0 0,-1 0 0 0 0,1-1 0 0 0,-1 1 0 0 0,0 0 0 0 0,1-1 0 0 0,-1 1 0 0 0,1 0 0 0 0,-1-1 0 0 0,0 1 0 0 0,1-1 0 0 0,-1 1 0 0 0,0-1 0 0 0,1 0 0 0 0,5-15 10 0 0,-3 8 257 0 0,-1 1-305 0 0,0 1 0 0 0,0-1 1 0 0,0 1-1 0 0,-1-1 1 0 0,1-10-1 0 0,4-20 7 0 0,-1 5 587 0 0,-1 5-424 0 0,0 9-773 0 0,-2 12 660 0 0,0 2 22 0 0,-2 3 294 0 0,1 1-102 0 0,4 1-34 0 0,-3-1-198 0 0,0 1 1 0 0,0 0-1 0 0,0 0 1 0 0,0 0 0 0 0,0 0-1 0 0,0 0 1 0 0,0 1 0 0 0,0-1-1 0 0,-1 0 1 0 0,1 1 0 0 0,0-1-1 0 0,-1 1 1 0 0,1 0 0 0 0,-1 0-1 0 0,2 2 1 0 0,0 1 238 0 0,0 1-1 0 0,-1 0 1 0 0,4 9-1 0 0,-4-9-291 0 0,13 39 140 0 0,26 64 132 0 0,-23-72-137 0 0,-10-15 0 0 0,8 18-53 0 0,-16-39-4 0 0,1 0 0 0 0,-1 0 0 0 0,1 0 0 0 0,-1 0 0 0 0,0 1 0 0 0,1-1 0 0 0,0 0 0 0 0,-1 0 0 0 0,1 0 0 0 0,0 0 0 0 0,-1 0 0 0 0,1-1-1 0 0,0 1 1 0 0,1 1 0 0 0,8 9 17 0 0,12 11-41 0 0,-18-20-682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0:13.378"/>
    </inkml:context>
    <inkml:brush xml:id="br0">
      <inkml:brushProperty name="width" value="0.1" units="cm"/>
      <inkml:brushProperty name="height" value="0.2" units="cm"/>
      <inkml:brushProperty name="color" value="#FFA95B"/>
      <inkml:brushProperty name="tip" value="rectangle"/>
      <inkml:brushProperty name="rasterOp" value="maskPen"/>
    </inkml:brush>
  </inkml:definitions>
  <inkml:trace contextRef="#ctx0" brushRef="#br0">0 0 3224 0 0,'6'5'469'0'0,"18"10"5452"0"0,-17-12-5521 0 0,1 1 0 0 0,0-1 0 0 0,0 0 0 0 0,0-1-1 0 0,1 0 1 0 0,9 2 0 0 0,51 0 179 0 0,-32-3 165 0 0,35-3 73 0 0,-16 0-330 0 0,7-1-167 0 0,-36-1-4523 0 0,-15 2-586 0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7:36.222"/>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1 364 1840 0 0,'7'-13'7229'0'0,"-5"4"-6437"0"0,1 0-1 0 0,1 1 1 0 0,-1-1-1 0 0,9-12 1 0 0,-1-2-585 0 0,23-37 479 0 0,-31 57-654 0 0,-1 0 1 0 0,1 0-1 0 0,0 1 1 0 0,0-1 0 0 0,0 1-1 0 0,0-1 1 0 0,0 1-1 0 0,0 0 1 0 0,1 0 0 0 0,-1 1-1 0 0,1-1 1 0 0,3-1 0 0 0,1 2-5 0 0,2-3 8 0 0,-9 4-24 0 0,0 0 1 0 0,0-1-1 0 0,0 1 1 0 0,0 0-1 0 0,0 0 1 0 0,0-1 0 0 0,0 1-1 0 0,0 0 1 0 0,0 0-1 0 0,0 0 1 0 0,1 0-1 0 0,-1 1 1 0 0,2-1 0 0 0,-3 0-6 0 0,1 1 0 0 0,-1-1 1 0 0,1 0-1 0 0,-1 0 1 0 0,1 0-1 0 0,-1 0 1 0 0,0 1-1 0 0,1-1 0 0 0,-1 0 1 0 0,1 0-1 0 0,-1 1 1 0 0,0-1-1 0 0,1 0 1 0 0,-1 1-1 0 0,0-1 0 0 0,1 1 1 0 0,-1-1-1 0 0,0 0 1 0 0,1 1-1 0 0,-1-1 1 0 0,0 1-1 0 0,0-1 0 0 0,0 0 1 0 0,1 1-1 0 0,-1-1 1 0 0,0 1-1 0 0,0 0 1 0 0,8 60 256 0 0,-8-54-260 0 0,0-2 3 0 0,0-1 1 0 0,-1 0 0 0 0,2 0 0 0 0,-1 0-1 0 0,1 0 1 0 0,-1 0 0 0 0,1 0 0 0 0,0 0-1 0 0,0 0 1 0 0,1 0 0 0 0,-1 0 0 0 0,1 0-1 0 0,0 0 1 0 0,0-1 0 0 0,3 4 0 0 0,-1-3-8 0 0,-4-4 1 0 0,1 1 1 0 0,-1-1-1 0 0,0 0 1 0 0,1 0-1 0 0,-1 0 1 0 0,1 0-1 0 0,-1 1 1 0 0,1-1-1 0 0,-1 0 1 0 0,0 0-1 0 0,1 0 1 0 0,-1 0-1 0 0,1 0 1 0 0,-1 0-1 0 0,1 0 1 0 0,-1 0-1 0 0,0 0 1 0 0,1-1-1 0 0,-1 1 1 0 0,1 0-1 0 0,-1 0 1 0 0,0 0-1 0 0,1 0 1 0 0,0-1-1 0 0,0 0 15 0 0,25 0 73 0 0,-18 1-26 0 0,0 0 0 0 0,-1-1 1 0 0,0 0-1 0 0,1 0 0 0 0,-1-1 1 0 0,13-4-1 0 0,-18 5-51 0 0,0 0-1 0 0,1 0 1 0 0,-1 0 0 0 0,0-1 0 0 0,0 1-1 0 0,3-4 1 0 0,-4 4-8 0 0,0-1 1 0 0,1 0-1 0 0,-1 0 0 0 0,0 0 0 0 0,0 0 1 0 0,0 1-1 0 0,1-5 0 0 0,0 2 27 0 0,0-3-28 0 0,0 5 6 0 0,-1-1 0 0 0,0 1 0 0 0,-1-1 1 0 0,1 0-1 0 0,0 1 0 0 0,0-4 0 0 0,-1 5-4 0 0,0-1 0 0 0,-1 1 0 0 0,1 0-1 0 0,0 0 1 0 0,0-1 0 0 0,-1 1 0 0 0,1 0 0 0 0,-1 0 0 0 0,1 0 0 0 0,-1-1 0 0 0,0 1-1 0 0,1 0 1 0 0,-1 0 0 0 0,0 0 0 0 0,-1-1 0 0 0,0-1 3 0 0,0 0 0 0 0,0 0 0 0 0,0 0 0 0 0,1 0 1 0 0,-1-1-1 0 0,1 1 0 0 0,0 0 0 0 0,0-1 0 0 0,0 1 0 0 0,0 0 0 0 0,1-1 1 0 0,-1 1-1 0 0,1-1 0 0 0,0 1 0 0 0,0-1 0 0 0,0 1 0 0 0,1-6 1 0 0,0 5-4 0 0,0 3 16 0 0,0 1-18 0 0,1-1 0 0 0,-1 1 0 0 0,1-1 0 0 0,-1 1-1 0 0,0-1 1 0 0,0 1 0 0 0,1-1 0 0 0,-1 1 0 0 0,0-1 0 0 0,0 0 0 0 0,0 0 0 0 0,2-1 0 0 0,-3 2-3 0 0,1-1 0 0 0,-1 1 0 0 0,0-1 0 0 0,0 1 0 0 0,-1 0 0 0 0,1 0 0 0 0,0 0 0 0 0,0-1 0 0 0,0 1 0 0 0,0 0 0 0 0,0 0 0 0 0,0 0 0 0 0,-1-1 0 0 0,1 1 0 0 0,0 0 0 0 0,0 0 0 0 0,0-1 0 0 0,0 1 0 0 0,0 0 0 0 0,0 0 0 0 0,0-1 0 0 0,0 1 0 0 0,0 0 0 0 0,0 0 0 0 0,0 0 0 0 0,0-1 0 0 0,0 1 0 0 0,1 0 0 0 0,-1 0 0 0 0,0-1 0 0 0,0 1 0 0 0,0 0 0 0 0,0-1 0 0 0,3-4 0 0 0,-2 4 0 0 0,-1 1 0 0 0,0-1 0 0 0,1 1 0 0 0,-1-1 0 0 0,1 1 0 0 0,-1 0 0 0 0,1-1 0 0 0,-1 1 0 0 0,1 0 0 0 0,-1-1 0 0 0,1 1 0 0 0,-1 0 0 0 0,1 0 0 0 0,-1-1 0 0 0,1 1 0 0 0,-1 0 0 0 0,2 0 0 0 0,0 1 0 0 0,3 1 0 0 0,1 0 0 0 0,-3-1 3 0 0,-1 1 0 0 0,0-1 0 0 0,0 1 0 0 0,0-1 0 0 0,0 1 0 0 0,0 0 0 0 0,0 0 0 0 0,0 0 0 0 0,0 0 1 0 0,-1 0-1 0 0,1 0 0 0 0,-1 0 0 0 0,0 0 0 0 0,1 1 0 0 0,-1-1 0 0 0,0 0 0 0 0,0 1 0 0 0,-1-1 1 0 0,1 1-1 0 0,0-1 0 0 0,0 5 0 0 0,0-1 3 0 0,4 17 48 0 0,-3-12-234 0 0,-1-8 88 0 0,-1 0 1 0 0,1 0-1 0 0,-1 0 1 0 0,1 0-1 0 0,0 0 1 0 0,3 6 0 0 0,-3-7 144 0 0,0 1 1 0 0,0 0 0 0 0,0-1 0 0 0,0 1 0 0 0,-1 0 0 0 0,1-1-1 0 0,-1 1 1 0 0,1 0 0 0 0,-1 4 0 0 0,3 14 180 0 0,-3-16-234 0 0,0-4-32 0 0,0 0 0 0 0,0 0 0 0 0,1 1 0 0 0,-1-1 0 0 0,0 0 0 0 0,1 1 0 0 0,-1-1 0 0 0,1 0 0 0 0,-1 0 0 0 0,1 0 0 0 0,0 0 0 0 0,-1 1 0 0 0,1-1 0 0 0,0 0 1 0 0,1 1-1 0 0,3 5-55 0 0,-3-6 98 0 0,1-1-1 0 0,-1 0 0 0 0,0 0 1 0 0,0 0-1 0 0,1 0 0 0 0,-1 0 1 0 0,3 0-1 0 0,-3-1 0 0 0,-1 0 0 0 0,1 0 0 0 0,-1 0 0 0 0,1 0 0 0 0,-1-1 0 0 0,0 1 0 0 0,0 0 0 0 0,1-1 0 0 0,-1 1 1 0 0,0 0-1 0 0,0-1 0 0 0,1-2 0 0 0,9-10 126 0 0,6-13-136 0 0,0 12 0 0 0,-15 14 0 0 0,0-1 0 0 0,-1 0 0 0 0,1 0 0 0 0,-1 1 0 0 0,1-1 0 0 0,-1 0 0 0 0,0 0 0 0 0,1-1 0 0 0,0-3 0 0 0,9-25 0 0 0,-5 12 0 0 0,23-73 0 0 0,-14 58 28 0 0,-12 28-21 0 0,0 0 0 0 0,-1 0 1 0 0,1 0-1 0 0,-1 0 0 0 0,1-6 1 0 0,-2 6-8 0 0,8-5 0 0 0,-5 9 0 0 0,2 2 0 0 0,-2 3 0 0 0,3 3 0 0 0,-7-5 0 0 0,1-1 0 0 0,-1 1 0 0 0,1 0 0 0 0,-1-1 0 0 0,1 1 0 0 0,-1 0 0 0 0,1 0 0 0 0,-1-1 0 0 0,0 1 0 0 0,0 0 0 0 0,1 0 0 0 0,-1 0 0 0 0,0-1 0 0 0,0 1 0 0 0,0 0 0 0 0,0 1 0 0 0,2 5 0 0 0,8 55-553 0 0,-6-37 486 0 0,-3-12 250 0 0,-1 26 0 0 0,-1-26-44 0 0,3 26 0 0 0,0-18-244 0 0,-1-16 38 0 0,-1 0 1 0 0,1 0 0 0 0,0 0 0 0 0,0 0 0 0 0,0 0 0 0 0,3 6 0 0 0,-3-9 76 0 0,0 0 1 0 0,0 0 0 0 0,0 0 0 0 0,1 0-1 0 0,-1 0 1 0 0,1 0 0 0 0,-1 0 0 0 0,1 0-1 0 0,0-1 1 0 0,0 1 0 0 0,0-1 0 0 0,0 1-1 0 0,3 1 1 0 0,4 2-352 0 0,-9-5 376 0 0,1 1 0 0 0,-1-1 1 0 0,1 1-1 0 0,0-1 0 0 0,-1 1 0 0 0,1-1 0 0 0,0 0 1 0 0,0 0-1 0 0,-1 1 0 0 0,1-1 0 0 0,0 0 0 0 0,-1 0 0 0 0,1 0 1 0 0,1 0-1 0 0,-1 0-102 0 0,4 0-298 0 0,-3-2 412 0 0,0-1 0 0 0,0 1 0 0 0,-1 0 0 0 0,1 0 0 0 0,-1-1 0 0 0,1 1-1 0 0,-1-1 1 0 0,0 1 0 0 0,0-1 0 0 0,0 0 0 0 0,0 0 0 0 0,-1 1 0 0 0,1-4 0 0 0,0-1-161 0 0,0 0 0 0 0,0 0 0 0 0,-1 0 0 0 0,-1-10 0 0 0,1 10 178 0 0,0 0 1 0 0,0 1-1 0 0,1-1 1 0 0,1-7 0 0 0,2-20 244 0 0,-4 24-460 0 0,1 1 1 0 0,1 0 0 0 0,3-14 0 0 0,2-5-89 0 0,-6 23 239 0 0,1 0 0 0 0,-1 0 0 0 0,1 1 0 0 0,1-1 0 0 0,-1 0 0 0 0,1 1 0 0 0,-1-1 0 0 0,1 1 0 0 0,4-4 0 0 0,-3 3 0 0 0,-4 4 0 0 0,1 0 0 0 0,-1 0 0 0 0,1 0 0 0 0,0 0 0 0 0,-1 0 0 0 0,1 0 0 0 0,0 1 0 0 0,0-1 0 0 0,0 0 0 0 0,1-1 0 0 0,6-4 611 0 0,-4 2-313 0 0,-2 5-681 0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7:37.649"/>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1 514 7024 0 0,'0'0'856'0'0,"12"-9"2004"0"0,-11 8-2697 0 0,1 1 1 0 0,-1-1-1 0 0,0 0 1 0 0,0 1-1 0 0,0-1 1 0 0,0 1 0 0 0,1-1-1 0 0,-1 1 1 0 0,0-1-1 0 0,1 1 1 0 0,-1 0-1 0 0,0 0 1 0 0,1 0-1 0 0,-1-1 1 0 0,3 2-1 0 0,24 1-28 0 0,-21-1 118 0 0,41 7 232 0 0,-34-5-363 0 0,-1-1 0 0 0,1 0 0 0 0,0-1 0 0 0,19 0 1 0 0,-19-4-21 0 0,1 0-1 0 0,0-1 1 0 0,-1 0 0 0 0,19-8 0 0 0,24-8 349 0 0,45-3 23 0 0,-102 23-465 0 0,29-8 283 0 0,-27 8-274 0 0,-1-1-1 0 0,1 0 0 0 0,0 1 0 0 0,-1-1 1 0 0,1 0-1 0 0,0 0 0 0 0,-1 0 0 0 0,1 0 1 0 0,-1-1-1 0 0,0 1 0 0 0,1 0 0 0 0,0-2 0 0 0,-2 2-7 0 0,0 0 0 0 0,0 1 0 0 0,0-1 0 0 0,0 0 0 0 0,-1 1 0 0 0,1-1 0 0 0,0 0 0 0 0,0 1 0 0 0,-1-1 0 0 0,1 0 0 0 0,-1 1-1 0 0,1-1 1 0 0,0 1 0 0 0,-1-1 0 0 0,1 1 0 0 0,-1-1 0 0 0,1 1 0 0 0,-1-1 0 0 0,1 1 0 0 0,-1 0 0 0 0,0-1 0 0 0,1 1-1 0 0,-1 0 1 0 0,0-1 0 0 0,-4-3 102 0 0,4 4-96 0 0,1-1 0 0 0,-1 1 0 0 0,0-1 0 0 0,1 1 0 0 0,-1-1 0 0 0,1 1 0 0 0,0-1 0 0 0,-1 1 0 0 0,1-1 0 0 0,-1 0 0 0 0,1 1 0 0 0,0-1 0 0 0,-1 1 0 0 0,1-1 0 0 0,0 0 0 0 0,0 1 0 0 0,-1-1 0 0 0,1 0 0 0 0,0 0 0 0 0,0 1 0 0 0,0-1 0 0 0,0 0 0 0 0,0 1 0 0 0,0-1 0 0 0,0 0 0 0 0,0 0 0 0 0,0 1 0 0 0,1-1 0 0 0,-1 0 0 0 0,0 1 0 0 0,0-1 0 0 0,1 0 0 0 0,-1 1 0 0 0,0-1 0 0 0,1 0 0 0 0,0 0 0 0 0,1-1 35 0 0,1-1 1 0 0,0 1-1 0 0,0 1 0 0 0,0-1 0 0 0,0 0 0 0 0,5-1 1 0 0,9-6 180 0 0,-13 6-148 0 0,0 0 0 0 0,0 0 0 0 0,0 0 0 0 0,-1 0 0 0 0,7-8 0 0 0,-10 10-82 0 0,0 1 0 0 0,0 0 0 0 0,0 0-1 0 0,0-1 1 0 0,1 1 0 0 0,-1 0 0 0 0,0-1 0 0 0,0 1 0 0 0,0 0 0 0 0,0-1-1 0 0,0 1 1 0 0,-1 0 0 0 0,1-1 0 0 0,0 1 0 0 0,0 0 0 0 0,0-1-1 0 0,0 1 1 0 0,0 0 0 0 0,0 0 0 0 0,0-1 0 0 0,-1 1 0 0 0,1 0 0 0 0,0-1-1 0 0,0 1 1 0 0,0 0 0 0 0,-1 0 0 0 0,1-1 0 0 0,0 1 0 0 0,0 0-1 0 0,0 0 1 0 0,-1 0 0 0 0,1-1 0 0 0,0 1 0 0 0,-1 0 0 0 0,1 0 0 0 0,0 0-1 0 0,-1 0 1 0 0,1 0 0 0 0,0 0 0 0 0,0-1-1 0 0,-1 1 1 0 0,1 0 0 0 0,0 0 0 0 0,0 0-1 0 0,0 0 1 0 0,-1 0 0 0 0,1-1 0 0 0,0 1-1 0 0,0 0 1 0 0,0 0 0 0 0,0 0 0 0 0,-1 0-1 0 0,1-1 1 0 0,0 1 0 0 0,0 0 0 0 0,0 0-1 0 0,0 0 1 0 0,0-1 0 0 0,0 1 0 0 0,0 0-1 0 0,0 0 1 0 0,0-1 0 0 0,0 1 0 0 0,0 0-1 0 0,0 0 1 0 0,0-1 0 0 0,0 1 0 0 0,0 0-1 0 0,0 0 1 0 0,0-1 0 0 0,0 1 0 0 0,0 0-1 0 0,0 0 1 0 0,0 0 0 0 0,0-1 0 0 0,0 1-1 0 0,0 0 1 0 0,0 0 0 0 0,1-1 0 0 0,-1 1-1 0 0,17-14 16 0 0,-14 13-15 0 0,0-1-1 0 0,0 0 0 0 0,0-1 0 0 0,-1 1 0 0 0,1 0 1 0 0,-1-1-1 0 0,4-4 0 0 0,-1-2 28 0 0,0 0-1 0 0,-1-1 1 0 0,0 1 0 0 0,-1-1 0 0 0,3-14-1 0 0,-3 13-8 0 0,-3 10-19 0 0,0 0 1 0 0,0-1-1 0 0,0 1 0 0 0,0 0 1 0 0,0 0-1 0 0,0 0 0 0 0,0 0 0 0 0,0 0 1 0 0,0 0-1 0 0,-1 0 0 0 0,1 0 1 0 0,0 0-1 0 0,-1 0 0 0 0,1 0 0 0 0,-1 0 1 0 0,1 0-1 0 0,-1 0 0 0 0,0 0 1 0 0,1 0-1 0 0,-1 0 0 0 0,0 0 1 0 0,1 1-1 0 0,-1-1 0 0 0,0 0 0 0 0,-1 0 1 0 0,1 0-2 0 0,0 0 1 0 0,0 1 0 0 0,0-1 0 0 0,1 0-1 0 0,-1 0 1 0 0,0 0 0 0 0,0 1-1 0 0,1-1 1 0 0,-1 0 0 0 0,1 0-1 0 0,-1 0 1 0 0,1 0 0 0 0,-1 0 0 0 0,1 0-1 0 0,-1 0 1 0 0,1 0 0 0 0,0 0-1 0 0,0 0 1 0 0,-1-1 0 0 0,1 1-1 0 0,0 0 1 0 0,0 0 0 0 0,0 0 0 0 0,0 0-1 0 0,0 0 1 0 0,1 0 0 0 0,-1-2-1 0 0,1 0 5 0 0,0 1-1 0 0,1-1 1 0 0,-1 1-1 0 0,1 0 1 0 0,-1-1-1 0 0,1 1 1 0 0,-1 0-1 0 0,1 0 1 0 0,0 0-1 0 0,0 0 0 0 0,0 0 1 0 0,0 1-1 0 0,1-1 1 0 0,-1 1-1 0 0,0-1 1 0 0,1 1-1 0 0,3-2 1 0 0,-3 2 0 0 0,0-1 0 0 0,0 0 1 0 0,0 0-1 0 0,0 0 0 0 0,0 0 0 0 0,0 0 1 0 0,-1-1-1 0 0,4-2 0 0 0,-2-1-5 0 0,1-1 0 0 0,-1 1 0 0 0,0-1 0 0 0,0 0 0 0 0,-1 0 0 0 0,4-13 0 0 0,-7 19 0 0 0,0 0 0 0 0,-1-1 0 0 0,1 1 0 0 0,-1 0 0 0 0,1-1 0 0 0,-1 1 0 0 0,1 0 0 0 0,-1 0 0 0 0,0 0 0 0 0,0-1 0 0 0,1 1 0 0 0,-3-1 0 0 0,-3-5 0 0 0,5 6 0 0 0,1 2 0 0 0,3 8 0 0 0,0-1 0 0 0,-1 1 0 0 0,0 1 0 0 0,0-1 0 0 0,0 16 0 0 0,4 84 0 0 0,-6-100 0 0 0,1 1 0 0 0,3 11 0 0 0,1 11 0 0 0,-3-21 0 0 0,0-1 0 0 0,1 1 0 0 0,0-1 0 0 0,9 20 0 0 0,-8-20-2 0 0,1 0-1 0 0,0 0 0 0 0,0 0 1 0 0,9 10-1 0 0,-14-20-14 0 0,1 0 0 0 0,-1 0 0 0 0,0 1 0 0 0,0-1 0 0 0,1 0 0 0 0,-1 0 0 0 0,0 0 0 0 0,0 0 0 0 0,1 0 0 0 0,-1 0 0 0 0,0 0 0 0 0,0 0 0 0 0,1 0 0 0 0,-1 0-1 0 0,0 0 1 0 0,1 0 0 0 0,-1 0 0 0 0,0 0 0 0 0,0 0 0 0 0,1 0 0 0 0,-1 0 0 0 0,0 0 0 0 0,0 0 0 0 0,1 0 0 0 0,-1 0 0 0 0,0 0 0 0 0,0-1 0 0 0,1 1 0 0 0,-1 0 0 0 0,0 0 0 0 0,0 0 0 0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7:38.322"/>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1 22 12928 0 0,'0'0'984'0'0,"7"0"-624"0"0,0 0-288 0 0,8 0-72 0 0,0-2 0 0 0,0 0 0 0 0,-1 0 216 0 0,1-3 24 0 0,0 1 8 0 0,-3-2-4232 0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7:39.290"/>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171 43 2304 0 0,'-23'-15'15936'0'0,"23"14"-15873"0"0,0 1-10 0 0,0 0-1 0 0,1 0 1 0 0,-1 0-1 0 0,0 0 0 0 0,0 0 1 0 0,0-1-1 0 0,0 1 0 0 0,0 0 1 0 0,0 0-1 0 0,0 0 1 0 0,0 0-1 0 0,0-1 0 0 0,0 1 1 0 0,0 0-1 0 0,0 0 1 0 0,0 0-1 0 0,0 0 0 0 0,0-1 1 0 0,0 1-1 0 0,0 0 0 0 0,-1 0 1 0 0,1 0-1 0 0,0 0 1 0 0,0-1-1 0 0,0 1 0 0 0,0 0 1 0 0,0 0-1 0 0,0 0 0 0 0,0 0 1 0 0,0 0-1 0 0,-1 0 1 0 0,1-1-1 0 0,0 1 0 0 0,0 0 1 0 0,0 0-1 0 0,0 0 0 0 0,0 0 1 0 0,-1 0-1 0 0,1 0 1 0 0,0 0-1 0 0,0 0 0 0 0,0 0 1 0 0,-7-4 746 0 0,-6 2-25 0 0,-1 1 0 0 0,-18 1 0 0 0,19 0-1210 0 0,0 0 1 0 0,-15-2 0 0 0,12-4-683 0 0,7-1-2616 0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7:40.647"/>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0 174 3224 0 0,'0'0'4825'0'0,"4"-13"-1988"0"0,-1 1-1864 0 0,-3 10-825 0 0,0 0-1 0 0,1 0 0 0 0,-1-1 0 0 0,1 1 1 0 0,-1 0-1 0 0,1 0 0 0 0,0 0 1 0 0,0 0-1 0 0,0 0 0 0 0,0 0 1 0 0,0 0-1 0 0,1 1 0 0 0,-1-1 1 0 0,0 0-1 0 0,1 1 0 0 0,0-1 1 0 0,-1 0-1 0 0,4-1 0 0 0,-1 1-74 0 0,-3 2-60 0 0,-1-1 1 0 0,1 1-1 0 0,0 0 1 0 0,-1-1-1 0 0,1 1 1 0 0,0 0-1 0 0,-1-1 1 0 0,1 1-1 0 0,0-1 1 0 0,-1 1-1 0 0,1-1 1 0 0,-1 1-1 0 0,1-1 1 0 0,-1 1-1 0 0,1-1 1 0 0,-1 1-1 0 0,0-1 0 0 0,1 0 1 0 0,-1 1-1 0 0,0-1 1 0 0,1 0-1 0 0,-1 1 1 0 0,0-1-1 0 0,0 0 1 0 0,0 1-1 0 0,1-1 1 0 0,-1 0-1 0 0,0 0 1 0 0,0 1-1 0 0,0-1 1 0 0,0 0-1 0 0,-1-1 1 0 0,1-1 21 0 0,0 1 0 0 0,0-1 0 0 0,1 0 0 0 0,-1 0 1 0 0,1 1-1 0 0,-1-1 0 0 0,1 0 0 0 0,0 1 0 0 0,0-1 1 0 0,0 0-1 0 0,0 1 0 0 0,0-1 0 0 0,1 1 0 0 0,2-3 1 0 0,0-1 55 0 0,0 0 0 0 0,1 1 0 0 0,-1 0 0 0 0,9-7 1 0 0,-1 5-92 0 0,-12 6 0 0 0,1 1 0 0 0,0-1 0 0 0,0 1 0 0 0,0-1 0 0 0,-1 1 0 0 0,1-1 0 0 0,0 1 0 0 0,0 0 0 0 0,0 0 0 0 0,0-1 0 0 0,0 1 0 0 0,0 0 0 0 0,0 0 0 0 0,0 0 0 0 0,-1 0 0 0 0,3 0 0 0 0,2 1 0 0 0,4-2 25 0 0,0 1 0 0 0,0 0 1 0 0,1 1-1 0 0,-1-1 0 0 0,10 4 1 0 0,-16-3-17 0 0,1 0 1 0 0,0 0-1 0 0,-1 0 1 0 0,1 1-1 0 0,-1-1 1 0 0,1 1-1 0 0,-1 0 1 0 0,0 0-1 0 0,0 0 1 0 0,0 1-1 0 0,0-1 0 0 0,0 1 1 0 0,0-1-1 0 0,-1 1 1 0 0,3 4-1 0 0,10 13 93 0 0,-9-11-14 0 0,1 1 1 0 0,-1-1-1 0 0,5 13 0 0 0,-5-10-113 0 0,-4-9 39 0 0,-1 0 0 0 0,1 0 0 0 0,-1 0 1 0 0,0 0-1 0 0,1 5 0 0 0,23 91 395 0 0,-24-94-396 0 0,3 5 85 0 0,0-4-85 0 0,-1-2-13 0 0,-1-1 0 0 0,-1 0 0 0 0,1 0 0 0 0,0-1 0 0 0,0 1 0 0 0,1-1 0 0 0,-1 0 0 0 0,1 1 0 0 0,-1-1 0 0 0,1 0 0 0 0,-1 0 0 0 0,1-1 0 0 0,0 1 0 0 0,3 1 0 0 0,19-1 0 0 0,-17-3 0 0 0,-1 1 0 0 0,1-2 0 0 0,10-2 0 0 0,10-1 0 0 0,10 2 0 0 0,-26 2 0 0 0,-1 1 0 0 0,1-2 0 0 0,-1 0 0 0 0,1 0 0 0 0,20-7 0 0 0,-13 0 40 0 0,34-21 0 0 0,-42 24-9 0 0,-1 0 0 0 0,1 0-1 0 0,0 1 1 0 0,0 0-1 0 0,0 1 1 0 0,1 0-1 0 0,-1 1 1 0 0,1 1-1 0 0,0-1 1 0 0,12 1-1 0 0,-9 0-30 0 0,21-4 0 0 0,-28 3-577 0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7:43.665"/>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1 700 5528 0 0,'5'-1'6419'0'0,"3"-8"-4765"0"0,6-13-1189 0 0,50-99 2378 0 0,-63 118-2835 0 0,1 1 0 0 0,0-1 1 0 0,0 1-1 0 0,0-1 0 0 0,0 1 1 0 0,0 0-1 0 0,0 0 0 0 0,1 0 0 0 0,4-3 1 0 0,27-13 80 0 0,-18 10-75 0 0,-14 8-12 0 0,0-1 0 0 0,-1 0 0 0 0,1 1 0 0 0,0-1 0 0 0,-1 1 0 0 0,1-1 0 0 0,0 1 0 0 0,0 0 0 0 0,0 0 0 0 0,-1-1 0 0 0,1 1 0 0 0,0 1 0 0 0,0-1 0 0 0,0 0 0 0 0,-1 0 0 0 0,1 1 0 0 0,2 0 0 0 0,-1 0 7 0 0,0 0-1 0 0,-1 1 0 0 0,1-1 0 0 0,-1 1 0 0 0,1 0 0 0 0,-1 0 0 0 0,1 0 0 0 0,-1 0 0 0 0,3 3 0 0 0,2 4 19 0 0,-1 0 0 0 0,0 1 0 0 0,0 0 0 0 0,5 13 0 0 0,-4-8 23 0 0,0 0-1 0 0,-2 1 0 0 0,0 0 0 0 0,0 0 0 0 0,1 18 0 0 0,-4-2 39 0 0,-2-23-76 0 0,0 0 1 0 0,3 11-1 0 0,-3-2 52 0 0,1-14-64 0 0,-1-3 0 0 0,-1-1 0 0 0,1 0 0 0 0,0 1 0 0 0,0-1 0 0 0,0 1 0 0 0,0-1 0 0 0,0 0 0 0 0,0 1 0 0 0,0-1 0 0 0,-1 0 0 0 0,1 1 0 0 0,0-1 0 0 0,0 0 0 0 0,-1 1 0 0 0,1-1 0 0 0,0 0 0 0 0,0 1 0 0 0,-1-1 0 0 0,1 0 0 0 0,0 0 0 0 0,-1 1 0 0 0,1-1 0 0 0,0 0 0 0 0,-1 0 0 0 0,1 0 0 0 0,0 0 0 0 0,-1 1 0 0 0,1-1 0 0 0,-1 0 0 0 0,1 0 0 0 0,0 0 0 0 0,-1 0 0 0 0,0 0 0 0 0,1 0 0 0 0,-8 4 0 0 0,8-4 0 0 0,0 0 0 0 0,0 0 0 0 0,0 0 0 0 0,0 0 0 0 0,-1 0 0 0 0,1 0 0 0 0,0 0 0 0 0,0 0 0 0 0,0 0 0 0 0,0 0 0 0 0,0 0 0 0 0,0 0 0 0 0,0 0 0 0 0,0 0 0 0 0,0 0 0 0 0,0 0 0 0 0,0 0 0 0 0,0 0 0 0 0,0 0 0 0 0,0 0 0 0 0,-1 0 0 0 0,1 0 0 0 0,0 0 0 0 0,0 0 0 0 0,0 0 0 0 0,0 1 0 0 0,0-1 0 0 0,0 0 0 0 0,0 0 0 0 0,0 0 0 0 0,0 0 0 0 0,0 0 0 0 0,0 0 0 0 0,0 0 0 0 0,0 0 0 0 0,0 0 0 0 0,0 0 0 0 0,0 0 0 0 0,0 0 0 0 0,0 0 0 0 0,0 0 0 0 0,0 0 0 0 0,0 1 0 0 0,0-1 0 0 0,0 0 0 0 0,0 0 0 0 0,0 0 0 0 0,0 0 0 0 0,0 0 0 0 0,0 0 0 0 0,0 0 0 0 0,0 0 0 0 0,0 0 0 0 0,0 0 0 0 0,0 0 0 0 0,0 0 0 0 0,0 0 0 0 0,0 0 0 0 0,0 1 0 0 0,6 0 0 0 0,7 0 0 0 0,-7-2 21 0 0,-1 1 0 0 0,1-1 0 0 0,0-1-1 0 0,-1 1 1 0 0,1-1 0 0 0,-1 0 0 0 0,0 0-1 0 0,0 0 1 0 0,1-1 0 0 0,-2 0 0 0 0,1 0-1 0 0,0 0 1 0 0,-1-1 0 0 0,1 1 0 0 0,-1-1-1 0 0,0 0 1 0 0,5-6 0 0 0,-1 0 52 0 0,-1 2-39 0 0,0 0 1 0 0,0 0-1 0 0,1 1 1 0 0,14-11-1 0 0,-18 15-10 0 0,-1 0-1 0 0,0 0 1 0 0,0 0 0 0 0,0-1-1 0 0,0 1 1 0 0,-1-1 0 0 0,4-6-1 0 0,14-23 41 0 0,-11 18 78 0 0,-7 12-93 0 0,0 0-1 0 0,-1 0 0 0 0,1 0 0 0 0,-1-1 0 0 0,1 1 1 0 0,-1 0-1 0 0,0-1 0 0 0,1-3 0 0 0,0-4-41 0 0,-1 0 12 0 0,1 1 0 0 0,0-14 0 0 0,-1 3 7 0 0,4-25-1 0 0,-1 19-12 0 0,-3 13-14 0 0,2 0-1 0 0,-1 0 1 0 0,2 1-1 0 0,0-1 1 0 0,0 1-1 0 0,12-23 1 0 0,-15 33-21 0 0,-1 3 16 0 0,1-1 1 0 0,-1 0-1 0 0,0 0 0 0 0,1 1 1 0 0,-1-1-1 0 0,1 0 0 0 0,-1 0 0 0 0,1 1 1 0 0,-1-1-1 0 0,1 1 0 0 0,-1-1 1 0 0,1 0-1 0 0,0 0 0 0 0,0 1 125 0 0,1 0-255 0 0,-2 0 123 0 0,1 0-1 0 0,-1 0 1 0 0,1-1-1 0 0,0 1 1 0 0,-1 0-1 0 0,1 0 0 0 0,-1 0 1 0 0,1 0-1 0 0,0 0 1 0 0,-1 0-1 0 0,1 0 1 0 0,0 0-1 0 0,-1 0 1 0 0,1 0-1 0 0,-1 0 0 0 0,1 0 1 0 0,0 1-1 0 0,-1-1 1 0 0,1 0-1 0 0,-1 0 1 0 0,1 1-1 0 0,0-1 1 0 0,-1 0-1 0 0,1 1 0 0 0,2 1 6 0 0,-1 0 0 0 0,0-1-1 0 0,-1 1 1 0 0,1 0-1 0 0,0 0 1 0 0,0 0-1 0 0,-1 0 1 0 0,1 1-1 0 0,-1-1 1 0 0,0 0-1 0 0,0 1 1 0 0,0-1 0 0 0,0 1-1 0 0,0-1 1 0 0,1 4-1 0 0,3 9-49 0 0,-1-5 17 0 0,0 0 1 0 0,4 18-1 0 0,5 13-40 0 0,17 35 69 0 0,-25-61-72 0 0,-3-10 39 0 0,-1 1 0 0 0,2-1 1 0 0,-1 0-1 0 0,1 0 0 0 0,-1 0 0 0 0,1 0 1 0 0,1 0-1 0 0,-1-1 0 0 0,8 8 0 0 0,-8-9 42 0 0,0-2 0 0 0,0 1-1 0 0,0 0 1 0 0,0-1-1 0 0,0 1 1 0 0,0-1-1 0 0,1 0 1 0 0,-1 0 0 0 0,1 0-1 0 0,-1-1 1 0 0,0 1-1 0 0,1-1 1 0 0,-1 1-1 0 0,1-1 1 0 0,-1-1-1 0 0,6 1 1 0 0,2-1-3 0 0,-10 1 6 0 0,1 0 0 0 0,-1 0 0 0 0,0 0 0 0 0,1-1 0 0 0,-1 1 0 0 0,0 0 0 0 0,1-1 0 0 0,-1 1 0 0 0,0-1 0 0 0,0 0 0 0 0,1 1 0 0 0,0-2 0 0 0,2 0 0 0 0,-4 1 0 0 0,1 1 0 0 0,0-1 0 0 0,0 0 0 0 0,-1 0 0 0 0,1 1 0 0 0,0-1 0 0 0,-1 0 0 0 0,1 0 0 0 0,-1 0 0 0 0,1 0 0 0 0,-1 0 0 0 0,1 1 0 0 0,-1-1 0 0 0,0 0 0 0 0,0 0 0 0 0,1-2 0 0 0,-1 1 0 0 0,28-67 64 0 0,-27 64-64 0 0,1 1 0 0 0,0 0 0 0 0,1 0 0 0 0,-1 0 0 0 0,1 0 0 0 0,5-6 0 0 0,0 1 0 0 0,14-23 0 0 0,-20 29 0 0 0,1 1 0 0 0,1 0 0 0 0,-1 0 0 0 0,1 2 0 0 0,-1-1-38 0 0,0 0 0 0 0,-1 0 0 0 0,1-1 0 0 0,-1 1 0 0 0,0 0-1 0 0,1-1 1 0 0,-1 1 0 0 0,0-1 0 0 0,0 0 0 0 0,0 0-1 0 0,0 0 1 0 0,0 0 0 0 0,3-4 0 0 0,-3 2 28 0 0,9-7 290 0 0,-3 5-481 0 0,-6 3 230 0 0,1 0-1 0 0,-1 0 1 0 0,0 0 0 0 0,0 0-1 0 0,0 0 1 0 0,0 0-1 0 0,-1-1 1 0 0,1 1 0 0 0,-1-1-1 0 0,1-5 1 0 0,3-1-273 0 0,0 0 173 0 0,9-22 262 0 0,-11 25-269 0 0,0 1 1 0 0,-1-1-1 0 0,2-12 0 0 0,-3 17 80 0 0,-1 0-1 0 0,0 0 0 0 0,0 0 1 0 0,0 0-1 0 0,0 0 0 0 0,0 0 1 0 0,0 0-1 0 0,0 1 0 0 0,-1-1 1 0 0,1 0-1 0 0,-1 0 0 0 0,1 0 1 0 0,-1 0-1 0 0,0 1 0 0 0,0-1 1 0 0,0 0-1 0 0,0 1 0 0 0,-2-4 0 0 0,2 3-1 0 0,-1 1 0 0 0,1-1 0 0 0,-1 0 0 0 0,1 0 0 0 0,0 0 0 0 0,0 0 0 0 0,0 0 0 0 0,0 0 0 0 0,0 0 0 0 0,1 0 0 0 0,-1 0 0 0 0,0 0 0 0 0,1-5 0 0 0,0 3 0 0 0,3-1 0 0 0,-2 2 15 0 0,-1 2 189 0 0,1 1-63 0 0,8-3-99 0 0,-8 2-33 0 0,1 0 0 0 0,0 1-1 0 0,-1-1 1 0 0,1 1 0 0 0,0 0 0 0 0,0-1 0 0 0,0 1 0 0 0,-1 0 0 0 0,1 0 0 0 0,2 1 0 0 0,9-1-5 0 0,-7 0-4 0 0,0 1 0 0 0,0 0 0 0 0,-1 1 0 0 0,1 0 0 0 0,11 4 0 0 0,-17-6 0 0 0,0 0 0 0 0,1 1 0 0 0,-1-1 0 0 0,0 0 0 0 0,1 0 0 0 0,-1 1 0 0 0,0-1 0 0 0,1 0 0 0 0,-1 0 0 0 0,0 1 0 0 0,0-1 0 0 0,1 0 0 0 0,-1 1 0 0 0,0-1 0 0 0,0 0 0 0 0,0 1 0 0 0,1-1 0 0 0,-1 0 0 0 0,0 1 0 0 0,0-1 0 0 0,0 1 0 0 0,0-1 0 0 0,0 0 0 0 0,0 1 0 0 0,0-1 0 0 0,0 1 0 0 0,0-1 0 0 0,0 0 0 0 0,0 1 0 0 0,0-1 0 0 0,0 1 0 0 0,0-1 0 0 0,0 0 0 0 0,0 1 0 0 0,-1-1 0 0 0,1 2 0 0 0,9 23 0 0 0,-9-24 0 0 0,0-1 0 0 0,0 1 0 0 0,0-1 0 0 0,1 1 0 0 0,-1-1 0 0 0,0 1 0 0 0,0-1 0 0 0,0 1 0 0 0,0-1 0 0 0,1 1 0 0 0,-1-1 0 0 0,0 0 0 0 0,0 1 0 0 0,1-1 0 0 0,-1 1 0 0 0,0-1 0 0 0,1 0 0 0 0,-1 1 0 0 0,0-1 0 0 0,1 0 0 0 0,-1 1 0 0 0,0-1 0 0 0,1 0 0 0 0,-1 0 0 0 0,1 1 0 0 0,-1-1 0 0 0,1 0 0 0 0,0 0 0 0 0,1 1 12 0 0,4 2 20 0 0,16 10-8 0 0,-21-13-19 0 0,0 1 0 0 0,0 0-1 0 0,0 0 1 0 0,0 0-1 0 0,0 0 1 0 0,0 0-1 0 0,0 0 1 0 0,0 0 0 0 0,0 0-1 0 0,0 0 1 0 0,0 0-1 0 0,-1 1 1 0 0,2 1-1 0 0,-3 7 11 0 0,1-9-15 0 0,0-1 0 0 0,0 1 0 0 0,-1-1 0 0 0,1 0 0 0 0,0 1-1 0 0,0-1 1 0 0,0 1 0 0 0,0-1 0 0 0,0 1 0 0 0,0-1 0 0 0,0 0 0 0 0,0 1 0 0 0,0-1 0 0 0,0 1 0 0 0,1-1 0 0 0,-1 1 0 0 0,0-1 0 0 0,0 0 0 0 0,0 1 0 0 0,0-1-1 0 0,1 1 1 0 0,-1-1 0 0 0,0 0 0 0 0,0 1 0 0 0,1-1 0 0 0,-1 0 0 0 0,0 1 0 0 0,0-1 0 0 0,1 0 0 0 0,-1 0 0 0 0,0 1 0 0 0,1-1 0 0 0,-1 0 0 0 0,1 0 0 0 0,-1 0-1 0 0,1 1 1 0 0,15 6 0 0 0,-14-6 0 0 0,1 0 0 0 0,-1 0 0 0 0,1 1 0 0 0,-1-1 0 0 0,4 3 0 0 0,-5-4 1 0 0,-1 1 0 0 0,0-1 0 0 0,0 0 0 0 0,0 0-1 0 0,0 0 1 0 0,1 0 0 0 0,-1 1 0 0 0,0-1 0 0 0,0 0-1 0 0,0 0 1 0 0,0 0 0 0 0,0 1 0 0 0,0-1-1 0 0,0 0 1 0 0,0 0 0 0 0,0 1 0 0 0,0-1 0 0 0,0 0-1 0 0,0 0 1 0 0,0 1 0 0 0,0-1 0 0 0,0 0 0 0 0,0 0-1 0 0,0 0 1 0 0,0 1 0 0 0,0-1 0 0 0,0 0 0 0 0,0 0-1 0 0,0 1 1 0 0,0-1 0 0 0,0 0 0 0 0,-1 0-1 0 0,1 0 1 0 0,0 1 0 0 0,0-1 0 0 0,0 0 0 0 0,0 0-1 0 0,0 0 1 0 0,-1 0 0 0 0,1 0 0 0 0,0 1 0 0 0,0-1-1 0 0,-1 0 1 0 0,1 0 0 0 0,0 0 0 0 0,0 0 0 0 0,0 0 0 0 0,0 0 0 0 0,-1 1 0 0 0,1-1 0 0 0,0 0 0 0 0,0 0 0 0 0,0 0 1 0 0,0 0-1 0 0,0 0 0 0 0,0 0 0 0 0,-1 0 0 0 0,1 1 0 0 0,0-1 0 0 0,0 0 0 0 0,0 0 0 0 0,0 0 0 0 0,0 0 0 0 0,0 1 0 0 0,0-1 0 0 0,0 0 0 0 0,0 0 0 0 0,0 0 0 0 0,0 0 0 0 0,0 1 0 0 0,0-1 0 0 0,0 0 0 0 0,0 0 0 0 0,0 0 0 0 0,0 0 0 0 0,0 1 0 0 0,0-1 0 0 0,0 0 0 0 0,0 0 0 0 0,0 0 0 0 0,0 0 0 0 0,0 1 0 0 0,0-1 1 0 0,0 0-1 0 0,0 0 0 0 0,1 0 0 0 0,-1 0 0 0 0,0 0 0 0 0,0 0 0 0 0,0 1 0 0 0,0-1 0 0 0,1 0 0 0 0,8 5 47 0 0,-7-4-36 0 0,0 0-1 0 0,0 0 1 0 0,0 0-1 0 0,0 1 1 0 0,0-1-1 0 0,0 0 0 0 0,3 3 1 0 0,6 8 52 0 0,-7-8 3 0 0,0 0-1 0 0,0 0 1 0 0,0 1 0 0 0,-1 0 0 0 0,5 7 0 0 0,27 44 18 0 0,-31-47-66 0 0,0 1-1 0 0,0-1 0 0 0,-1 1 1 0 0,0 0-1 0 0,0 0 0 0 0,1 13 0 0 0,-2-4-5 0 0,1-1 0 0 0,1 0 0 0 0,1 0 0 0 0,9 23-1 0 0,-14-40-8 0 0,0 0-2 0 0,1-1 0 0 0,-1 1 0 0 0,0-1 0 0 0,0 0-1 0 0,0 1 1 0 0,0-1 0 0 0,0 1 0 0 0,0-1-1 0 0,0 0 1 0 0,1 1 0 0 0,-1-1 0 0 0,0 0-1 0 0,0 1 1 0 0,1-1 0 0 0,-1 0 0 0 0,0 1-1 0 0,0-1 1 0 0,1 0 0 0 0,-1 1 0 0 0,0-1-1 0 0,1 0 1 0 0,-1 0 0 0 0,0 1 0 0 0,1-1-1 0 0,-1 0 1 0 0,1 0 0 0 0,0 0 0 0 0,3 3 8 0 0,18 6-74 0 0,41 17 64 0 0,-39-22-13 0 0,-19-4-56 0 0,-2-1 14 0 0,0 0 0 0 0,0 0 1 0 0,0 0-1 0 0,1 1 0 0 0,5-1 0 0 0,0-1 2 0 0,-4 2 31 0 0,0-2-1 0 0,-1 1 0 0 0,1 0 0 0 0,0-1 1 0 0,-1 0-1 0 0,1 0 0 0 0,7-5 0 0 0,-10 5 13 0 0,0 1 0 0 0,0-1 0 0 0,-1 1 0 0 0,1-1 0 0 0,0 0-1 0 0,-1 0 1 0 0,1 1 0 0 0,-1-1 0 0 0,1 0 0 0 0,-1-1-1 0 0,0 1 1 0 0,0 0 0 0 0,0 0 0 0 0,0 0 0 0 0,-1-1-1 0 0,1 1 1 0 0,0-4 0 0 0,-1 4 4 0 0,1 1 0 0 0,-1-1 0 0 0,1 0 0 0 0,-1 1 0 0 0,1-1 0 0 0,0 1 0 0 0,-1-1 0 0 0,1 1 0 0 0,0-1 0 0 0,1 0 0 0 0,-1 1 6 0 0,0 0 0 0 0,0-1 0 0 0,-1 1 0 0 0,1 0 0 0 0,0 0 0 0 0,-1 0 0 0 0,1 0 0 0 0,-1-1 0 0 0,1 1 0 0 0,-1 0 0 0 0,0 0 0 0 0,0-1 0 0 0,1 1 0 0 0,-1 0-1 0 0,0-3 1 0 0,-2-16 0 0 0,1 13 0 0 0,0 1 0 0 0,0-1 0 0 0,1 1 0 0 0,1-11 0 0 0,1 6 0 0 0,-2 5 0 0 0,1-1 0 0 0,0 1 0 0 0,0 0 0 0 0,0-1 0 0 0,1 1 0 0 0,0 0 0 0 0,0 0 0 0 0,0 0 0 0 0,1 1 0 0 0,6-10 0 0 0,-5 10 0 0 0,-2 3 0 0 0,0 0 0 0 0,0-1 0 0 0,0 1 0 0 0,0-1 0 0 0,0 1 0 0 0,0-1 0 0 0,-1 0 0 0 0,1 0 0 0 0,-1 0 0 0 0,0 0 0 0 0,0 0 0 0 0,0 0 0 0 0,0 0 0 0 0,0 0 0 0 0,-1 0 0 0 0,1-4 0 0 0,0-18-21 0 0,1 1 0 0 0,8-40-1 0 0,6-23 22 0 0,-6 30 0 0 0,-6 29-36 0 0,-2 15-137 0 0,5-21 1 0 0,-7 33 240 0 0,1-1-42 0 0,-1 1-1 0 0,1 0 1 0 0,-1-1-1 0 0,1 1 1 0 0,0 0 0 0 0,-1 0-1 0 0,1-1 1 0 0,0 1-1 0 0,0 0 1 0 0,1-2-1 0 0,0 2-38 0 0,0 0 0 0 0,0 0-1 0 0,0 0 1 0 0,0 1 0 0 0,0-1-1 0 0,0 1 1 0 0,0-1 0 0 0,0 1-1 0 0,0 0 1 0 0,0 0 0 0 0,3 0-1 0 0,33-5-378 0 0,-33 5 453 0 0,0 0-1 0 0,1 1 1 0 0,-1-1-1 0 0,1 1 0 0 0,-1 0 1 0 0,11 3-1 0 0,-3 0-1 0 0,-13-4-57 0 0,0 0 1 0 0,0 0 0 0 0,1 0-1 0 0,-1 0 1 0 0,0 0 0 0 0,0 0-1 0 0,0 0 1 0 0,0 0 0 0 0,0 0-1 0 0,0 0 1 0 0,0 0 0 0 0,1 0-1 0 0,-1 0 1 0 0,0 0 0 0 0,0 0 0 0 0,0 0-1 0 0,0 0 1 0 0,0 0 0 0 0,0 0-1 0 0,0 0 1 0 0,1 1 0 0 0,-1-1-1 0 0,0 0 1 0 0,0 0 0 0 0,0 0-1 0 0,0 0 1 0 0,0 0 0 0 0,0 0-1 0 0,0 0 1 0 0,0 0 0 0 0,0 1-1 0 0,0-1 1 0 0,0 0 0 0 0,0 0-1 0 0,0 0 1 0 0,0 0 0 0 0,0 0-1 0 0,0 0 1 0 0,0 1 0 0 0,0-1-1 0 0,0 0 1 0 0,0 0 0 0 0,0 0-1 0 0,0 0 1 0 0,0 0 0 0 0,0 0-1 0 0,0 0 1 0 0,0 1 0 0 0,0-1-1 0 0,0 0 1 0 0,0 0 0 0 0,0 1 13 0 0,0-1 0 0 0,0 1 0 0 0,-1 0 0 0 0,1-1 1 0 0,0 1-1 0 0,0-1 0 0 0,0 1 0 0 0,0 0 1 0 0,0-1-1 0 0,1 1 0 0 0,-1 0 0 0 0,0-1 1 0 0,0 1-1 0 0,0-1 0 0 0,0 1 0 0 0,1 1 0 0 0,0-2-5 0 0,-1 1-8 0 0,0-1 0 0 0,0 0-1 0 0,0 0 1 0 0,1 0 0 0 0,-1 1-1 0 0,0-1 1 0 0,0 0-1 0 0,0 1 1 0 0,0-1 0 0 0,0 0-1 0 0,0 0 1 0 0,1 1 0 0 0,-1-1-1 0 0,0 0 1 0 0,0 1 0 0 0,0-1-1 0 0,0 0 1 0 0,0 1 0 0 0,0-1-1 0 0,0 0 1 0 0,0 1 0 0 0,-1-1-2 0 0,1 0-1 0 0,0 0 1 0 0,0 0 0 0 0,0 0 0 0 0,0 1-1 0 0,0-1 1 0 0,0 0 0 0 0,0 0 0 0 0,-1 0 0 0 0,1 0-1 0 0,0 1 1 0 0,0-1 0 0 0,0 0 0 0 0,0 0 0 0 0,0 0-1 0 0,0 0 1 0 0,0 1 0 0 0,0-1 0 0 0,0 0 0 0 0,0 0-1 0 0,0 0 1 0 0,0 0 0 0 0,0 1 0 0 0,0-1-1 0 0,0 0 1 0 0,0 0 0 0 0,0 0 0 0 0,0 0 0 0 0,1 1-1 0 0,-1-1 1 0 0,0 0 0 0 0,0 0 0 0 0,0 0 0 0 0,0 0-1 0 0,0 1 1 0 0,0-1 0 0 0,0 0 0 0 0,1 0-1 0 0,-1 0 1 0 0,0 0 0 0 0,0 0 0 0 0,0 0 0 0 0,0 0-1 0 0,0 1 1 0 0,1-1 0 0 0,-1 0 0 0 0,0 0 0 0 0,0 0-1 0 0,0 0 1 0 0,0 0 0 0 0,1 0 0 0 0,-1 0-1 0 0,0 0 1 0 0,0 0 0 0 0,0 0 0 0 0,1 0 0 0 0,5 2-1272 0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7:45.671"/>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7 146 6936 0 0,'-7'2'5288'0'0,"8"-3"-5130"0"0,0-1 1 0 0,0 1 0 0 0,0-1 0 0 0,0 0 0 0 0,0 1 0 0 0,0-1 0 0 0,0-2 0 0 0,7-13 656 0 0,-1 9-378 0 0,-2-2-1 0 0,6-10 1 0 0,0-1 85 0 0,-9 17-427 0 0,17-25 452 0 0,-17 28-526 0 0,-1-1-1 0 0,0 0 1 0 0,1 1-1 0 0,0-1 1 0 0,-1 1-1 0 0,1-1 1 0 0,0 1 0 0 0,0 0-1 0 0,0 0 1 0 0,0 0-1 0 0,0 0 1 0 0,4-2-1 0 0,-2 2-11 0 0,-3 0-8 0 0,0 1 0 0 0,1-1 0 0 0,-1 1 0 0 0,0-1 0 0 0,1 1 0 0 0,-1 0 1 0 0,1 0-1 0 0,-1 0 0 0 0,1 0 0 0 0,-1 0 0 0 0,1 0 0 0 0,1 0 0 0 0,4 1 25 0 0,1-1 0 0 0,-1 1 1 0 0,1 1-1 0 0,-1-1 0 0 0,1 1 0 0 0,-1 1 0 0 0,0-1 0 0 0,0 1 0 0 0,12 7 0 0 0,-16-8 1 0 0,-1 0-1 0 0,0 0 0 0 0,0 0 1 0 0,-1 1-1 0 0,1-1 0 0 0,0 0 1 0 0,-1 1-1 0 0,1-1 0 0 0,-1 1 1 0 0,0 0-1 0 0,0-1 0 0 0,0 1 1 0 0,0 0-1 0 0,0-1 0 0 0,0 7 1 0 0,5 12 143 0 0,0-3 38 0 0,0 1-1 0 0,-2 0 0 0 0,4 29 1 0 0,-1 1 102 0 0,9 66 54 0 0,-15-109-361 0 0,0-2 12 0 0,-1 0 1 0 0,1 0-1 0 0,-1 0 0 0 0,1 0 0 0 0,-1 0 0 0 0,-1 0 1 0 0,1 0-1 0 0,0 1 0 0 0,-3 5 0 0 0,2-3 33 0 0,0 0-1 0 0,0 0 0 0 0,1 0 1 0 0,0 0-1 0 0,0-1 1 0 0,1 1-1 0 0,2 13 1 0 0,1 19 105 0 0,-3-9-118 0 0,6 35-1 0 0,-1-23-23 0 0,-6-33-12 0 0,0-6 3 0 0,1 0-1 0 0,-1 0 1 0 0,0 0 0 0 0,1 0 0 0 0,0 0-1 0 0,1 5 1 0 0,13 37 51 0 0,-1 1-53 0 0,-8-32 22 0 0,6 23-1 0 0,-2-4 0 0 0,12 36-621 0 0,-16-44 928 0 0,3 25-1 0 0,-7-32-383 0 0,1 0 1 0 0,1 0-1 0 0,11 29 0 0 0,-12-38 265 0 0,-1 5-162 0 0,8 51-47 0 0,-7-54-170 0 0,0 0 0 0 0,0 0 0 0 0,1-1 1 0 0,5 12-1 0 0,-4-12 129 0 0,0 1-25 0 0,-5-11 56 0 0,1 0 0 0 0,-1 1 0 0 0,0-1 0 0 0,1 0 0 0 0,-1 1 0 0 0,0-1 0 0 0,1 1 0 0 0,-1-1 1 0 0,0 1-1 0 0,0-1 0 0 0,0 1 0 0 0,1-1 0 0 0,-1 1 0 0 0,0-1 0 0 0,0 1 0 0 0,0-1 0 0 0,0 1 1 0 0,0-1-1 0 0,0 1 0 0 0,0-1 0 0 0,0 1 0 0 0,0-1 0 0 0,0 1 0 0 0,0-1 0 0 0,0 1 0 0 0,0-1 1 0 0,-1 1-1 0 0,1-1 0 0 0,0 1 0 0 0,0-1 0 0 0,-1 0 0 0 0,1 1 0 0 0,0-1 0 0 0,0 1 0 0 0,-1-1 1 0 0,1 0-1 0 0,0 1 0 0 0,-1-1 0 0 0,1 1 0 0 0,-1-1 0 0 0,1 0 0 0 0,0 0 0 0 0,-2 1 0 0 0,0 0 12 0 0,-6 10-14 0 0,8-10-42 0 0,4-1 38 0 0,-2 0 4 0 0,0 0-1 0 0,0 0 1 0 0,0 1-1 0 0,0-2 1 0 0,0 1-1 0 0,0 0 1 0 0,0 0-1 0 0,0-1 1 0 0,1 1-1 0 0,-1-1 1 0 0,0 1-1 0 0,0-1 1 0 0,-1 0-1 0 0,1 0 1 0 0,0 0-1 0 0,0 0 1 0 0,0 0-1 0 0,0 0 1 0 0,-1-1-1 0 0,1 1 0 0 0,-1-1 1 0 0,3-2-1 0 0,1-3 5 0 0,-1 0 0 0 0,0 0 0 0 0,0 0 0 0 0,0-1 0 0 0,-1 0 0 0 0,0 0 0 0 0,-1 0 0 0 0,1 0 0 0 0,-2 0 0 0 0,3-16 0 0 0,-3 14 8 0 0,1 0 0 0 0,1 0 0 0 0,-1 0 0 0 0,2 1 0 0 0,-1-1 0 0 0,10-16 0 0 0,-12 25 0 0 0,0-1 0 0 0,-1 1 0 0 0,1 0 0 0 0,-1 0 0 0 0,1 0 0 0 0,-1-1 0 0 0,1 1 0 0 0,-1 0 0 0 0,0-1 0 0 0,0 1 0 0 0,0 0 0 0 0,0-1 0 0 0,0 1 0 0 0,0 0 0 0 0,0-1 0 0 0,-1-1 0 0 0,1 1 0 0 0,-1 0 0 0 0,0 0 0 0 0,-1 0 0 0 0,1 0 0 0 0,0 0 0 0 0,0 0 0 0 0,-1 0 0 0 0,-2-2 0 0 0,3 3 0 0 0,0-1 0 0 0,0 0 0 0 0,0 0 0 0 0,0 1 0 0 0,1-1 0 0 0,-1 0 0 0 0,0 0 0 0 0,1 0 0 0 0,0 0 0 0 0,-1 0 0 0 0,1 0 0 0 0,0 0 0 0 0,0 0 0 0 0,0 0 0 0 0,0 0 0 0 0,0 0 0 0 0,1-3 0 0 0,0 3-2 0 0,0-6-22 0 0,-1 7 22 0 0,0 1 1 0 0,0 0 0 0 0,-1-1 0 0 0,1 1-1 0 0,0 0 1 0 0,-1-1 0 0 0,1 1-1 0 0,-1 0 1 0 0,1 0 0 0 0,0-1 0 0 0,-1 1-1 0 0,1 0 1 0 0,-1 0 0 0 0,1 0-1 0 0,-1-1 1 0 0,1 1 0 0 0,0 0 0 0 0,-1 0-1 0 0,1 0 1 0 0,-1 0 0 0 0,1 0 0 0 0,-1 0-1 0 0,1 0 1 0 0,-1 0 0 0 0,0 0-1 0 0,2 0-2 0 0,0 0 0 0 0,0 1 0 0 0,0-1 0 0 0,1 0 0 0 0,-1 0 0 0 0,0 0 0 0 0,0 1 0 0 0,0-1 0 0 0,0 0 0 0 0,0 1 0 0 0,0-1 0 0 0,0 1 0 0 0,0-1 0 0 0,0 1 0 0 0,0 0 0 0 0,0-1 0 0 0,-1 1 0 0 0,2 1 0 0 0,21 49 4 0 0,-21-47 0 0 0,-1 1 0 0 0,1-1 0 0 0,1 0 0 0 0,2 5 0 0 0,7 16 0 0 0,6 8 0 0 0,-18-31-3 0 0,1 1-1 0 0,0-1 0 0 0,1 1 0 0 0,-1-1 0 0 0,0 1 1 0 0,1-1-1 0 0,-1 0 0 0 0,1 0 0 0 0,0 0 0 0 0,-1 0 1 0 0,1 0-1 0 0,0 0 0 0 0,3 2 0 0 0,-1-2-33 0 0,-2-1-14 0 0,1 0 0 0 0,0 1 0 0 0,0-1 0 0 0,-1-1 0 0 0,1 1-1 0 0,0 0 1 0 0,0-1 0 0 0,4 1 0 0 0,-6-1-101 0 0,8 0-103 0 0,11-3 372 0 0,12 0 131 0 0,-29 3-292 0 0,0-1-1 0 0,-1 1 0 0 0,1-1 0 0 0,0 0 0 0 0,-1 1 0 0 0,1-1 0 0 0,-1 0 0 0 0,4-2 0 0 0,-6 3 45 0 0,1-1-1 0 0,-1 1 0 0 0,0 0 0 0 0,0 0 0 0 0,0 0 0 0 0,0 0 0 0 0,0 0 0 0 0,0 0 0 0 0,0 0 0 0 0,0 0 0 0 0,0-1 0 0 0,0 1 0 0 0,0 0 0 0 0,0 0 0 0 0,0 0 0 0 0,0 0 0 0 0,0 0 0 0 0,0 0 1 0 0,0 0-1 0 0,0-1 0 0 0,0 1 0 0 0,0 0 0 0 0,0 0 0 0 0,0 0 0 0 0,0 0 0 0 0,0 0 0 0 0,0 0 0 0 0,0 0 0 0 0,0-1 0 0 0,0 1 0 0 0,0 0 0 0 0,0 0 0 0 0,0 0 0 0 0,0 0 0 0 0,-1 0 0 0 0,1 0 0 0 0,0 0 1 0 0,0 0-1 0 0,0 0 0 0 0,0 0 0 0 0,0-1 0 0 0,0 1 0 0 0,0 0 0 0 0,0 0 0 0 0,0 0 0 0 0,-1 0 0 0 0,1 0 0 0 0,0 0 0 0 0,0 0 0 0 0,0 0 0 0 0,0 0 0 0 0,0 0 0 0 0,-5-2-21 0 0,4 1 20 0 0,0 1 0 0 0,0-1 0 0 0,1 1-1 0 0,-1-1 1 0 0,0 1 0 0 0,0-1 0 0 0,1 0-1 0 0,-1 1 1 0 0,0-1 0 0 0,1 0 0 0 0,-1 0-1 0 0,1 1 1 0 0,-1-1 0 0 0,1 0 0 0 0,-1 0-1 0 0,1 0 1 0 0,-1 0 0 0 0,1 0-1 0 0,0 0 1 0 0,0 0 0 0 0,-1 1 0 0 0,1-1-1 0 0,0 0 1 0 0,0 0 0 0 0,0 0 0 0 0,0 0-1 0 0,0 0 1 0 0,0 0 0 0 0,0 0 0 0 0,0 0-1 0 0,1-2 1 0 0,1-3-1 0 0,0 0-1 0 0,0 0 0 0 0,1 0 1 0 0,3-5-1 0 0,2-7-43 0 0,-5 12 44 0 0,-1 0 0 0 0,1 0-1 0 0,7-10 1 0 0,2-5 5 0 0,5 2-1125 0 0,-15 15 31 0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7:47.668"/>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0 570 3480 0 0,'0'0'2657'0'0,"10"-12"286"0"0,-10 8-2216 0 0,1 0 1 0 0,0 0 0 0 0,-1 0 0 0 0,1 0-1 0 0,3-7 1 0 0,-3 8-593 0 0,-1 0-1 0 0,1 0 0 0 0,-1 0 0 0 0,0 0 1 0 0,0 0-1 0 0,0 0 0 0 0,-1-4 0 0 0,0-5 120 0 0,10-86 95 0 0,-2 26-307 0 0,-4 54-43 0 0,0 0 0 0 0,1 1 0 0 0,1 0 0 0 0,13-31 0 0 0,-14 38 1 0 0,9-25 14 0 0,18-49 24 0 0,-28 74-140 0 0,1 0 0 0 0,1 0 1 0 0,-1 0-1 0 0,11-14 1 0 0,-12 22 90 0 0,-3 1-32 0 0,15 0 34 0 0,-15 0 16 0 0,1 1 1 0 0,0 0-1 0 0,0 0 1 0 0,0 0-1 0 0,0 0 1 0 0,-1-1-1 0 0,1 1 1 0 0,0 0-1 0 0,0 0 1 0 0,0 1-1 0 0,0-1 1 0 0,0 0-1 0 0,-1 0 1 0 0,1 0-1 0 0,0 1 1 0 0,0-1-1 0 0,0 0 1 0 0,-1 1-1 0 0,1-1 1 0 0,0 0-1 0 0,0 1 1 0 0,-1-1-1 0 0,1 1 1 0 0,0-1 0 0 0,-1 1-1 0 0,2 1 1 0 0,-1-1 3 0 0,1 0-1 0 0,-1 0 1 0 0,0 0 0 0 0,1 0 0 0 0,-1-1 0 0 0,1 1 0 0 0,-1 0 0 0 0,1-1 0 0 0,0 1 0 0 0,-1-1 0 0 0,1 1 0 0 0,0-1 0 0 0,-1 0 0 0 0,1 0 0 0 0,3 0 0 0 0,-3 0-7 0 0,0 0 1 0 0,0 0 0 0 0,0 1-1 0 0,0-1 1 0 0,0 0-1 0 0,0 1 1 0 0,1 0-1 0 0,-2-1 1 0 0,1 1-1 0 0,0 0 1 0 0,0 0-1 0 0,0 0 1 0 0,2 2-1 0 0,-2-1 56 0 0,0 1-1 0 0,0 0 1 0 0,-1-1-1 0 0,1 1 1 0 0,-1 0-1 0 0,1 0 0 0 0,-1 0 1 0 0,0 0-1 0 0,0 0 1 0 0,-1 0-1 0 0,1 0 1 0 0,-1 0-1 0 0,1 0 1 0 0,-1 0-1 0 0,0 6 1 0 0,3 17 360 0 0,-1-14-246 0 0,0 0 0 0 0,-1 0 0 0 0,0 17 0 0 0,0 5 3 0 0,1-7-94 0 0,-2 0 0 0 0,-4 37-1 0 0,7-14-18 0 0,-3-3 0 0 0,-3 1-64 0 0,3-29 0 0 0,0 5 60 0 0,-4 10 63 0 0,4-24-87 0 0,-1 0 1 0 0,-4 13-1 0 0,5-19-73 0 0,0-1 0 0 0,0 0-1 0 0,0 1 1 0 0,0-1 0 0 0,0 0-1 0 0,0 1 1 0 0,2 2-1 0 0,-1-3 62 0 0,-1 0 0 0 0,1 0 0 0 0,-1 0 0 0 0,0 0 0 0 0,0 0 0 0 0,0 0 0 0 0,0 0 0 0 0,-1 5-1 0 0,0-6-49 0 0,1 0 0 0 0,-1 1 0 0 0,1-1 0 0 0,0 0-1 0 0,0 1 1 0 0,0-1 0 0 0,0 1 0 0 0,0-1 0 0 0,1 0 0 0 0,0 3-1 0 0,1 12-149 0 0,5 45 176 0 0,-6-49 292 0 0,3 21 0 0 0,-3-31-308 0 0,-1-1-1 0 0,1 0 1 0 0,0 0-1 0 0,-1 0 0 0 0,1 0 1 0 0,0 0-1 0 0,0 0 1 0 0,0 0-1 0 0,1-1 0 0 0,-1 1 1 0 0,0 0-1 0 0,1-1 0 0 0,-1 1 1 0 0,1 0-1 0 0,-1-1 1 0 0,1 0-1 0 0,3 3 0 0 0,6 5-46 0 0,-8-5 48 0 0,1 0 1 0 0,0-1 0 0 0,0 1-1 0 0,0-1 1 0 0,8 4 0 0 0,10 9-26 0 0,-4-2 40 0 0,-17-14 0 0 0,-1 1 0 0 0,1 0 0 0 0,-1 0 0 0 0,1 0 0 0 0,-1-1 0 0 0,1 1 0 0 0,0 0 0 0 0,-1-1 0 0 0,1 1 0 0 0,0 0 0 0 0,0-1 0 0 0,-1 1 0 0 0,1-1 0 0 0,0 1 0 0 0,0-1 0 0 0,0 0 0 0 0,1 1 0 0 0,1 0 0 0 0,34 13-72 0 0,0-1 72 0 0,-32-11 0 0 0,27 7 0 0 0,-13-3 0 0 0,8 7 0 0 0,-26-11 0 0 0,1-1 0 0 0,0 0 0 0 0,-1 0 0 0 0,0 1 0 0 0,1-1 0 0 0,-1 1 0 0 0,0-1 0 0 0,0 1 0 0 0,1 0 0 0 0,-1-1 0 0 0,-1 1 0 0 0,2 3 0 0 0,6 8 0 0 0,-4-3 31 0 0,1-3 2 0 0,-2-4-83 0 0,-1 1 0 0 0,0 0 0 0 0,1-1 0 0 0,-2 1-1 0 0,1 0 1 0 0,0 0 0 0 0,-1 0 0 0 0,0 0-1 0 0,0 0 1 0 0,0 1 0 0 0,1 3 0 0 0,-2-7-14 0 0,0 0 37 0 0,1 0 1 0 0,0-1-1 0 0,0 1 0 0 0,0 0 1 0 0,0 0-1 0 0,1-1 1 0 0,-1 1-1 0 0,0-1 1 0 0,0 1-1 0 0,0-1 0 0 0,0 1 1 0 0,1-1-1 0 0,-1 0 1 0 0,0 0-1 0 0,0 1 1 0 0,1-1-1 0 0,0 0 0 0 0,23-5-720 0 0,-8 1 504 0 0,-8 2 243 0 0,0-1 0 0 0,-1 0 0 0 0,9-4 0 0 0,1 0 0 0 0,-11 5 0 0 0,-5 1 0 0 0,0 1 0 0 0,0-1 0 0 0,-1 0 0 0 0,1 1 0 0 0,0-1 0 0 0,0 0 0 0 0,-1 0 0 0 0,1-1 0 0 0,0 1 0 0 0,-1 0 0 0 0,1 0 0 0 0,-1-1 0 0 0,0 1 0 0 0,1-1 0 0 0,0-2 0 0 0,1 1 0 0 0,0-1 0 0 0,0 1 0 0 0,0 0 0 0 0,1 0 0 0 0,-1 0 0 0 0,5-3 0 0 0,-5 4 0 0 0,2-2 0 0 0,0 1 18 0 0,0 1 1 0 0,0-1 0 0 0,10-3-1 0 0,-9 2-4 0 0,-1 0-1 0 0,1 0 0 0 0,8-10 1 0 0,-6 8-14 0 0,2 2 0 0 0,-9 3 0 0 0,0 0 0 0 0,-1 1 0 0 0,0 0 0 0 0,1-1 0 0 0,-1 1 0 0 0,1 0 0 0 0,-1-1 0 0 0,1 1 0 0 0,-1 0 0 0 0,1-1 0 0 0,0 1 0 0 0,-1 0 0 0 0,1 0 0 0 0,-1 0 0 0 0,1 0 0 0 0,-1 0 0 0 0,1-1 0 0 0,0 1 0 0 0,-1 0 0 0 0,1 0 0 0 0,-1 0 0 0 0,2 1 0 0 0,0-2-2 0 0,1 1 1 0 0,-1 0-1 0 0,1 0 0 0 0,-1 0 1 0 0,0 0-1 0 0,1 1 1 0 0,-1-1-1 0 0,1 0 1 0 0,-1 1-1 0 0,0 0 1 0 0,0 0-1 0 0,1-1 1 0 0,-1 1-1 0 0,4 3 1 0 0,-1-4-272 0 0,-5 0 113 0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7:49.417"/>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1 0 7280 0 0,'0'8'332'0'0,"0"-7"-4"0"0,2 15 1764 0 0,6 23 36 0 0,3 15-78 0 0,-7-30-952 0 0,0 17-132 0 0,-3-24-731 0 0,0-1-1 0 0,5 19 1 0 0,2 11-230 0 0,-7-35 6 0 0,1-1 0 0 0,1 1-1 0 0,0-1 1 0 0,0 0 0 0 0,6 12-1 0 0,8 11-10 0 0,-17-33-5 0 0,1 1-1 0 0,-1 0 0 0 0,0-1 0 0 0,1 1 0 0 0,-1-1 1 0 0,0 1-1 0 0,1-1 0 0 0,-1 1 0 0 0,1-1 0 0 0,-1 1 1 0 0,1-1-1 0 0,-1 1 0 0 0,1-1 0 0 0,-1 0 0 0 0,1 1 1 0 0,-1-1-1 0 0,1 0 0 0 0,0 1 0 0 0,-1-1 0 0 0,2 0 1 0 0,1 1-67 0 0,-2 0-39 0 0,-1-1 109 0 0,0 0-1 0 0,0 0 0 0 0,0 0 0 0 0,0 0 0 0 0,0 1 0 0 0,0-1 0 0 0,0 0 0 0 0,0 0 0 0 0,0 0 0 0 0,0 0 0 0 0,0 1 0 0 0,0-1 0 0 0,0 0 0 0 0,0 0 0 0 0,0 0 0 0 0,0 0 1 0 0,0 0-1 0 0,0 1 0 0 0,0-1 0 0 0,0 0 0 0 0,0 0 0 0 0,1 0 0 0 0,-1 0 0 0 0,0 0 0 0 0,0 0 0 0 0,0 0 0 0 0,0 0 0 0 0,0 1 0 0 0,0-1 0 0 0,0 0 0 0 0,1 0 0 0 0,-1 0 1 0 0,0 0-1 0 0,0 0 0 0 0,0 0 0 0 0,0 0 0 0 0,1 0 0 0 0,5-2-85 0 0,8-10-66 0 0,-13 11 108 0 0,6-5-115 0 0,-1 0 1 0 0,-1 0 0 0 0,9-13 0 0 0,5-5-127 0 0,-11 16 456 0 0,0-1 1 0 0,-1-1-1 0 0,-1 0 1 0 0,8-12 0 0 0,-12 16-155 0 0,0 0 0 0 0,0 0 0 0 0,-1 0 0 0 0,1 0 0 0 0,0-8 0 0 0,-2 6-6 0 0,2 1 1 0 0,-1 0-1 0 0,4-11 1 0 0,-4 17-20 0 0,-1 0 1 0 0,0 0 0 0 0,1 0 0 0 0,-1 0 0 0 0,1 0 0 0 0,-1 0 0 0 0,1 1 0 0 0,0-1 0 0 0,-1 0 0 0 0,1 0 0 0 0,-1 1 0 0 0,1-1 0 0 0,0 1 0 0 0,0-1 0 0 0,0 0 0 0 0,-1 1 0 0 0,1-1 0 0 0,0 1 0 0 0,0 0 0 0 0,0-1 0 0 0,1 1 0 0 0,-1-1 202 0 0,1 0-150 0 0,4 0-32 0 0,-5 1-11 0 0,0 0 0 0 0,0 0 0 0 0,0 0 0 0 0,0 0 0 0 0,0 0 0 0 0,0 0 0 0 0,0 0 0 0 0,0 0 0 0 0,0 0 0 0 0,0 1 0 0 0,0-1 0 0 0,0 0 0 0 0,0 1 0 0 0,0-1 0 0 0,0 1 0 0 0,0-1 0 0 0,0 1 0 0 0,-1 0 0 0 0,3 0 0 0 0,9 17 0 0 0,-4-7 0 0 0,-6-9 0 0 0,0 0 0 0 0,0 1 0 0 0,-1-1 0 0 0,1 0 0 0 0,-1 1 0 0 0,0-1 0 0 0,2 4 0 0 0,6 11 0 0 0,-7-14 0 0 0,-1 0 0 0 0,1 0 0 0 0,-1 0 0 0 0,0 0 0 0 0,2 5 0 0 0,-3-8 0 0 0,0 1 0 0 0,0-1 0 0 0,0 0 0 0 0,0 0 0 0 0,1 1 0 0 0,-1-1 0 0 0,0 0 0 0 0,0 1 0 0 0,0-1 0 0 0,0 0 0 0 0,0 0 0 0 0,1 0 0 0 0,-1 1 0 0 0,0-1 0 0 0,0 0 0 0 0,0 0 0 0 0,1 0 0 0 0,-1 1 0 0 0,0-1 0 0 0,0 0 0 0 0,1 0 0 0 0,-1 0 0 0 0,0 0 0 0 0,0 0 0 0 0,1 0 0 0 0,-1 1 0 0 0,0-1 0 0 0,1 0 0 0 0,0 0 0 0 0,4 7 0 0 0,-5-6 0 0 0,1 1 0 0 0,-1-1 0 0 0,1 0 0 0 0,0 0 0 0 0,-1 0 0 0 0,1 0 0 0 0,0 0 0 0 0,0 0 0 0 0,0 0 0 0 0,0 0 0 0 0,0-1 0 0 0,0 1 0 0 0,0 0 0 0 0,0-1 0 0 0,0 1 0 0 0,0 0 0 0 0,2 0 0 0 0,2 1-100 0 0,0 0 1 0 0,1-1-1 0 0,-1 1 1 0 0,0-1-1 0 0,1 0 1 0 0,-1-1 0 0 0,10 1-1 0 0,-3 0 30 0 0,2 1 244 0 0,-9-1-72 0 0,1-1-1 0 0,-1 1 1 0 0,0-1-1 0 0,11 0 0 0 0,-15-1-101 0 0,-1 1 0 0 0,1 0 0 0 0,-1 0 0 0 0,1 0 0 0 0,-1-1 0 0 0,1 1 0 0 0,-1 0 0 0 0,1 0 0 0 0,-1 0 0 0 0,1 0 0 0 0,-1 0 0 0 0,1 0 0 0 0,0 0 0 0 0,-1 0 0 0 0,1 0 0 0 0,-1 0 0 0 0,1 1 0 0 0,-1-1 0 0 0,1 0 0 0 0,-1 0 0 0 0,1 0 0 0 0,-1 0 0 0 0,1 1 1 0 0,1 0-1 0 0,2 0 0 0 0,-1 0 0 0 0,1 0 0 0 0,-1-1 0 0 0,1 0 0 0 0,4 0 0 0 0,10 0 0 0 0,-12 0 32 0 0,-1 1 0 0 0,1 0 1 0 0,0 0-1 0 0,-1 0 1 0 0,7 3-1 0 0,-8-3-7 0 0,-1 1 0 0 0,1-1 0 0 0,0 0 0 0 0,-1 0 0 0 0,1-1 0 0 0,0 1 0 0 0,0-1 0 0 0,0 0 0 0 0,0 0 0 0 0,-1 0 0 0 0,1 0 0 0 0,7-2 0 0 0,-1-1 9 0 0,1 1 0 0 0,0 0 0 0 0,11-1 0 0 0,5 4 121 0 0,49 25 704 0 0,-64-21-1306 0 0,-10-4 507 0 0,-1-1-1 0 0,1 1 1 0 0,0 0-1 0 0,-1 0 1 0 0,1 1-1 0 0,-1-1 1 0 0,1 0-1 0 0,-1 0 1 0 0,1 1-1 0 0,-1-1 1 0 0,0 1-1 0 0,0-1 1 0 0,1 2-1 0 0,-1-2-61 0 0,0 2 29 0 0,1 0 0 0 0,-1 0-1 0 0,0 0 1 0 0,0 1 0 0 0,-1-1 0 0 0,1 0 0 0 0,-1 1 0 0 0,1-1 0 0 0,-1 1 0 0 0,0-1-1 0 0,-1 5 1 0 0,1-3-3 0 0,0 0 0 0 0,0-1 0 0 0,1 1 0 0 0,-1 0 0 0 0,2 4 0 0 0,0-2-24 0 0,-1-1 0 0 0,0 1 0 0 0,0 0 0 0 0,-1 0 0 0 0,0 8 0 0 0,0-5 0 0 0,1-6 0 0 0,2 0-14 0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7:50.897"/>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0 197 920 0 0,'1'0'70'0'0,"0"-1"1"0"0,0 1-1 0 0,0 0 0 0 0,-1 0 0 0 0,1 0 1 0 0,0 0-1 0 0,0-1 0 0 0,0 1 1 0 0,-1 0-1 0 0,1-1 0 0 0,0 1 0 0 0,0-1 1 0 0,-1 1-1 0 0,1-1 0 0 0,0 1 1 0 0,-1-1-1 0 0,1 1 0 0 0,-1-1 0 0 0,1 0 1 0 0,-1 1-1 0 0,2-2 0 0 0,7-19 2833 0 0,-1 3-1276 0 0,14-17 1224 0 0,-12 17-1806 0 0,18-24 1 0 0,-24 38-1006 0 0,0-1 0 0 0,0 0 1 0 0,0 1-1 0 0,1 0 0 0 0,0 0 1 0 0,0 0-1 0 0,0 1 0 0 0,0-1 1 0 0,7-2-1 0 0,-8 4 1 0 0,1 0-1 0 0,0 1 1 0 0,-1 0-1 0 0,1 0 1 0 0,0 0 0 0 0,-1 0-1 0 0,1 1 1 0 0,0 0 0 0 0,0 0-1 0 0,-1 0 1 0 0,1 0-1 0 0,0 1 1 0 0,0 0 0 0 0,-1 0-1 0 0,1 0 1 0 0,8 4 0 0 0,4-1 35 0 0,-14-4-58 0 0,0 1 0 0 0,0-1 0 0 0,0 1 0 0 0,0 0 0 0 0,1 0 0 0 0,-1 0 0 0 0,0 1 0 0 0,-1-1 0 0 0,6 4 0 0 0,2 4 134 0 0,10 9 662 0 0,-19-16-775 0 0,0-1-1 0 0,0 0 0 0 0,-1 0 0 0 0,1 1 0 0 0,0-1 0 0 0,-1 0 1 0 0,1 1-1 0 0,-1-1 0 0 0,1 1 0 0 0,-1-1 0 0 0,0 1 1 0 0,0-1-1 0 0,0 0 0 0 0,0 1 0 0 0,0-1 0 0 0,0 3 1 0 0,1 24 652 0 0,1-9-377 0 0,-2-16-306 0 0,1 1 0 0 0,0-1 1 0 0,0 0-1 0 0,1 0 0 0 0,-1 0 0 0 0,1 0 1 0 0,0 0-1 0 0,-1 0 0 0 0,1 0 0 0 0,4 3 1 0 0,5 6-9 0 0,-8-9 0 0 0,0 0 0 0 0,0 0 0 0 0,-1 0 0 0 0,1 0 0 0 0,-1 0 0 0 0,0 1 0 0 0,0-1 0 0 0,4 8 0 0 0,-4-4 8 0 0,1 0 0 0 0,-1-1 0 0 0,2 1 0 0 0,-1 0 0 0 0,1-1 0 0 0,0 0 0 0 0,5 7 0 0 0,-6-12-39 0 0,-1 1 0 0 0,1-1 0 0 0,-1 0 1 0 0,1 0-1 0 0,-1 0 0 0 0,1 0 0 0 0,0-1 1 0 0,-1 1-1 0 0,1-1 0 0 0,0 0 1 0 0,3 1-1 0 0,3 0-216 0 0,-5-1 246 0 0,-1 1 0 0 0,1 0 0 0 0,-1 0 1 0 0,0 0-1 0 0,1 0 0 0 0,-1 1 0 0 0,0-1 1 0 0,5 4-1 0 0,6 6 293 0 0,-12-10-224 0 0,0 1 0 0 0,0-1-1 0 0,0 0 1 0 0,0 0 0 0 0,0 1 0 0 0,0-1 0 0 0,0-1 0 0 0,2 2-1 0 0,-2-1-61 0 0,0-1-1 0 0,0 1 0 0 0,0-1 1 0 0,0 1-1 0 0,0-1 0 0 0,0 0 1 0 0,0 1-1 0 0,-1-1 0 0 0,1 0 1 0 0,0 0-1 0 0,0-1 0 0 0,0 1 1 0 0,0 0-1 0 0,3-1 0 0 0,0-1 38 0 0,7-1 268 0 0,-11 3-282 0 0,0 0 0 0 0,0-1 0 0 0,0 1 1 0 0,0 0-1 0 0,0-1 0 0 0,1 1 1 0 0,-1 0-1 0 0,0 0 0 0 0,0 0 0 0 0,0 0 1 0 0,1 0-1 0 0,-1 0 0 0 0,0 1 0 0 0,0-1 1 0 0,0 0-1 0 0,0 1 0 0 0,3 0 0 0 0,19 12 124 0 0,-18-9-38 0 0,0-1 0 0 0,0-1 0 0 0,0 1 0 0 0,8 2 0 0 0,-11-4-115 0 0,-1-1 0 0 0,0 0 0 0 0,1 1 0 0 0,-1 0 0 0 0,0-1 0 0 0,0 1 0 0 0,1 0 0 0 0,-1-1 0 0 0,0 1 0 0 0,0 0 0 0 0,0 0 0 0 0,0 0 0 0 0,0 0 0 0 0,0 0 0 0 0,1 2 0 0 0,5 3 0 0 0,-3-3 1 0 0,-1 1-1 0 0,1-1 1 0 0,5 7-1 0 0,-7-7-4 0 0,1 0 1 0 0,0 0-1 0 0,-1 0 1 0 0,1 0-1 0 0,1-1 1 0 0,-1 1-1 0 0,5 2 1 0 0,-2-1-521 0 0,9 3 358 0 0,-12-7 153 0 0,0 1-1 0 0,1-2 1 0 0,-1 1-1 0 0,0 0 1 0 0,0 0-1 0 0,0-1 1 0 0,1 0-1 0 0,-1 0 1 0 0,0 0-1 0 0,0 0 1 0 0,0 0-1 0 0,0 0 1 0 0,0-1-1 0 0,0 0 1 0 0,-1 1-1 0 0,5-4 1 0 0,2-4 6 0 0,0 1 0 0 0,-1-1 0 0 0,9-12 1 0 0,8-8-3 0 0,-8 7 74 0 0,-15 19-54 0 0,0-1-1 0 0,0 1 1 0 0,1 0-1 0 0,3-4 0 0 0,-4 5-106 0 0,0 0 0 0 0,0 0 0 0 0,-1 0-1 0 0,1-1 1 0 0,-1 1 0 0 0,1 0-1 0 0,-1-1 1 0 0,0 1 0 0 0,0-1 0 0 0,0 1-1 0 0,0-1 1 0 0,-1 0 0 0 0,1-3 0 0 0,1-2-988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0:14.313"/>
    </inkml:context>
    <inkml:brush xml:id="br0">
      <inkml:brushProperty name="width" value="0.1" units="cm"/>
      <inkml:brushProperty name="height" value="0.2" units="cm"/>
      <inkml:brushProperty name="color" value="#FFA95B"/>
      <inkml:brushProperty name="tip" value="rectangle"/>
      <inkml:brushProperty name="rasterOp" value="maskPen"/>
    </inkml:brush>
  </inkml:definitions>
  <inkml:trace contextRef="#ctx0" brushRef="#br0">4 144 8576 0 0,'-1'-2'526'0'0,"1"1"0"0"0,-1-1 1 0 0,1 1-1 0 0,-1-1 0 0 0,1 1 1 0 0,0-1-1 0 0,-1 1 0 0 0,1-1 1 0 0,0 1-1 0 0,0-1 0 0 0,0 1 1 0 0,0-1-1 0 0,1-2 0 0 0,0-5-142 0 0,0 3 322 0 0,1 1 1 0 0,0-1-1 0 0,5-8 1 0 0,-6 11-597 0 0,0 3-101 0 0,-1 0 0 0 0,0-1 1 0 0,0 1-1 0 0,1-1 0 0 0,-1 1 1 0 0,0 0-1 0 0,0-1 0 0 0,0 1 1 0 0,0-1-1 0 0,0 1 0 0 0,1-1 1 0 0,-1 1-1 0 0,0-1 0 0 0,0 1 0 0 0,0-1 1 0 0,0 1-1 0 0,0-1 0 0 0,-1 1 1 0 0,1-1-1 0 0,0 1 0 0 0,0-1 1 0 0,0 0-10 0 0,0 1 1 0 0,0 0-1 0 0,0 0 0 0 0,0 0 1 0 0,-1 0-1 0 0,1-1 1 0 0,0 1-1 0 0,0 0 1 0 0,0 0-1 0 0,0 0 1 0 0,0 0-1 0 0,0-1 0 0 0,0 1 1 0 0,0 0-1 0 0,0 0 1 0 0,0 0-1 0 0,0-1 1 0 0,0 1-1 0 0,1 0 0 0 0,-1 0 1 0 0,0 0-1 0 0,0 0 1 0 0,0-1-1 0 0,0 1 1 0 0,0 0-1 0 0,0 0 1 0 0,0 0-1 0 0,0 0 0 0 0,1-1 1 0 0,-1 1-1 0 0,0-1 0 0 0,1 1 0 0 0,-1-1-1 0 0,0 1 1 0 0,0 0 0 0 0,1-1 0 0 0,-1 1 0 0 0,0-1 0 0 0,0 1 0 0 0,0-1 0 0 0,0 0 0 0 0,0 1 0 0 0,0-1 0 0 0,0 1-1 0 0,0-1 1 0 0,0 1 0 0 0,0-1 0 0 0,0 1 0 0 0,0-1 0 0 0,0 1 0 0 0,0-1 0 0 0,0 1 0 0 0,-1-1 0 0 0,1 1 0 0 0,0-1-1 0 0,-10-21 489 0 0,10 22-248 0 0,0-1-254 0 0,-2 0-329 0 0,6-2 100 0 0,2 3 281 0 0,0-1 0 0 0,1 1 0 0 0,10 1 0 0 0,-13-1 0 0 0,1 1-1 0 0,0-1 1 0 0,-1 0-1 0 0,1-1 1 0 0,-1 1-1 0 0,1-1 1 0 0,0 0-1 0 0,4-1 1 0 0,4-2 27 0 0,0 1 1 0 0,-1 1 0 0 0,1 0-1 0 0,0 1 1 0 0,0 0-1 0 0,16 1 1 0 0,-8 1 136 0 0,26-4-1 0 0,-33 2-185 0 0,1 0 0 0 0,-1 1 0 0 0,1 1 0 0 0,14 3 0 0 0,35 1 0 0 0,25-4 104 0 0,-83-1-61 0 0,1 1-1 0 0,-1 1 0 0 0,0 0 0 0 0,8 2 0 0 0,-8-2-20 0 0,-1 0 1 0 0,1 0-1 0 0,0-1 0 0 0,0 0 0 0 0,10 1 0 0 0,49 0-2959 0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8:09.408"/>
    </inkml:context>
    <inkml:brush xml:id="br0">
      <inkml:brushProperty name="width" value="0.1" units="cm"/>
      <inkml:brushProperty name="height" value="0.2" units="cm"/>
      <inkml:brushProperty name="color" value="#A2D762"/>
      <inkml:brushProperty name="tip" value="rectangle"/>
      <inkml:brushProperty name="rasterOp" value="maskPen"/>
    </inkml:brush>
  </inkml:definitions>
  <inkml:trace contextRef="#ctx0" brushRef="#br0">37 188 1840 0 0,'-37'16'16726'0'0,"40"-7"-14708"0"0,-3-9-2003 0 0,0 0 0 0 0,0 1 0 0 0,1-1-1 0 0,-1 0 1 0 0,0 1 0 0 0,0-1-1 0 0,0 0 1 0 0,0 1 0 0 0,0-1-1 0 0,0 0 1 0 0,0 1 0 0 0,0-1-1 0 0,0 1 1 0 0,1-1 0 0 0,-2 0-1 0 0,1 1 1 0 0,0-1 0 0 0,0 0-1 0 0,0 1 1 0 0,0-1 0 0 0,0 0-1 0 0,0 1 1 0 0,0-1 0 0 0,-1 1-1 0 0,5 14 410 0 0,-3 3 232 0 0,-1-12-442 0 0,-2 9 302 0 0,7 9 122 0 0,-3-17-725 0 0,-1 0 0 0 0,2 15 0 0 0,-2-10 190 0 0,4 22-1 0 0,-4-23-10 0 0,2 22 0 0 0,2-12-89 0 0,-2-9-20 0 0,12 42-57 0 0,-14-46 74 0 0,1 0 0 0 0,0-1 0 0 0,1 1 0 0 0,4 9 0 0 0,5 22 32 0 0,-10-27-16 0 0,8 18 0 0 0,6 17 39 0 0,-12-31-35 0 0,-3-10 7 0 0,1 1 0 0 0,-2-1-1 0 0,1 9 1 0 0,0-9-25 0 0,-1-1-1 0 0,0 0 0 0 0,1 0 0 0 0,0 1 0 0 0,1-1 1 0 0,1 5-1 0 0,1 6 40 0 0,-4-14-62 0 0,0 1 1 0 0,1-1 0 0 0,-1 0-1 0 0,1 0 1 0 0,0 0 0 0 0,1 4 0 0 0,2 1 43 0 0,-1 1 0 0 0,0 0 0 0 0,-1-1 1 0 0,0 1-1 0 0,2 10 0 0 0,1 3-56 0 0,0-2 30 0 0,0-2 57 0 0,-1 0 0 0 0,0 1-1 0 0,2 35 1 0 0,0-20 0 0 0,11 58-52 0 0,-16-84-2 0 0,0-1 0 0 0,1 1 0 0 0,3 6 0 0 0,-3-6 0 0 0,0-1 0 0 0,2 14 0 0 0,5 8 0 0 0,1 26-254 0 0,-2-17 127 0 0,-1-18 371 0 0,-6-17-260 0 0,0 1 0 0 0,0-1 0 0 0,0 1 1 0 0,0-1-1 0 0,0 1 0 0 0,-1-1 0 0 0,1 1 0 0 0,0 3 0 0 0,-1-4 28 0 0,0 0 0 0 0,1 0-1 0 0,-1 0 1 0 0,1 0 0 0 0,0 0 0 0 0,0 0-1 0 0,0 0 1 0 0,2 4 0 0 0,-2-4-23 0 0,0 0 1 0 0,0 0-1 0 0,0 0 1 0 0,0 0-1 0 0,0 1 0 0 0,0-1 1 0 0,0 0-1 0 0,-1 1 1 0 0,1 2-1 0 0,3 15 148 0 0,-1-5-40 0 0,7 27-443 0 0,-2-18 513 0 0,-7-19-122 0 0,1 0 0 0 0,0-1 0 0 0,-1 1 0 0 0,1 6 0 0 0,-1-7-45 0 0,0 1 0 0 0,0-1 0 0 0,0 0 0 0 0,4 6 0 0 0,-4-6 0 0 0,1 0 0 0 0,-1-1 0 0 0,0 1 0 0 0,0 0 0 0 0,0-1 0 0 0,0 1 0 0 0,0 4 0 0 0,-1-1-6 0 0,1 0 0 0 0,0 1-1 0 0,1-1 1 0 0,2 7 0 0 0,1 2 19 0 0,-1-6 9 0 0,-3-8-22 0 0,0-1 0 0 0,-1 0-1 0 0,1 0 1 0 0,-1 0 0 0 0,1 1-1 0 0,-1-1 1 0 0,0 0-1 0 0,1 1 1 0 0,-1-1 0 0 0,0 2-1 0 0,1 1 1 0 0,-1-1 0 0 0,1 1 0 0 0,0-1 0 0 0,0 1 0 0 0,0-1 0 0 0,0 0 0 0 0,1 1 0 0 0,-1-1 0 0 0,1 0 0 0 0,4 6 0 0 0,4 7 0 0 0,-5-9-40 0 0,-4-6 31 0 0,0 0 1 0 0,0 0-1 0 0,0 0 1 0 0,0 1 0 0 0,0-1-1 0 0,0 0 1 0 0,-1 1-1 0 0,1-1 1 0 0,0 0-1 0 0,0 2 1 0 0,0-1-9 0 0,0 0-1 0 0,0 0 1 0 0,0 0 0 0 0,1 0 0 0 0,-1 0-1 0 0,1 0 1 0 0,-1-1 0 0 0,1 1 0 0 0,0-1-1 0 0,0 1 1 0 0,-1-1 0 0 0,1 0 0 0 0,0 0-1 0 0,0 1 1 0 0,0-1 0 0 0,4 1 0 0 0,-5-1-26 0 0,2 2 19 0 0,1-1-40 0 0,0-2-4 0 0,0 1-4 0 0,7 1-4 0 0,-9-2 20 0 0,2-2 33 0 0,1 0-35 0 0,1 2-8 0 0,-4-1 13 0 0,2-2 42 0 0,4 0 14 0 0,-7 3-4 0 0,0 0 1 0 0,-1 0-1 0 0,1 0 0 0 0,-1 0 0 0 0,1 0 1 0 0,-1 0-1 0 0,1 0 0 0 0,-1-1 0 0 0,1 1 0 0 0,-1 0 1 0 0,1 0-1 0 0,-1-1 0 0 0,1 1 0 0 0,-1 0 0 0 0,1-1 1 0 0,-1 1-1 0 0,1-1 0 0 0,0 0 0 0 0,-1 1-4 0 0,1 0-1 0 0,-1 0 0 0 0,1-1 0 0 0,-1 1 1 0 0,1 0-1 0 0,-1-1 0 0 0,0 1 0 0 0,1 0 1 0 0,-1-1-1 0 0,0 1 0 0 0,1-1 0 0 0,-1 1 1 0 0,0 0-1 0 0,1-1 0 0 0,-1 1 0 0 0,0-1 1 0 0,0 1-1 0 0,1-2 0 0 0,0 0-11 0 0,2-2-34 0 0,1-1 1 0 0,-1 0-1 0 0,0 0 0 0 0,2-5 1 0 0,11-16-135 0 0,-11 19 42 0 0,-1-1 0 0 0,0 0 0 0 0,0 0 0 0 0,4-15 0 0 0,-6 19 146 0 0,30-81 357 0 0,-30 80-365 0 0,0 0 0 0 0,1 0 0 0 0,0 0 0 0 0,0 1 0 0 0,5-7 0 0 0,-5 7 0 0 0,0 0 0 0 0,0-1 0 0 0,-1 1 1 0 0,1-1-1 0 0,-1 1 0 0 0,3-8 0 0 0,22-64 5 0 0,-18 54-138 0 0,2 0-1 0 0,13-21 0 0 0,-5 8 155 0 0,-16 30 10 0 0,0 0 0 0 0,-1-1 0 0 0,0 1 0 0 0,0-1 0 0 0,2-7 0 0 0,5-15 50 0 0,25-61-76 0 0,-19 28 0 0 0,-3 29-43 0 0,-2 0 0 0 0,-1-1 0 0 0,-2 0 0 0 0,7-65-1 0 0,-8 57 68 0 0,-4 27 1 0 0,2-26 1 0 0,3-19 145 0 0,1-6-161 0 0,4 7 19 0 0,-8 41-11 0 0,5-31-1 0 0,0-1 43 0 0,-2 10 2 0 0,-4 23-50 0 0,2-21 1 0 0,-1 5-174 0 0,11-51-1 0 0,22-118 1269 0 0,-33 142-1446 0 0,-3 48-525 0 0,1 9 424 0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8:16.117"/>
    </inkml:context>
    <inkml:brush xml:id="br0">
      <inkml:brushProperty name="width" value="0.1" units="cm"/>
      <inkml:brushProperty name="height" value="0.2" units="cm"/>
      <inkml:brushProperty name="color" value="#A2D762"/>
      <inkml:brushProperty name="tip" value="rectangle"/>
      <inkml:brushProperty name="rasterOp" value="maskPen"/>
    </inkml:brush>
  </inkml:definitions>
  <inkml:trace contextRef="#ctx0" brushRef="#br0">11 888 3224 0 0,'-7'-6'12190'0'0,"5"-1"-11796"0"0,2 6-322 0 0,0 0 0 0 0,-1 0 0 0 0,1 0 0 0 0,0 0 0 0 0,0 0 0 0 0,-1 0 0 0 0,1 0 0 0 0,0 0 0 0 0,0 0 0 0 0,0 0-1 0 0,0 0 1 0 0,1-1 0 0 0,-1 1-46 0 0,0 0 0 0 0,0 0 0 0 0,1 0-1 0 0,-1 0 1 0 0,0 0 0 0 0,1 0 0 0 0,-1 0-1 0 0,1 0 1 0 0,-1 0 0 0 0,1 0 0 0 0,-1 1-1 0 0,1-1 1 0 0,0 0 0 0 0,0 0 0 0 0,-1 0-1 0 0,1 1 1 0 0,0-1 0 0 0,0 0 0 0 0,0 1-1 0 0,0-1 1 0 0,0 1 0 0 0,1-1-1 0 0,29-8-25 0 0,-19 7 11 0 0,-6 0 9 0 0,-1 1-1 0 0,1 0 1 0 0,0 1-1 0 0,0-1 1 0 0,5 1-1 0 0,-5 1-19 0 0,-4-1 3 0 0,1 1-1 0 0,-1-1 1 0 0,0 1-1 0 0,0 0 0 0 0,1 0 1 0 0,-1 0-1 0 0,0 0 0 0 0,0 0 1 0 0,0 0-1 0 0,0 0 1 0 0,0 1-1 0 0,0-1 0 0 0,2 3 1 0 0,4 3 58 0 0,-7-7-56 0 0,-1 1 0 0 0,1-1 0 0 0,-1 0 0 0 0,1 1 0 0 0,-1-1 0 0 0,1 1 0 0 0,-1-1 0 0 0,1 1 0 0 0,-1-1 0 0 0,0 0 0 0 0,1 1 0 0 0,-1 0 0 0 0,0-1 0 0 0,1 1 0 0 0,-1-1 0 0 0,1 2 0 0 0,-1-1-12 0 0,1 1-1 0 0,0 0 1 0 0,0-1-1 0 0,0 1 1 0 0,0-1-1 0 0,0 1 1 0 0,0-1 0 0 0,0 1-1 0 0,2 0 1 0 0,18 21-1 0 0,-20-22 326 0 0,-1 0-304 0 0,1 0 0 0 0,0-1 0 0 0,-1 1 1 0 0,1 0-1 0 0,0-1 0 0 0,0 1 0 0 0,0-1 0 0 0,0 1 1 0 0,-1-1-1 0 0,1 0 0 0 0,0 1 0 0 0,2 0 0 0 0,4 0-14 0 0,0 1 0 0 0,-6-2 0 0 0,0 0 1 0 0,0 1-1 0 0,0-1 0 0 0,-1 0 0 0 0,1 0 0 0 0,0 1 0 0 0,0-1 0 0 0,0 0 0 0 0,0 0 0 0 0,-1 0 0 0 0,1 0 0 0 0,0 0 0 0 0,0 0 0 0 0,0 0 0 0 0,0 0 0 0 0,-1-1 0 0 0,1 1 0 0 0,0 0 0 0 0,0 0 0 0 0,0-1 0 0 0,-1 1 0 0 0,1-1 1 0 0,1 1-1 0 0,4-3-23 0 0,14-4-468 0 0,4-2 1003 0 0,-21 8-500 0 0,0 0-1 0 0,-1 0 1 0 0,1 0-1 0 0,-1 0 1 0 0,1-1-1 0 0,-1 1 0 0 0,0-1 1 0 0,1 0-1 0 0,-1 0 1 0 0,0 0-1 0 0,0 0 1 0 0,0 0-1 0 0,-1 0 0 0 0,1 0 1 0 0,0-1-1 0 0,-1 1 1 0 0,1-1-1 0 0,-1 1 1 0 0,2-5-1 0 0,-2 3 4 0 0,1 1 1 0 0,0-1-1 0 0,0 1 0 0 0,0-1 1 0 0,1 1-1 0 0,4-5 0 0 0,15-13 7 0 0,-13 11 0 0 0,1 1 0 0 0,20-15 0 0 0,-26 22-22 0 0,1-2 0 0 0,-1 1 0 0 0,0 0 0 0 0,0-1 0 0 0,0 0 0 0 0,6-8 0 0 0,-4 7 0 0 0,-4 4 0 0 0,7-5 0 0 0,-4 2 0 0 0,1 1 0 0 0,9-5 0 0 0,-3 0 0 0 0,11-9 0 0 0,-17 13 0 0 0,-1-1 0 0 0,0 0 0 0 0,1 0 0 0 0,5-8 0 0 0,-3 4 0 0 0,14-18 0 0 0,-4 5 0 0 0,-15 19 0 0 0,-1 0 0 0 0,1 0 0 0 0,-1 0 0 0 0,0-1 0 0 0,0 1 0 0 0,3-5 0 0 0,2-6 0 0 0,18-36 0 0 0,-17 30-16 0 0,-8 18 85 0 0,1-1 0 0 0,0 0-1 0 0,0 1 1 0 0,0-1 0 0 0,0 1 0 0 0,1-1 0 0 0,-1 1 0 0 0,1 0 0 0 0,2-4-1 0 0,-3 5-96 0 0,0-1-1 0 0,0 1 1 0 0,0-1-1 0 0,0 1 0 0 0,0-1 1 0 0,0 1-1 0 0,0-1 1 0 0,0-3-1 0 0,6-9-234 0 0,-4 7 263 0 0,1 1-1 0 0,-2-1 0 0 0,1 1 0 0 0,0-1 1 0 0,1-13-1 0 0,8-16 27 0 0,-6 11 457 0 0,-5 21-531 0 0,0 0 0 0 0,0-1 0 0 0,0 1 0 0 0,0 0-1 0 0,3-4 1 0 0,-1 3 20 0 0,-1 0 0 0 0,0 0 0 0 0,0 0 0 0 0,0-1 0 0 0,0 1 0 0 0,-1 0 0 0 0,0-1 0 0 0,0 1 0 0 0,0-7 0 0 0,-1 5-47 0 0,1 0-1 0 0,0 1 0 0 0,3-9 0 0 0,-2 8-22 0 0,-1 0 0 0 0,0 0 0 0 0,1-10-1 0 0,0-3-140 0 0,0 16 185 0 0,-1-1 0 0 0,-1 0 0 0 0,1-10-1 0 0,-1 14 50 0 0,0 0 0 0 0,1 0-1 0 0,-1 0 1 0 0,0 0-1 0 0,1 0 1 0 0,-1 0-1 0 0,1 0 1 0 0,-1 0-1 0 0,1 0 1 0 0,0-1-1 0 0,0 1-3 0 0,0 0-1 0 0,-1 0 0 0 0,1 0 1 0 0,-1 0-1 0 0,1-1 0 0 0,-1 1 1 0 0,1 0-1 0 0,-1 0 0 0 0,0 0 1 0 0,1-1-1 0 0,-1 0 0 0 0,0-2-84 0 0,1-1-1 0 0,0 1 0 0 0,0 0 1 0 0,0 0-1 0 0,0 0 0 0 0,4-7 1 0 0,-2 8 22 0 0,4-8-50 0 0,2 1-1 0 0,-8 9 28 0 0,10 9-513 0 0,-9-8 585 0 0,-1 1-1 0 0,0-1 0 0 0,0 1 0 0 0,1 0 0 0 0,-1 0 1 0 0,0-1-1 0 0,0 1 0 0 0,0 0 0 0 0,0 0 0 0 0,0 0 0 0 0,1 2 1 0 0,3 5 8 0 0,-1-1 0 0 0,0 1 1 0 0,0 0-1 0 0,-1 0 1 0 0,-1 1-1 0 0,1-1 1 0 0,-1 1-1 0 0,0-1 0 0 0,-1 1 1 0 0,0-1-1 0 0,0 12 1 0 0,0 2-78 0 0,3 8-329 0 0,16 55-1 0 0,9 4 412 0 0,-21-77-76 0 0,-3-7 28 0 0,-5-4-20 0 0,1-1-21 0 0,1 1 81 0 0,-1-1 0 0 0,0 0 0 0 0,1 1 0 0 0,-1-1-1 0 0,0 1 1 0 0,1-1 0 0 0,-1 1 0 0 0,0 0 0 0 0,0 0 0 0 0,2 0 0 0 0,13 11-50 0 0,-15-12 68 0 0,23 24-72 0 0,-19-19-61 0 0,-5-4 119 0 0,1-1-1 0 0,-1 1 0 0 0,1-1 0 0 0,-1 1 0 0 0,1-1 0 0 0,-1 1 0 0 0,1-1 1 0 0,0 1-1 0 0,-1-1 0 0 0,1 1 0 0 0,0-1 0 0 0,1 1 0 0 0,-1-1 7 0 0,0 0 1 0 0,-1 0-1 0 0,1 0 0 0 0,0 0 0 0 0,0 0 1 0 0,0 0-1 0 0,0-1 0 0 0,0 1 0 0 0,0 0 1 0 0,0-1-1 0 0,0 1 0 0 0,0 0 0 0 0,0-1 1 0 0,-1 1-1 0 0,1-1 0 0 0,1 0 0 0 0,2-2-15 0 0,0 0-1 0 0,0-1 1 0 0,-1 1 0 0 0,1-1-1 0 0,-1 0 1 0 0,3-4-1 0 0,2-3-6 0 0,10-23 30 0 0,-14 28 0 0 0,-3 5 0 0 0,0 0 0 0 0,0-1 0 0 0,0 1 0 0 0,0 0 0 0 0,0 0 0 0 0,0 0 0 0 0,0 0 0 0 0,0 0 0 0 0,1 0 0 0 0,-1 0 0 0 0,0 0 0 0 0,1 0 0 0 0,2 0 0 0 0,-4 0 0 0 0,1 1 0 0 0,0-1 0 0 0,0 1 0 0 0,0-1 0 0 0,0 1 0 0 0,0-1 0 0 0,0 1 0 0 0,0 0 0 0 0,1 0 0 0 0,-1-1 0 0 0,0 1 0 0 0,0 0 0 0 0,2 0 0 0 0,-2 0 0 0 0,0 0 0 0 0,0 1 0 0 0,0-1 0 0 0,0 0 0 0 0,-1 0 0 0 0,1 1 0 0 0,0-1 0 0 0,0 0 0 0 0,0 1 0 0 0,0-1 0 0 0,-1 1 0 0 0,1-1 0 0 0,0 1 0 0 0,0 0 0 0 0,-1-1 0 0 0,1 1 0 0 0,0-1 0 0 0,-1 1 0 0 0,1 0 0 0 0,0 1 0 0 0,9 17 0 0 0,-4-8 0 0 0,-6-10 0 0 0,1 0 0 0 0,0 0 0 0 0,0 0 0 0 0,-1 0 0 0 0,1 0 0 0 0,-1 0 0 0 0,1 0 0 0 0,-1 0 0 0 0,1 0 0 0 0,-1 0 0 0 0,1 2 0 0 0,6 17 0 0 0,-5-16 0 0 0,-1 1 0 0 0,1-1 0 0 0,-1 1 0 0 0,1 5 0 0 0,-2-9 0 0 0,1 0 0 0 0,-1 1 0 0 0,0-1 0 0 0,1 0 0 0 0,-1 0 0 0 0,1 1 0 0 0,-1-1 0 0 0,1 0 0 0 0,1 2 0 0 0,6 12 0 0 0,-3-6-148 0 0,0 0 1 0 0,0-1 0 0 0,1 0-1 0 0,11 12 1 0 0,-11-13 69 0 0,-5-6-75 0 0,0 0-25 0 0,-1 0 152 0 0,1 0 0 0 0,0 0 1 0 0,0 0-1 0 0,0 0 0 0 0,0-1 0 0 0,0 1 0 0 0,0 0 1 0 0,1-1-1 0 0,-1 1 0 0 0,0-1 0 0 0,0 1 1 0 0,0-1-1 0 0,1 1 0 0 0,-1-1 0 0 0,0 0 0 0 0,2 0 1 0 0,-1 1 13 0 0,-1-1 1 0 0,1 0 0 0 0,-1 0 0 0 0,0 0 0 0 0,1 0-1 0 0,-1 0 1 0 0,1 0 0 0 0,-1 0 0 0 0,0 0-1 0 0,1 0 1 0 0,-1-1 0 0 0,0 1 0 0 0,1-1-1 0 0,-1 1 1 0 0,0-1 0 0 0,0 1 0 0 0,1-1 0 0 0,-1 0-1 0 0,0 0 1 0 0,0 1 0 0 0,0-1 0 0 0,0 0-1 0 0,0 0 1 0 0,0 0 0 0 0,1-2 0 0 0,8-6-53 0 0,-2-1-358 0 0,-7 9 383 0 0,-1 0-1 0 0,1 0 1 0 0,-1 0 0 0 0,1 0 0 0 0,0 1 0 0 0,-1-1 0 0 0,1 0-1 0 0,0 0 1 0 0,-1 1 0 0 0,1-1 0 0 0,1 0 0 0 0,-1 0-25 0 0,0-1 0 0 0,0 1 0 0 0,0 0 0 0 0,0-1 0 0 0,0 1 0 0 0,-1-1 0 0 0,1 1 0 0 0,-1-1 0 0 0,1 1 0 0 0,-1-1 0 0 0,1-2 0 0 0,0 0-88 0 0,21-64-960 0 0,-21 63 1112 0 0,-1 5 0 0 0,0-1 0 0 0,0 1 0 0 0,0-1 0 0 0,1 1 0 0 0,-1-1 0 0 0,0 1 0 0 0,0-1 0 0 0,0 1 0 0 0,1-1 0 0 0,-1 1 0 0 0,0-1 0 0 0,0 1 0 0 0,1 0 0 0 0,-1-1 0 0 0,0 1 0 0 0,1 0 0 0 0,-1-1 0 0 0,1 1 0 0 0,-1 0 0 0 0,0-1 0 0 0,1 1 0 0 0,3-4 0 0 0,10-26 314 0 0,6-14 276 0 0,-19 39-449 0 0,1 2-53 0 0,-1 0 0 0 0,0 0-1 0 0,0 0 1 0 0,-1 0-1 0 0,1 0 1 0 0,0-4-1 0 0,0 5 110 0 0,0-1-1 0 0,0 1 0 0 0,0 0 0 0 0,1-1 0 0 0,-1 1 0 0 0,4-4 0 0 0,-3 4-73 0 0,13-29-2501 0 0,-13 27 2122 0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8:18.389"/>
    </inkml:context>
    <inkml:brush xml:id="br0">
      <inkml:brushProperty name="width" value="0.1" units="cm"/>
      <inkml:brushProperty name="height" value="0.2" units="cm"/>
      <inkml:brushProperty name="color" value="#A2D762"/>
      <inkml:brushProperty name="tip" value="rectangle"/>
      <inkml:brushProperty name="rasterOp" value="maskPen"/>
    </inkml:brush>
  </inkml:definitions>
  <inkml:trace contextRef="#ctx0" brushRef="#br0">0 86 3224 0 0,'0'0'5790'0'0,"18"-9"-3354"0"0,-6-3-1374 0 0,-11 10-919 0 0,1 1-1 0 0,-1-1 0 0 0,0 1 1 0 0,1-1-1 0 0,-1 1 1 0 0,1 0-1 0 0,0 0 0 0 0,-1 0 1 0 0,1 0-1 0 0,0 0 1 0 0,1-1-1 0 0,15-5 721 0 0,-17 7-773 0 0,0 1-8 0 0,3 2-2 0 0,14 21 252 0 0,-11-15-248 0 0,-5-5-84 0 0,8 10 0 0 0,19 33 10 0 0,-21-31 44 0 0,-3-10-54 0 0,-1-1 0 0 0,-2-4-13 0 0,-1 1 0 0 0,0-1 0 0 0,1 1 0 0 0,-1-1 1 0 0,1 0-1 0 0,0 0 0 0 0,-1 1 0 0 0,1-1 0 0 0,0 0 1 0 0,-1 0-1 0 0,1-1 0 0 0,4 2 0 0 0,-3 0 28 0 0,-1-1-26 0 0,0 0 0 0 0,1-1 0 0 0,-1 1 1 0 0,0 0-1 0 0,1-1 0 0 0,-1 1 0 0 0,1-1 1 0 0,-1 0-1 0 0,1 1 0 0 0,-1-1 0 0 0,1-1 1 0 0,-1 1-1 0 0,1 0 0 0 0,-1-1 0 0 0,0 1 1 0 0,1-1-1 0 0,2 0 0 0 0,-4 0 25 0 0,1 0 0 0 0,-1 1 0 0 0,0-1 0 0 0,0 0 0 0 0,1 0 0 0 0,-1 1 0 0 0,0-1 0 0 0,0 0 0 0 0,0 0-1 0 0,0 0 1 0 0,0 0 0 0 0,1-2 0 0 0,-2 2-30 0 0,1 0-1 0 0,0 0 1 0 0,0 0-1 0 0,0 0 1 0 0,-1 0 0 0 0,1 1-1 0 0,0-1 1 0 0,0 0-1 0 0,0 0 1 0 0,1 1-1 0 0,-1-1 1 0 0,0 1-1 0 0,1-1 1 0 0,6-1 44 0 0,9-1 156 0 0,-17 3-174 0 0,0 0 0 0 0,1 0 0 0 0,-1 0 0 0 0,0 0 0 0 0,1-1-1 0 0,-1 1 1 0 0,0 0 0 0 0,1 0 0 0 0,-1 0 0 0 0,0-1 0 0 0,1 1 0 0 0,-1 0 0 0 0,0-1 0 0 0,0 1 0 0 0,1 0 0 0 0,-1 0 0 0 0,0-1 0 0 0,0 1 0 0 0,0 0 0 0 0,1-1 0 0 0,-1 1 0 0 0,0-1 0 0 0,0 1-1 0 0,0 0 1 0 0,0-1 0 0 0,0 1 0 0 0,0 0 0 0 0,0-1 0 0 0,0 1 0 0 0,0-1 0 0 0,0 1 0 0 0,0 0 0 0 0,0-1 0 0 0,0 0 0 0 0,0 0 5 0 0,-1-1 1 0 0,1 0-1 0 0,0 0 1 0 0,-1 0-1 0 0,1 0 1 0 0,0 1-1 0 0,1-1 1 0 0,-1 0-1 0 0,0 0 1 0 0,1-2-1 0 0,0 2 1 0 0,-1 1 0 0 0,1-1 0 0 0,0 1 0 0 0,0-1-1 0 0,0 1 1 0 0,0-1 0 0 0,1 1 0 0 0,-1 0 0 0 0,0-1 0 0 0,1 1-1 0 0,-1 0 1 0 0,1 0 0 0 0,2-2 0 0 0,-4 3-14 0 0,1 0 0 0 0,-1-1 0 0 0,1 1 0 0 0,-1 0 0 0 0,1-1 0 0 0,-1 1 1 0 0,0-1-1 0 0,1 1 0 0 0,-1 0 0 0 0,0-1 0 0 0,1 1 0 0 0,-1-1 0 0 0,0 1 0 0 0,0-1 0 0 0,0 1 0 0 0,1-1 0 0 0,-1 0 1 0 0,0 1-1 0 0,0-1 0 0 0,0 1 0 0 0,0-1 0 0 0,0 1 0 0 0,0-1 0 0 0,0 1 0 0 0,0-1 0 0 0,0 0 0 0 0,0 0 0 0 0,0 1-1 0 0,0-1 1 0 0,-1 1-1 0 0,1-1 1 0 0,0 1-1 0 0,1-1 1 0 0,-1 1-1 0 0,0-1 1 0 0,0 0-1 0 0,0 1 1 0 0,0-1-1 0 0,0 1 1 0 0,0-1-1 0 0,1 1 1 0 0,-1-1-1 0 0,0 1 1 0 0,0-1-1 0 0,1 1 1 0 0,-1 0-1 0 0,0-1 1 0 0,1 1-1 0 0,-1-1 1 0 0,1 1-1 0 0,-1 0 1 0 0,0-1-1 0 0,1 1 1 0 0,0-1 0 0 0,9-5 9 0 0,16-11 73 0 0,-11 1-52 0 0,-12 12-25 0 0,0 0 0 0 0,0 0 0 0 0,1 1 0 0 0,-1 0 0 0 0,1-1 0 0 0,0 1 0 0 0,0 1 0 0 0,0-1-1 0 0,0 0 1 0 0,1 1 0 0 0,5-2 0 0 0,-9 2 641 0 0,-5 1-839 0 0,3 2 181 0 0,1-1 0 0 0,0 0 0 0 0,-1 0 0 0 0,1 1 0 0 0,-1-1-1 0 0,1 0 1 0 0,0 1 0 0 0,-1-1 0 0 0,1 1 0 0 0,0-1 0 0 0,-1 0 0 0 0,1 1 0 0 0,0-1 0 0 0,0 1 0 0 0,-1-1 0 0 0,1 1 0 0 0,0-1 0 0 0,0 1-1 0 0,0-1 1 0 0,0 1 0 0 0,0-1 0 0 0,0 1 0 0 0,0-1 0 0 0,0 1 0 0 0,0-1 0 0 0,0 1 0 0 0,0-1 0 0 0,0 1 0 0 0,0-1 0 0 0,0 1-1 0 0,0-1 1 0 0,0 1 0 0 0,1-1 0 0 0,-1 1 0 0 0,1 13 55 0 0,-2-8-37 0 0,1-6-8 0 0,0 1 0 0 0,0-1 0 0 0,0 1 0 0 0,0-1 0 0 0,0 1 0 0 0,0-1 0 0 0,0 1 0 0 0,0-1 0 0 0,0 1 0 0 0,1-1 0 0 0,-1 1 0 0 0,0-1 0 0 0,0 1 0 0 0,0-1 0 0 0,0 0 0 0 0,1 1 0 0 0,-1-1 0 0 0,0 1 0 0 0,0-1 0 0 0,1 0 0 0 0,-1 1 0 0 0,0-1 0 0 0,1 0 0 0 0,-1 1 0 0 0,1 0 0 0 0,2 2 0 0 0,7 40 64 0 0,-7-32-59 0 0,-1-5 5 0 0,1 1 0 0 0,-1-1 0 0 0,1 0 0 0 0,0 0 0 0 0,8 11-1 0 0,-10-14-9 0 0,1-2 0 0 0,-1 1 0 0 0,0 0 0 0 0,0-1 0 0 0,0 1 0 0 0,0 0 0 0 0,0 0 0 0 0,1 3 0 0 0,1 4 0 0 0,0-4 0 0 0,-1-1 0 0 0,0 1 0 0 0,1-1 0 0 0,0 0 0 0 0,3 4 0 0 0,2 1 0 0 0,0-2 0 0 0,1 1 0 0 0,14 10 0 0 0,-16-14 0 0 0,-1 0 0 0 0,0 1 0 0 0,8 3-42 0 0,-1-1 32 0 0,14 4-5 0 0,-15-7 10 0 0,-10-2 5 0 0,-3-2 0 0 0,3 1 0 0 0,20 7 0 0 0,2 0 0 0 0,-18-7 0 0 0,-6-1 0 0 0,1 0 0 0 0,-1 0 0 0 0,1 0 0 0 0,0 0 0 0 0,-1 1 0 0 0,1-1 0 0 0,-1 0 0 0 0,1 0 0 0 0,-1 0 0 0 0,0 1 0 0 0,1-1 0 0 0,-1 0 0 0 0,1 0 0 0 0,-1 1 0 0 0,1-1 0 0 0,-1 0 0 0 0,0 1 0 0 0,1-1 0 0 0,-1 1 0 0 0,1 0 0 0 0,-1-1 0 0 0,1 1 0 0 0,-1-1 0 0 0,0 1 0 0 0,1 0 0 0 0,-1-1 0 0 0,1 1 0 0 0,-1-1 0 0 0,1 0 0 0 0,0 1 0 0 0,-1-1 0 0 0,1 1 0 0 0,-1-1 0 0 0,1 0 0 0 0,0 0 0 0 0,0 1 0 0 0,3 1 4 0 0,0 0-1 0 0,0 1 1 0 0,0-1-1 0 0,-1 1 1 0 0,1 0-1 0 0,-1 0 1 0 0,0 0-1 0 0,0 1 1 0 0,5 6-1 0 0,-5-7 0 0 0,-1 0 0 0 0,0 0 0 0 0,0 0 0 0 0,1-1 0 0 0,0 1 0 0 0,0-1 0 0 0,-1 0 0 0 0,1 1 0 0 0,6 1-1 0 0,6 4-2 0 0,-10-5 0 0 0,0-1 0 0 0,1 1 0 0 0,-1-1 0 0 0,0 0 0 0 0,1-1 0 0 0,6 2 0 0 0,-11-3 0 0 0,0 0 0 0 0,0 0 0 0 0,0 0 0 0 0,-1 0 0 0 0,1 0 0 0 0,0 1 0 0 0,0-1 0 0 0,0 0 0 0 0,0 1 0 0 0,-1-1 0 0 0,1 0 0 0 0,0 1 0 0 0,0-1 0 0 0,0 1 0 0 0,-1-1 0 0 0,1 1 0 0 0,1 0 0 0 0,1 2 0 0 0,-1-2-4 0 0,-1 0 0 0 0,1 0 0 0 0,-1 0 0 0 0,1 0 0 0 0,0 0 0 0 0,-1 0 0 0 0,0 0 0 0 0,1 0 0 0 0,-1 1 0 0 0,0-1 0 0 0,1 1 0 0 0,-1-1 0 0 0,1 3 0 0 0,0 0-17 0 0,-1-3-50 0 0,1-1-82 0 0,-1 1 111 0 0,1-1-1 0 0,0 1 1 0 0,-1-1 0 0 0,1 1-1 0 0,0-1 1 0 0,-1 0 0 0 0,1 0-1 0 0,0 0 1 0 0,-1 0 0 0 0,1 0-1 0 0,0 0 1 0 0,0-1-1 0 0,-1 1 1 0 0,1 0 0 0 0,-1-1-1 0 0,1 0 1 0 0,0 1 0 0 0,-1-1-1 0 0,1 0 1 0 0,-1 1 0 0 0,2-3-1 0 0,0 0-347 0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8:22.035"/>
    </inkml:context>
    <inkml:brush xml:id="br0">
      <inkml:brushProperty name="width" value="0.1" units="cm"/>
      <inkml:brushProperty name="height" value="0.2" units="cm"/>
      <inkml:brushProperty name="color" value="#A2D762"/>
      <inkml:brushProperty name="tip" value="rectangle"/>
      <inkml:brushProperty name="rasterOp" value="maskPen"/>
    </inkml:brush>
  </inkml:definitions>
  <inkml:trace contextRef="#ctx0" brushRef="#br0">13 314 8288 0 0,'-1'-2'41'0'0,"-1"0"1"0"0,1 0 0 0 0,0 0 0 0 0,0 0-1 0 0,0-1 1 0 0,0 1 0 0 0,0 0 0 0 0,0-1-1 0 0,1 1 1 0 0,-1 0 0 0 0,1-1 0 0 0,-1 1-1 0 0,1-1 1 0 0,0 1 0 0 0,0-1 0 0 0,0 1-1 0 0,0 0 1 0 0,1-1 0 0 0,-1 1 0 0 0,1-1-1 0 0,-1 1 1 0 0,1 0 0 0 0,0-1 0 0 0,0 1-1 0 0,0 0 1 0 0,0 0 0 0 0,0-1 0 0 0,3-2-1 0 0,16-20 1297 0 0,-12 17-1026 0 0,0-1 0 0 0,6-10 0 0 0,-9 13-219 0 0,0-1 1 0 0,0 1-1 0 0,1 0 0 0 0,0 0 0 0 0,0 0 1 0 0,9-6-1 0 0,-13 11-85 0 0,-1 0 54 0 0,1 0 0 0 0,0 0 0 0 0,-1 0-1 0 0,1 0 1 0 0,0 0 0 0 0,0 0 0 0 0,0 1-1 0 0,-1-1 1 0 0,1 1 0 0 0,0-1 0 0 0,0 1-1 0 0,0 0 1 0 0,0 0 0 0 0,4 0 0 0 0,-3-1-27 0 0,0 1 1 0 0,0 0-1 0 0,0-1 1 0 0,0 1-1 0 0,0-1 0 0 0,0 0 1 0 0,5-2-1 0 0,8-3-4 0 0,-9 4 36 0 0,-5 2 0 0 0,1 2 23 0 0,8 3 208 0 0,6 2 170 0 0,-15-6-461 0 0,0 0 0 0 0,0 0 0 0 0,0 0 0 0 0,0 0 0 0 0,0 0 0 0 0,-1 0 0 0 0,1 0 0 0 0,2 3 0 0 0,-4-4-6 0 0,1 1 8 0 0,0 0 1 0 0,0 0-1 0 0,0 0 1 0 0,0 0-1 0 0,0 0 1 0 0,0 0-1 0 0,0 0 1 0 0,0 0-1 0 0,-1 1 1 0 0,1-1 0 0 0,-1 0-1 0 0,1 0 1 0 0,0 3-1 0 0,2 3 60 0 0,-1-3-20 0 0,0-1 0 0 0,0 0-1 0 0,0 0 1 0 0,-1 1 0 0 0,1-1 0 0 0,0 6 0 0 0,-1-8-47 0 0,-1 0 1 0 0,0 0 0 0 0,0 0 0 0 0,1 0 0 0 0,-1 0 0 0 0,1 0 0 0 0,-1 0 0 0 0,1 0-1 0 0,-1 0 1 0 0,1-1 0 0 0,-1 1 0 0 0,1 0 0 0 0,0 0 0 0 0,-1-1 0 0 0,1 1 0 0 0,0 0-1 0 0,1 0 1 0 0,2 3 10 0 0,13 11 3 0 0,-16-13-7 0 0,1 0 0 0 0,0-1 0 0 0,0 1 1 0 0,0-1-1 0 0,0 0 0 0 0,1 1 0 0 0,-1-1 1 0 0,3 1-1 0 0,6-2 76 0 0,-9-1-77 0 0,39-6 82 0 0,-37 5-77 0 0,0 1 1 0 0,0 0-1 0 0,0-1 0 0 0,5-2 1 0 0,-9 4-15 0 0,0-1 0 0 0,0 1 1 0 0,1 0-1 0 0,-1 0 0 0 0,0 0 1 0 0,0-1-1 0 0,0 1 0 0 0,1 0 1 0 0,-1 0-1 0 0,0-1 0 0 0,0 1 1 0 0,0 0-1 0 0,0 0 0 0 0,1-1 0 0 0,-1 1 1 0 0,0 0-1 0 0,0-1 0 0 0,0 1 1 0 0,0 0-1 0 0,0 0 0 0 0,0-1 1 0 0,0 1-1 0 0,0 0 0 0 0,0-1 1 0 0,0 1-1 0 0,0 0 0 0 0,0-1 0 0 0,0 1 1 0 0,0 0-1 0 0,0 0 0 0 0,0-1 1 0 0,0 1-1 0 0,-1 0 0 0 0,1-1 1 0 0,0 1-1 0 0,0 0 0 0 0,0 0 1 0 0,0-1-1 0 0,-1 1 0 0 0,1 0 1 0 0,0 0-1 0 0,0 0 0 0 0,0-1 0 0 0,-1 1 1 0 0,1 0-1 0 0,0 0 0 0 0,0 0 1 0 0,-1-1-1 0 0,0 1-9 0 0,1-1 0 0 0,0 1 0 0 0,-1 0 0 0 0,1-1 0 0 0,-1 1 0 0 0,1-1 0 0 0,0 1 0 0 0,-1-1 0 0 0,1 1 0 0 0,0-1 0 0 0,0 1 0 0 0,-1-1 0 0 0,1 0 0 0 0,0 1 0 0 0,0-1 0 0 0,0 1 0 0 0,0-1 0 0 0,0 0 0 0 0,0 1 0 0 0,0-1 0 0 0,0 1 0 0 0,0-1 0 0 0,0 0 0 0 0,0 0 0 0 0,2-3 11 0 0,-2 2 22 0 0,1 0 0 0 0,0-1-1 0 0,0 1 1 0 0,0 0 0 0 0,1 0 0 0 0,-1 0 0 0 0,4-4 0 0 0,7-10 743 0 0,-11 13-739 0 0,0 1 1 0 0,1 0 0 0 0,-1 0-1 0 0,1 0 1 0 0,-1 0 0 0 0,1 0-1 0 0,0 0 1 0 0,3-2-1 0 0,-3 2-11 0 0,0 1 0 0 0,0-1-1 0 0,0 0 1 0 0,-1 0-1 0 0,1 0 1 0 0,-1 0-1 0 0,1 0 1 0 0,-1 0-1 0 0,0 0 1 0 0,0 0-1 0 0,0-1 1 0 0,0 1 0 0 0,0 0-1 0 0,0-4 1 0 0,1 1-3 0 0,0 0 1 0 0,-1 1-1 0 0,1-1 1 0 0,1 1-1 0 0,-1-1 1 0 0,1 1-1 0 0,5-7 1 0 0,-3-2-4 0 0,-4 13-10 0 0,-1-1 0 0 0,0 1 0 0 0,1-1 0 0 0,-1 1 0 0 0,1-1 0 0 0,-1 1 0 0 0,1 0 0 0 0,-1-1 0 0 0,1 1 0 0 0,-1 0 0 0 0,1-1 0 0 0,-1 1 0 0 0,1 0 0 0 0,-1 0 0 0 0,1 0 0 0 0,-1-1 0 0 0,1 1 0 0 0,0 0 0 0 0,12-3 11 0 0,-14 2 35 0 0,1 1-46 0 0,-1-1 1 0 0,1 1-1 0 0,-1 0 0 0 0,1-1 1 0 0,0 1-1 0 0,-1-1 0 0 0,1 1 0 0 0,-1-1 1 0 0,1 1-1 0 0,0-1 0 0 0,-1 1 0 0 0,1-1 1 0 0,0 1-1 0 0,0-1 0 0 0,-1 1 1 0 0,1-1-1 0 0,0 1 0 0 0,0-1 0 0 0,0 0 1 0 0,0 1-1 0 0,0-1 0 0 0,0 1 1 0 0,0-1-1 0 0,0 0 0 0 0,0 0 0 0 0,1-5 0 0 0,2 1 0 0 0,-2 4 0 0 0,3-3 0 0 0,5 7 0 0 0,6 5 0 0 0,7 2 0 0 0,-18-9 0 0 0,-1 1 0 0 0,1-1 0 0 0,-1 1 0 0 0,0 0 0 0 0,5 4 0 0 0,-7-6 0 0 0,-1 0 0 0 0,1 1 1 0 0,0-1-1 0 0,-1 1 0 0 0,1-1 1 0 0,-1 1-1 0 0,1-1 0 0 0,-1 1 1 0 0,1-1-1 0 0,-1 1 0 0 0,1 0 1 0 0,-1-1-1 0 0,1 1 0 0 0,-1 0 1 0 0,0-1-1 0 0,1 1 1 0 0,-1 0-1 0 0,0 0 0 0 0,1-1 1 0 0,-1 1-1 0 0,0 0 0 0 0,0 0 1 0 0,0 0-1 0 0,0-1 0 0 0,0 1 1 0 0,0 0-1 0 0,0 0 0 0 0,0 0 1 0 0,0-1-1 0 0,0 1 0 0 0,-1 0 1 0 0,1 0-1 0 0,-9 11 84 0 0,8-10-81 0 0,-1-1 0 0 0,1 1 0 0 0,-1 0 0 0 0,1 0 0 0 0,0 0 0 0 0,0 0 0 0 0,0 0 0 0 0,0 0 0 0 0,0 0 0 0 0,1 0 0 0 0,-1 0 0 0 0,1 0 0 0 0,-1 0 0 0 0,1 0 0 0 0,0 1 0 0 0,-1 1 0 0 0,-1 12-103 0 0,2-12 90 0 0,1 1-1 0 0,0-1 1 0 0,0 1 0 0 0,0-1-1 0 0,1 0 1 0 0,-1 0 0 0 0,4 6-1 0 0,5 15-24 0 0,-8-20 28 0 0,0 1 0 0 0,0-1 0 0 0,0-1 0 0 0,1 1 0 0 0,0 0 0 0 0,0-1 0 0 0,0 1 0 0 0,6 4 0 0 0,-6-4 6 0 0,23 10 1 0 0,-21-11 0 0 0,-1-1 0 0 0,1 1 0 0 0,-1 0 0 0 0,0 0 0 0 0,0 1 0 0 0,-1-1 0 0 0,1 1 0 0 0,-1 0 0 0 0,5 8 0 0 0,-3-4 0 0 0,-3-7 0 0 0,0-1 0 0 0,0 0 0 0 0,-1 0 0 0 0,1 0 0 0 0,0 0 0 0 0,0 0 0 0 0,3 0 0 0 0,-4 0-1 0 0,0-1 0 0 0,0 0 0 0 0,0 0 0 0 0,0 0 0 0 0,0 0 0 0 0,1 0 0 0 0,-1 0 0 0 0,0-1 0 0 0,0 1 0 0 0,0 0 0 0 0,0 0 0 0 0,0-1 0 0 0,0 1 0 0 0,0-1-1 0 0,0 1 1 0 0,0-1 0 0 0,0 1 0 0 0,0-1 0 0 0,-1 1 0 0 0,2-2 0 0 0,13-16-56 0 0,-11 12 30 0 0,-2 3 23 0 0,0 0 1 0 0,0-1-1 0 0,-1 1 1 0 0,0-1-1 0 0,1 1 1 0 0,-1-1-1 0 0,-1 1 0 0 0,1-1 1 0 0,0-6-1 0 0,4-16 10 0 0,-3 16 5 0 0,0 1-1 0 0,2-18 0 0 0,-3 17 5 0 0,0 0-1 0 0,4-13 1 0 0,2-4 102 0 0,-6 20-117 0 0,-1 5 0 0 0,0 1 0 0 0,0-1 0 0 0,0 0 0 0 0,1 1 0 0 0,-1-1 0 0 0,1 1 0 0 0,-1-1 0 0 0,2-2 0 0 0,2-5 0 0 0,-3 6 0 0 0,1 1 0 0 0,-1-1 0 0 0,0 1 0 0 0,1-1 0 0 0,-1 1 0 0 0,1 0 0 0 0,0 0 0 0 0,0 0 0 0 0,0 0 0 0 0,3-3 0 0 0,-5 5 5 0 0,1-1-1 0 0,-1 1 0 0 0,0 0 0 0 0,1-1 1 0 0,0 1-1 0 0,-1 0 0 0 0,1-1 0 0 0,-1 1 0 0 0,1 0 1 0 0,-1 0-1 0 0,1 0 0 0 0,0 0 0 0 0,-1-1 0 0 0,1 1 1 0 0,-1 0-1 0 0,1 0 0 0 0,0 0 0 0 0,-1 0 0 0 0,1 0 1 0 0,-1 0-1 0 0,1 0 0 0 0,1 1 0 0 0,1-1-3 0 0,2 0-19 0 0,1 1 18 0 0,-1 1 11 0 0,-2-1 87 0 0,8 0 15 0 0,-4 0-248 0 0,-5 0 127 0 0,-1-1-1 0 0,1 0 0 0 0,-1 1 1 0 0,1 0-1 0 0,-1-1 0 0 0,0 1 1 0 0,1 0-1 0 0,-1 0 0 0 0,2 1 0 0 0,3 4 9 0 0,-5-5 0 0 0,1 0 0 0 0,-1 1 0 0 0,1-1 0 0 0,-1 1 0 0 0,1 0 0 0 0,-1-1 0 0 0,0 1 0 0 0,0 0 0 0 0,0 0 0 0 0,0-1 0 0 0,1 4 0 0 0,-4 23 250 0 0,5 1-716 0 0,23 27 905 0 0,-16-45-1084 0 0,-9-11 408 0 0,6 0-625 0 0,-4-2 867 0 0,0 1-1 0 0,0 0 0 0 0,0-1 1 0 0,0 0-1 0 0,-1 0 1 0 0,1 0-1 0 0,-1 0 0 0 0,1 0 1 0 0,-1 0-1 0 0,0 0 1 0 0,0-1-1 0 0,4-4 1 0 0,-4 3-32 0 0,0 1 0 0 0,1 0 1 0 0,0 0-1 0 0,5-5 0 0 0,6-6 1 0 0,-9 7 146 0 0,1 0 1 0 0,-1-1 0 0 0,5-10-1 0 0,-9 17-117 0 0,0 0-1 0 0,0 0 1 0 0,0 0-1 0 0,0 0 1 0 0,0 0-1 0 0,0 0 1 0 0,0 0-1 0 0,0 0 1 0 0,1 0-1 0 0,-1 1 1 0 0,0-1-1 0 0,0 0 1 0 0,3 0-1 0 0,-3 1 0 0 0,0-1-1 0 0,0 1 0 0 0,0-1 0 0 0,0 1 0 0 0,0-1 1 0 0,0 0-1 0 0,0 1 0 0 0,0-1 0 0 0,0 0 0 0 0,0 0 1 0 0,0 0-1 0 0,-1 0 0 0 0,1 1 0 0 0,1-3 1 0 0,-3-2-2 0 0,1 4 4 0 0,0-1 0 0 0,0 1 0 0 0,0 0 1 0 0,0-1-1 0 0,0 1 0 0 0,0-1 0 0 0,0 1 1 0 0,1 0-1 0 0,-1-1 0 0 0,0 1 0 0 0,1 0 1 0 0,-1 0-1 0 0,1-1 0 0 0,-1 1 0 0 0,1 0 1 0 0,0 0-1 0 0,0 0 0 0 0,-1 0 0 0 0,1-1 1 0 0,0 1-1 0 0,0 0 0 0 0,0 0 0 0 0,1 0 1 0 0,4-6 21 0 0,-6 5-26 0 0,2-3 0 0 0,10-5 0 0 0,-8 8 10 0 0,-2 1 33 0 0,9 2-30 0 0,2 3-15 0 0,-6-1 2 0 0,-7-3 1 0 0,1 0 0 0 0,-1 0 1 0 0,1 0-1 0 0,-1 1 1 0 0,1-1-1 0 0,-1 0 0 0 0,1 1 1 0 0,-1-1-1 0 0,1 0 1 0 0,-1 1-1 0 0,1-1 1 0 0,-1 0-1 0 0,0 1 0 0 0,1-1 1 0 0,-1 1-1 0 0,0-1 1 0 0,1 1-1 0 0,-1-1 0 0 0,0 1 1 0 0,0-1-1 0 0,1 1 1 0 0,-1 0-1 0 0,0-1 1 0 0,0 1-1 0 0,0-1 0 0 0,0 2 1 0 0,1 0 13 0 0,11 24 60 0 0,-13-16-75 0 0,2-6 0 0 0,1 0 0 0 0,-1 1 0 0 0,1-1 0 0 0,0 0 0 0 0,0 0 0 0 0,3 5 0 0 0,-4-8 0 0 0,0 0 0 0 0,0 0 0 0 0,0 1 0 0 0,0-1 0 0 0,0 0 0 0 0,-1 0 0 0 0,1 1 0 0 0,0-1 0 0 0,-1 1 0 0 0,1-1 0 0 0,-1 0 0 0 0,1 3 0 0 0,0 1 0 0 0,3 19 0 0 0,-3-20 0 0 0,-1 0 0 0 0,1 0 0 0 0,0 0 0 0 0,2 6 0 0 0,-2-6-11 0 0,1 0 1 0 0,0-1-1 0 0,0 1 1 0 0,0 0-1 0 0,0-1 1 0 0,4 4 0 0 0,-4-3-1 0 0,2 0-81 0 0,-1 0 1 0 0,1 0 0 0 0,0 0 0 0 0,5 3 0 0 0,-7-6 65 0 0,-1 0 1 0 0,1 0 0 0 0,-1 0 0 0 0,1 0 0 0 0,-1 0 0 0 0,1-1 0 0 0,-1 1 0 0 0,1 0 0 0 0,0-1-1 0 0,-1 0 1 0 0,1 1 0 0 0,0-1 0 0 0,-1 0 0 0 0,1 0 0 0 0,0 0 0 0 0,0 0 0 0 0,2 0 0 0 0,-2-1-18 0 0,0 0 1 0 0,0-1 0 0 0,-1 1 0 0 0,1-1 0 0 0,0 1 0 0 0,-1-1 0 0 0,1 0 0 0 0,-1 1 0 0 0,1-1 0 0 0,-1 0 0 0 0,0 0 0 0 0,2-3 0 0 0,2-3-59 0 0,7-12-30 0 0,-8 17 112 0 0,-1-1 1 0 0,0 0 0 0 0,0 0-1 0 0,0 0 1 0 0,-1 0-1 0 0,0 0 1 0 0,1-1 0 0 0,-1 1-1 0 0,1-5 1 0 0,9-11-359 0 0,-9 9 290 0 0,-3 10 74 0 0,1 0-1 0 0,-1-1 1 0 0,0 1-1 0 0,1 0 1 0 0,-1-1-1 0 0,1 1 1 0 0,-1 0 0 0 0,1 0-1 0 0,-1-1 1 0 0,1 1-1 0 0,0 0 1 0 0,0 0-1 0 0,0 0 1 0 0,-1 0-1 0 0,1 0 1 0 0,0 0-1 0 0,0 0 1 0 0,1 0-1 0 0,-1 0 1 0 0,0 1 0 0 0,0-1-1 0 0,2-1 1 0 0,1 2-33 0 0,-4 0 44 0 0,1 0 0 0 0,-1 0-1 0 0,0 1 1 0 0,0-1 0 0 0,1 0 0 0 0,-1 0 0 0 0,0 0-1 0 0,1 1 1 0 0,-1-1 0 0 0,0 0 0 0 0,0 0-1 0 0,1 0 1 0 0,-1 0 0 0 0,1 0 0 0 0,-1 1 0 0 0,0-1-1 0 0,1 0 1 0 0,-1 0 0 0 0,0 0 0 0 0,1 0 0 0 0,-1 0-1 0 0,0 0 1 0 0,1 0 0 0 0,-1 0 0 0 0,0 0-1 0 0,1-1 1 0 0,-1 1 0 0 0,0 0 0 0 0,1 0 0 0 0,0 0 0 0 0,1 0 0 0 0,-1 0 0 0 0,0 0 0 0 0,1 0 0 0 0,-1 0 0 0 0,1 1 0 0 0,-1-1 0 0 0,0 0 0 0 0,0 1 0 0 0,1-1 0 0 0,-1 1 0 0 0,0-1 0 0 0,0 1 0 0 0,1 0 0 0 0,-1-1 0 0 0,0 1 0 0 0,2 2 0 0 0,-2-1-6 0 0,1 0 0 0 0,-1 0 1 0 0,0 0-1 0 0,0 0 0 0 0,0 0 0 0 0,0 0 0 0 0,1 4 0 0 0,7 15-21 0 0,-4-13 29 0 0,-2 0 0 0 0,1 0 0 0 0,-1 0 0 0 0,2 9 0 0 0,-2-7 0 0 0,3 8 0 0 0,10 23 0 0 0,-9-25 0 0 0,-6-12 0 0 0,0-1 0 0 0,0 1 0 0 0,1-1 0 0 0,3 6 0 0 0,4 8 0 0 0,-8-14 0 0 0,0-1 0 0 0,0 1 0 0 0,0-1 0 0 0,1 1 0 0 0,-1-1 0 0 0,3 3 0 0 0,-2-2 0 0 0,1 0 0 0 0,-1 1 0 0 0,1 0 0 0 0,1 5 0 0 0,6 8 0 0 0,-6-12 0 0 0,7 6 0 0 0,18 7 0 0 0,-27-18 0 0 0,11 11 0 0 0,1-1 0 0 0,-10-7 0 0 0,3 0 0 0 0,-2-2 0 0 0,-4-1 3 0 0,0 0 0 0 0,1 0 0 0 0,-1 0 1 0 0,0-1-1 0 0,0 1 0 0 0,1 0 0 0 0,-1-1 1 0 0,0 1-1 0 0,0 0 0 0 0,3-2 1 0 0,17-6 24 0 0,-14 6-28 0 0,-2 0 0 0 0,3 1-12 0 0,-7 1 10 0 0,-1 0 0 0 0,0 0 0 0 0,0 0 0 0 0,0 0 0 0 0,1 0 0 0 0,-1 0 0 0 0,0 0 0 0 0,0 0 0 0 0,0 0 0 0 0,1 0 0 0 0,-1-1 0 0 0,0 1 0 0 0,0 0 0 0 0,0 0 0 0 0,1 0 0 0 0,-1 0 0 0 0,0 0 0 0 0,0 0 0 0 0,0 0 0 0 0,0 0 0 0 0,1-1 0 0 0,-1 1 0 0 0,0 0 0 0 0,0 0 0 0 0,0 0 0 0 0,0 0 0 0 0,0-1 0 0 0,1 1 0 0 0,-1 0 0 0 0,0 0 0 0 0,0 0 0 0 0,0-1 0 0 0,0 1-90 0 0,1 0 32 0 0,8-2 47 0 0,-1 2 16 0 0,-8 0-3 0 0,1 0-1 0 0,-1 0 1 0 0,1 0 0 0 0,-1 0 0 0 0,1 1 0 0 0,-1-1 0 0 0,1 0 0 0 0,0 0 0 0 0,-1 0 0 0 0,0 1 0 0 0,1-1 0 0 0,-1 0-1 0 0,1 0 1 0 0,-1 1 0 0 0,1-1 0 0 0,-1 1 0 0 0,1-1 0 0 0,-1 0 0 0 0,0 1 0 0 0,1-1 0 0 0,-1 1 0 0 0,0-1 0 0 0,1 1-1 0 0,-1 0 1 0 0,1 0-8 0 0,9 18 8 0 0,-7-16 6 0 0,-1 0 0 0 0,1 0 1 0 0,-1 0-1 0 0,1 0 0 0 0,0 0 0 0 0,0-1 1 0 0,0 1-1 0 0,0-1 0 0 0,0 0 0 0 0,1 0 1 0 0,-1 0-1 0 0,6 1 0 0 0,-3 0 4 0 0,1-2-1 0 0,0 1 0 0 0,-1-1 1 0 0,1 0-1 0 0,0 0 0 0 0,9-1 1 0 0,23 3-889 0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8:24.421"/>
    </inkml:context>
    <inkml:brush xml:id="br0">
      <inkml:brushProperty name="width" value="0.1" units="cm"/>
      <inkml:brushProperty name="height" value="0.2" units="cm"/>
      <inkml:brushProperty name="color" value="#A2D762"/>
      <inkml:brushProperty name="tip" value="rectangle"/>
      <inkml:brushProperty name="rasterOp" value="maskPen"/>
    </inkml:brush>
  </inkml:definitions>
  <inkml:trace contextRef="#ctx0" brushRef="#br0">0 176 3224 0 0,'0'0'3153'0'0,"12"-11"-812"0"0,-8 4-1534 0 0,1 0 427 0 0,0 0 0 0 0,0 0 0 0 0,10-10 0 0 0,-4 8-1039 0 0,0 1-1 0 0,0 0 1 0 0,18-8 0 0 0,-17 9-14 0 0,0 0 0 0 0,22-18 1 0 0,-28 21-196 0 0,-1-1 0 0 0,1 1 1 0 0,0 1-1 0 0,0-1 0 0 0,0 1 1 0 0,0 0-1 0 0,0 0 0 0 0,1 1 1 0 0,0 0-1 0 0,-1 0 0 0 0,1 0 1 0 0,12 0-1 0 0,-8 5-60 0 0,1 0 0 0 0,15 8 0 0 0,-13-6 191 0 0,-12-4-75 0 0,1 0 0 0 0,-1 0-1 0 0,0 0 1 0 0,1 0 0 0 0,-1 0-1 0 0,0 1 1 0 0,1-1 0 0 0,-1 1-1 0 0,0-1 1 0 0,2 4 0 0 0,33 30 84 0 0,-27-26-128 0 0,12 8-12 0 0,-19-14 17 0 0,0 0-1 0 0,1 0 1 0 0,-1 0-1 0 0,1-1 1 0 0,0 1-1 0 0,6 2 1 0 0,6 4-11 0 0,-1 3 8 0 0,-3 6 64 0 0,-11-14-48 0 0,-1-3-14 0 0,0-1 0 0 0,0 1 0 0 0,1-1 0 0 0,-1 1 1 0 0,0 0-1 0 0,0-1 0 0 0,1 1 0 0 0,-1-1 0 0 0,0 1 0 0 0,1-1 1 0 0,-1 1-1 0 0,0-1 0 0 0,1 1 0 0 0,-1-1 0 0 0,1 1 0 0 0,-1-1 1 0 0,1 1-1 0 0,-1-1 0 0 0,1 0 0 0 0,-1 1 0 0 0,2-1 1 0 0,8 6-3 0 0,-1-2 0 0 0,-4-1 0 0 0,0 2 0 0 0,0-1 0 0 0,3 4 6 0 0,-2-1-39 0 0,23 18-243 0 0,-6-10 485 0 0,-3 17-295 0 0,-18-30-3 0 0,0 1 0 0 0,0-1 1 0 0,0-1-1 0 0,0 1 1 0 0,0 0-1 0 0,3 2 1 0 0,-2-3 165 0 0,0 0 0 0 0,0 0 1 0 0,0 0-1 0 0,0-1 0 0 0,0 1 1 0 0,0-1-1 0 0,0 1 0 0 0,5-1 1 0 0,12 7-400 0 0,-11-3 116 0 0,-8-4 204 0 0,-1 0 1 0 0,1 0-1 0 0,-1 0 1 0 0,1 0-1 0 0,-1 1 1 0 0,0-1-1 0 0,1 0 1 0 0,-1 0-1 0 0,1 1 1 0 0,-1-1-1 0 0,0 0 1 0 0,1 0-1 0 0,-1 1 1 0 0,0-1-1 0 0,1 1 1 0 0,-1-1-1 0 0,0 0 1 0 0,1 1-1 0 0,4 5 47 0 0,-2-5-61 0 0,0 1 0 0 0,0-1 0 0 0,0 0 1 0 0,0 0-1 0 0,0 0 0 0 0,0-1 1 0 0,0 1-1 0 0,5 0 0 0 0,-7-2 7 0 0,15 4-120 0 0,1 2 75 0 0,-11-2 34 0 0,-6-1-4 0 0,1 0 3 0 0,7 1 12 0 0,-7-2 7 0 0,-1-1 3 0 0,0 1-1 0 0,1-1 1 0 0,-1 0-1 0 0,1 0 1 0 0,-1 0-1 0 0,0 1 1 0 0,1-1-1 0 0,-1 0 1 0 0,1 0-1 0 0,-1 0 1 0 0,1 0-1 0 0,-1 0 1 0 0,1 0-1 0 0,-1 0 0 0 0,1 0 1 0 0,-1 0-1 0 0,0 0 1 0 0,1 0-1 0 0,-1 0 1 0 0,1 0-1 0 0,-1 0 1 0 0,1 0-1 0 0,-1 0 1 0 0,1-1-1 0 0,28-12-13 0 0,-21 11-16 0 0,-3 0-51 0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8:26.223"/>
    </inkml:context>
    <inkml:brush xml:id="br0">
      <inkml:brushProperty name="width" value="0.1" units="cm"/>
      <inkml:brushProperty name="height" value="0.2" units="cm"/>
      <inkml:brushProperty name="color" value="#A2D762"/>
      <inkml:brushProperty name="tip" value="rectangle"/>
      <inkml:brushProperty name="rasterOp" value="maskPen"/>
    </inkml:brush>
  </inkml:definitions>
  <inkml:trace contextRef="#ctx0" brushRef="#br0">0 219 3224 0 0,'0'0'8602'0'0,"13"8"-6284"0"0,-10-8-2164 0 0,0 0 0 0 0,0 0 1 0 0,0 0-1 0 0,0 0 1 0 0,0 0-1 0 0,0 0 1 0 0,0-1-1 0 0,0 0 0 0 0,0 1 1 0 0,-1-1-1 0 0,1 0 1 0 0,4-3-1 0 0,3-1 156 0 0,-1 0 0 0 0,10-9 0 0 0,-18 13-288 0 0,106-84 1220 0 0,-99 80-1214 0 0,0-1-1 0 0,0 1 1 0 0,1 0 0 0 0,-1 0 0 0 0,1 1 0 0 0,0 1 0 0 0,14-5-1 0 0,31-6-27 0 0,-35 11 0 0 0,-11 1 0 0 0,0 1 0 0 0,15-1 0 0 0,-14 1 19 0 0,-1 0 0 0 0,1-1 0 0 0,-1 0-1 0 0,14-5 1 0 0,-7 3 5 0 0,-2-1-14 0 0,-8 3-10 0 0,-3 2 1 0 0,12-3 39 0 0,-3-2-17 0 0,13-3 41 0 0,-23 7-64 0 0,-1 0 0 0 0,0 1 0 0 0,1 0 0 0 0,-1-1 0 0 0,0 1 0 0 0,1 0 0 0 0,-1 0 0 0 0,0-1 0 0 0,0 1 0 0 0,1 0 0 0 0,-1 0 0 0 0,0 0 0 0 0,1-1 0 0 0,-1 1 0 0 0,0 0 0 0 0,1 0 0 0 0,-1 0 0 0 0,1 0 0 0 0,-1 0 0 0 0,0 0 0 0 0,1 0 0 0 0,-1 0 0 0 0,0 0 0 0 0,1 0 0 0 0,-1 0 0 0 0,1 0 0 0 0,-1 0 0 0 0,3-1 5 0 0,3 2 17 0 0,10 8 5 0 0,-15-8-26 0 0,1 0 1 0 0,-1 0-1 0 0,0 0 1 0 0,1 0-1 0 0,-1 1 0 0 0,0-1 1 0 0,0 0-1 0 0,0 1 1 0 0,0-1-1 0 0,0 1 1 0 0,0-1-1 0 0,0 1 0 0 0,-1 0 1 0 0,1-1-1 0 0,0 1 1 0 0,-1 0-1 0 0,1 2 1 0 0,2 6 36 0 0,10 15-27 0 0,-11-21-11 0 0,1 0 0 0 0,-1-1 0 0 0,0 1 0 0 0,-1 1 0 0 0,1-1 0 0 0,1 6-1 0 0,-2-7 3 0 0,0 1 0 0 0,0 0 0 0 0,1-1-1 0 0,0 0 1 0 0,3 6 0 0 0,-3-6 7 0 0,-1 1 0 0 0,1-1 0 0 0,0 0 0 0 0,-1 1 0 0 0,1 3-1 0 0,-1-6-8 0 0,-1 1 0 0 0,1-1 0 0 0,-1 0 0 0 0,1 0 0 0 0,0 0 0 0 0,-1 0 0 0 0,1 0 0 0 0,0 0 0 0 0,0 0 0 0 0,0 0 0 0 0,0 0 0 0 0,-1 0 0 0 0,3 1 0 0 0,17 10 0 0 0,-8-5 0 0 0,-4-1 7 0 0,-2-2-25 0 0,0 0 1 0 0,-1 0-1 0 0,9 9 0 0 0,-7-6 18 0 0,3 5 0 0 0,1-2 0 0 0,12 11 0 0 0,19 7-72 0 0,-41-26 72 0 0,1 0 0 0 0,12 3 0 0 0,43 10-300 0 0,-32-6 288 0 0,-11-5-161 0 0,-9-2 41 0 0,0 0 1 0 0,0-1-1 0 0,1 0 0 0 0,-1 0 0 0 0,0 0 0 0 0,8 0 0 0 0,-11-2 132 0 0,6 4 0 0 0,-3-1 0 0 0,-3-1 20 0 0,0 0-1 0 0,0-1 0 0 0,1 1 1 0 0,-1-1-1 0 0,0 1 0 0 0,0-1 1 0 0,0 0-1 0 0,0 0 0 0 0,1 0 1 0 0,1-1-1 0 0,6 1-90 0 0,8 1-50 0 0,-13 0 5 0 0,-1-1 1 0 0,0 1-1 0 0,0-1 0 0 0,1 0 1 0 0,7-2-1 0 0,-9 1-378 0 0,2-2-146 0 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8:27.521"/>
    </inkml:context>
    <inkml:brush xml:id="br0">
      <inkml:brushProperty name="width" value="0.1" units="cm"/>
      <inkml:brushProperty name="height" value="0.2" units="cm"/>
      <inkml:brushProperty name="color" value="#A2D762"/>
      <inkml:brushProperty name="tip" value="rectangle"/>
      <inkml:brushProperty name="rasterOp" value="maskPen"/>
    </inkml:brush>
  </inkml:definitions>
  <inkml:trace contextRef="#ctx0" brushRef="#br0">3 143 3224 0 0,'-2'10'4211'0'0,"2"-9"-4186"0"0,0-1 0 0 0,0 0 0 0 0,0 0 0 0 0,0 0 0 0 0,0 0 0 0 0,2-1 727 0 0,-2 1-727 0 0,0 0 0 0 0,0 0 0 0 0,0 0 0 0 0,0 0 0 0 0,0 0 0 0 0,0 0 0 0 0,0-1 0 0 0,0 1 0 0 0,0 0 0 0 0,0 0 1 0 0,0 0-1 0 0,0 0 0 0 0,0 0 0 0 0,4-3 507 0 0,10-4 3270 0 0,2 4-2304 0 0,-12 3-1236 0 0,0-1 0 0 0,0 0 0 0 0,0 0-1 0 0,-1 0 1 0 0,1-1 0 0 0,0 1-1 0 0,6-4 1 0 0,22-16 331 0 0,41-24-33 0 0,-36 20-485 0 0,-4-1 54 0 0,-18 20-2 0 0,-13 5-63 0 0,0 0-62 0 0,-1 1-1 0 0,1-1 1 0 0,-1 1-1 0 0,1 0 1 0 0,0 0-1 0 0,-1 0 1 0 0,1 0 0 0 0,0 0-1 0 0,1 0 1 0 0,2 0-5 0 0,7 2 3 0 0,-3 3 0 0 0,15 5 12 0 0,-6-1 144 0 0,6 6 260 0 0,-11-3-295 0 0,-10-8-70 0 0,0-1 0 0 0,1 1 1 0 0,0-1-1 0 0,0 0 1 0 0,-1-1-1 0 0,9 5 0 0 0,-5-4-41 0 0,-6-2-4 0 0,1 0-1 0 0,0 0 1 0 0,0 0-1 0 0,0 0 0 0 0,0-1 1 0 0,0 1-1 0 0,0-1 1 0 0,0 1-1 0 0,4-1 0 0 0,30 6-5 0 0,-12 2 118 0 0,4 7-97 0 0,3 2 32 0 0,-29-16-58 0 0,-1-1 0 0 0,1 1 0 0 0,-1-1 0 0 0,1 0 0 0 0,0 1 0 0 0,-1-1-1 0 0,1 0 1 0 0,0 0 0 0 0,-1 0 0 0 0,1 0 0 0 0,-1 0 0 0 0,1-1 0 0 0,1 0-1 0 0,3-2-66 0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8:31.418"/>
    </inkml:context>
    <inkml:brush xml:id="br0">
      <inkml:brushProperty name="width" value="0.1" units="cm"/>
      <inkml:brushProperty name="height" value="0.2" units="cm"/>
      <inkml:brushProperty name="color" value="#A2D762"/>
      <inkml:brushProperty name="tip" value="rectangle"/>
      <inkml:brushProperty name="rasterOp" value="maskPen"/>
    </inkml:brush>
  </inkml:definitions>
  <inkml:trace contextRef="#ctx0" brushRef="#br0">4 487 5152 0 0,'0'0'2805'0'0,"-3"-12"1998"0"0,3 11-4615 0 0,0-1 0 0 0,0 0 0 0 0,0 1 0 0 0,0-1 0 0 0,0 0 0 0 0,0 1 0 0 0,1-1 0 0 0,-1 0 0 0 0,1 1 0 0 0,-1-1 1 0 0,1 1-1 0 0,0-1 0 0 0,-1 1 0 0 0,1-1 0 0 0,0 1 0 0 0,0-1 0 0 0,1 0 0 0 0,0-1-90 0 0,1 0 0 0 0,-1 0 0 0 0,1 1-1 0 0,0-1 1 0 0,-1 1 0 0 0,1-1 0 0 0,5-2-1 0 0,-7 5-95 0 0,0-1 0 0 0,0 0 0 0 0,1 0 0 0 0,-1 1 0 0 0,0-1 0 0 0,0 1 0 0 0,1-1 0 0 0,-1 1 0 0 0,0 0 0 0 0,1-1 0 0 0,1 1 0 0 0,2-1-2 0 0,0 1 0 0 0,1 0 0 0 0,0 0 0 0 0,15 7 11 0 0,-19-6 32 0 0,22 18 111 0 0,-21-16-144 0 0,-1-1 0 0 0,1 2 0 0 0,-1-1 0 0 0,0 0 0 0 0,0 0 0 0 0,0 1-1 0 0,-1-1 1 0 0,3 7 0 0 0,6 11 40 0 0,-9-20-1 0 0,0 0 0 0 0,0 0 0 0 0,0 1 0 0 0,0-1 0 0 0,0 0 0 0 0,1 0 0 0 0,-1 0 0 0 0,0 0 0 0 0,1 0 0 0 0,-1-1 0 0 0,0 1 0 0 0,1 0 0 0 0,-1-1-1 0 0,1 1 1 0 0,0-1 0 0 0,-1 1 0 0 0,1-1 0 0 0,-1 0 0 0 0,1 1 0 0 0,-1-1 0 0 0,4 0 0 0 0,3-1 96 0 0,-1 1 0 0 0,1-1 0 0 0,9-2 0 0 0,-9 1-159 0 0,2 0 67 0 0,0-1 0 0 0,0 0 1 0 0,0 0-1 0 0,9-6 0 0 0,-2-1 266 0 0,-15 9-222 0 0,1-1 0 0 0,-1 0 0 0 0,1 1 0 0 0,0-1 1 0 0,0 1-1 0 0,-1 0 0 0 0,1 0 0 0 0,0 0 0 0 0,0 0 0 0 0,4 0 0 0 0,11-7 20 0 0,6-2-106 0 0,-20 8-6 0 0,0 1 0 0 0,-1-1 0 0 0,1 0-1 0 0,0 1 1 0 0,0 0 0 0 0,0 0 0 0 0,1 0 0 0 0,-1 1 0 0 0,0-1 0 0 0,8 1-1 0 0,-4 0-4 0 0,-7-2 0 0 0,3 1 0 0 0,21 0 0 0 0,-22 1 0 0 0,1-1 0 0 0,-1 1 0 0 0,1 0 0 0 0,0-1 0 0 0,-1 0 0 0 0,1 0 0 0 0,-1 0 0 0 0,0 0 0 0 0,1 0 0 0 0,-1-1 0 0 0,0 0 0 0 0,0 1 0 0 0,0-1 0 0 0,5-4 0 0 0,-2 1 0 0 0,1 2 0 0 0,-1-1 0 0 0,1 1 0 0 0,0 0 0 0 0,-1 0 0 0 0,12-3 0 0 0,61-12-8 0 0,-72 17 3 0 0,-1-1-14 0 0,-1 0-1 0 0,1 0 1 0 0,-1 0-1 0 0,1 0 0 0 0,-1-1 1 0 0,7-5-1 0 0,19-8-46 0 0,-5 3 2 0 0,-4 4 64 0 0,-20 9 0 0 0,1-1 0 0 0,-1 0 0 0 0,1 0 0 0 0,-1 0 0 0 0,0 0 0 0 0,0-1 0 0 0,1 1 0 0 0,-1 0 0 0 0,0-1 0 0 0,0 0 0 0 0,3-3 0 0 0,-2 1 0 0 0,-3 4 0 0 0,24-13 0 0 0,-20 9-10 0 0,-2 3-33 0 0,13 1-44 0 0,-14 1 76 0 0,0-1-1 0 0,0 1 1 0 0,1 0-1 0 0,-1-1 1 0 0,0 1-1 0 0,0 0 1 0 0,0 0-1 0 0,-1 0 1 0 0,1-1-1 0 0,0 1 1 0 0,0 0-1 0 0,0 0 1 0 0,-1 0-1 0 0,1 0 1 0 0,1 3-1 0 0,1 0-26 0 0,53 58-141 0 0,-48-51 201 0 0,-7-9-15 0 0,-1-1 0 0 0,2 1 0 0 0,-1 0 0 0 0,0-1 0 0 0,0 1-1 0 0,1-1 1 0 0,1 3 0 0 0,12 8-3 0 0,-13-9-55 0 0,0-1-1 0 0,1 0 0 0 0,-1 0 1 0 0,0 0-1 0 0,1-1 0 0 0,-1 1 0 0 0,1 0 1 0 0,0-1-1 0 0,-1 0 0 0 0,1 1 1 0 0,0-1-1 0 0,0 0 0 0 0,4 0 0 0 0,12 2-12 0 0,-3-1 136 0 0,22 1 0 0 0,0 1-182 0 0,-34-3-47 0 0,8 5 39 0 0,17 7 407 0 0,-7-6-289 0 0,-19-6 0 0 0,-1 0 0 0 0,1-1 0 0 0,-1 1 0 0 0,1-1 0 0 0,-1 1 0 0 0,1-1 0 0 0,-1 0 0 0 0,1 0 0 0 0,-1 0 0 0 0,1 0 0 0 0,0 0 0 0 0,-1-1 0 0 0,1 1 0 0 0,-1-1 0 0 0,0 0 0 0 0,1 1 0 0 0,3-3 0 0 0,9-2 0 0 0,5-3 0 0 0,-17 6 0 0 0,0 1 0 0 0,1-1-1 0 0,-1 1 1 0 0,0 0-1 0 0,7-1 1 0 0,-8 2 1 0 0,0-1 0 0 0,0 1-1 0 0,0-1 1 0 0,0 1 0 0 0,0-1-1 0 0,0 0 1 0 0,0 0 0 0 0,0 0 0 0 0,0 0-1 0 0,0 0 1 0 0,0 0 0 0 0,0 0-1 0 0,-1 0 1 0 0,1-1 0 0 0,0 1 0 0 0,-1-1-1 0 0,2-2 1 0 0,-1 2 62 0 0,0-1 0 0 0,1 1-1 0 0,-1-1 1 0 0,0 1 0 0 0,1 0-1 0 0,4-3 1 0 0,7-6 151 0 0,-11 8-331 0 0,0 0 0 0 0,1 1-1 0 0,-1-1 1 0 0,1 1 0 0 0,5-2-1 0 0,-5 2 191 0 0,-1 1 0 0 0,1 0-1 0 0,-1-1 1 0 0,1 1 0 0 0,-1-1-1 0 0,0 0 1 0 0,1 0 0 0 0,-1 0-1 0 0,4-4 1 0 0,-1 1-191 0 0,0 1-1 0 0,0 0 1 0 0,10-4 0 0 0,-11 7 75 0 0,26-5-35 0 0,-30 6 77 0 0,0-1-1 0 0,0 1 1 0 0,0-1-1 0 0,0 1 1 0 0,0-1-1 0 0,0 0 0 0 0,0 0 1 0 0,0 1-1 0 0,2-3 1 0 0,12-1-245 0 0,20-10-135 0 0,-8 3 370 0 0,-9 6-8 0 0,-13 3 10 0 0,0 1 0 0 0,0-1 0 0 0,0 1 0 0 0,6-5 0 0 0,-8 5 9 0 0,0-1 0 0 0,1 1 0 0 0,-1 0 0 0 0,7-2 0 0 0,-7 3 0 0 0,0-1 0 0 0,1 0 0 0 0,-1 0 0 0 0,0-1 0 0 0,5-1 0 0 0,-1-1 0 0 0,0 1 0 0 0,12-5 0 0 0,-12 5 0 0 0,0 0 0 0 0,12-6 0 0 0,-12 6 0 0 0,-1-1 0 0 0,1 2 0 0 0,0-1 0 0 0,8-1 0 0 0,-3 0-10 0 0,36-4-168 0 0,-47 8 178 0 0,1 0-13 0 0,-2 1 12 0 0,18 0 3 0 0,-15-1-9 0 0,1 1-1 0 0,-1-1 0 0 0,0 1 0 0 0,1 0 0 0 0,-1 0 0 0 0,0 0 1 0 0,1 0-1 0 0,4 4 0 0 0,-7-5 6 0 0,13 7-5 0 0,-13-7-3 0 0,1 1 1 0 0,0 0-1 0 0,0 0 1 0 0,0 0-1 0 0,-1 0 1 0 0,1 0 0 0 0,0 1-1 0 0,-1-1 1 0 0,2 2-1 0 0,15 14-16 0 0,7 4 26 0 0,-23-20 0 0 0,0 0 0 0 0,0 0 0 0 0,0 0 0 0 0,0 0 0 0 0,0 0 0 0 0,0 0 0 0 0,0 0 0 0 0,1 0 0 0 0,-1-1 0 0 0,0 0 0 0 0,3 1 0 0 0,25 8 54 0 0,-25-8-27 0 0,1 1-14 0 0,0 0 1 0 0,1-1-1 0 0,-1 0 1 0 0,10 0-1 0 0,8 1 131 0 0,-19-1-113 0 0,0 0-1 0 0,1-1 1 0 0,-1 0-1 0 0,1 0 1 0 0,6-1-1 0 0,-5-1-37 0 0,0 1 1 0 0,1 0-1 0 0,-1 0 0 0 0,1 1 0 0 0,-1 0 0 0 0,1 1 1 0 0,-1-1-1 0 0,0 1 0 0 0,1 1 0 0 0,13 3 0 0 0,-15-2-241 0 0,0-1-1 0 0,0 0 1 0 0,0 0-1 0 0,1-1 1 0 0,-1 0-1 0 0,1 0 1 0 0,7 0-1 0 0,-7-1-80 0 0,1 0 0 0 0,-1-1 0 0 0,0 0 0 0 0,1 0 0 0 0,-1-1 0 0 0,0 0-1 0 0,9-4 1 0 0,0 1 184 0 0,29-7 0 0 0,-24 10-462 0 0,-18 2 428 0 0,0 0-1 0 0,0 0 0 0 0,0-1 0 0 0,0 1 0 0 0,0-1 1 0 0,0 0-1 0 0,0 1 0 0 0,0-1 0 0 0,0-1 0 0 0,5-1 1 0 0,17-12-1819 0 0,-14 9 1776 0 0,1-1-1 0 0,16-13 0 0 0,-24 16 432 0 0,1-1-1 0 0,-1 0 0 0 0,1 1 0 0 0,-1-1 0 0 0,6-11 1 0 0,32-43-1033 0 0,-21 29 324 0 0,-12 18-328 0 0,-7 9 472 0 0,0 0-1 0 0,0 0 0 0 0,0 0 0 0 0,0 0 1 0 0,1 1-1 0 0,-1-1 0 0 0,1 1 1 0 0,0-1-1 0 0,0 1 0 0 0,0 0 1 0 0,3-2-1 0 0,43-22 538 0 0,-47 25-179 0 0,0 0-1 0 0,0 1 1 0 0,0-1-1 0 0,-1 0 0 0 0,1 0 1 0 0,0 1-1 0 0,3-1 1 0 0,-4 1-2 0 0,-1 0 0 0 0,1 0 0 0 0,0 0 0 0 0,0 0 0 0 0,0 0 0 0 0,0 0 0 0 0,0 0-1 0 0,0 0 1 0 0,0 0 0 0 0,0 0 0 0 0,0 1 0 0 0,0-1 0 0 0,-1 0 0 0 0,1 1 0 0 0,0-1 0 0 0,0 1 0 0 0,0-1 0 0 0,0 1 0 0 0,-1-1 0 0 0,1 1 0 0 0,1 0 0 0 0,13 12 553 0 0,-13-12-422 0 0,0 1 0 0 0,0-1 0 0 0,0 1 0 0 0,0 0 0 0 0,0 0 0 0 0,0 0 0 0 0,3 4 383 0 0,5 8 4698 0 0,-9-9-5169 0 0,0-1 1 0 0,0 0-1 0 0,1 0 1 0 0,0 0-1 0 0,0 0 1 0 0,0 0-1 0 0,0 0 1 0 0,0 0-1 0 0,1 0 1 0 0,-1-1-1 0 0,1 0 1 0 0,0 1-1 0 0,7 5 1 0 0,-9-9-8 0 0,1 1 0 0 0,-1-1 0 0 0,0 1-1 0 0,1-1 1 0 0,-1 1 0 0 0,0-1 0 0 0,1 0 0 0 0,2 0 0 0 0,8 3 333 0 0,-8-2-124 0 0,0 0-1 0 0,0 0 1 0 0,0-1 0 0 0,-1 1-1 0 0,1-1 1 0 0,0 0-1 0 0,0 0 1 0 0,0 0 0 0 0,7-2-1 0 0,10 0-191 0 0,-18 2-44 0 0,-1 0 1 0 0,1 1 0 0 0,0-1 0 0 0,0 0-1 0 0,0 1 1 0 0,2 0 0 0 0,-2 0-2 0 0,0 0 0 0 0,1 0 0 0 0,-1-1 0 0 0,0 1 0 0 0,1-1 0 0 0,2 0 0 0 0,24 4-8 0 0,-1-9 27 0 0,-11 0-1 0 0,-13 4-43 0 0,2-1-341 0 0,-2 0 136 0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8:32.817"/>
    </inkml:context>
    <inkml:brush xml:id="br0">
      <inkml:brushProperty name="width" value="0.1" units="cm"/>
      <inkml:brushProperty name="height" value="0.2" units="cm"/>
      <inkml:brushProperty name="color" value="#A2D762"/>
      <inkml:brushProperty name="tip" value="rectangle"/>
      <inkml:brushProperty name="rasterOp" value="maskPen"/>
    </inkml:brush>
  </inkml:definitions>
  <inkml:trace contextRef="#ctx0" brushRef="#br0">1 439 2760 0 0,'0'0'3000'0'0,"2"18"4416"0"0,-1-17-7335 0 0,-1 1 1 0 0,1-1-1 0 0,0 0 1 0 0,0-1-1 0 0,0 1 1 0 0,0 0-1 0 0,0 0 1 0 0,0 0-1 0 0,0 0 1 0 0,0-1-1 0 0,1 1 1 0 0,-1-1-1 0 0,0 1 1 0 0,0-1-1 0 0,0 1 1 0 0,1-1-1 0 0,-1 0 1 0 0,2 1-1 0 0,27 0 1212 0 0,-8-1-603 0 0,-16 0-503 0 0,1 0-1 0 0,-1 0 0 0 0,1-1 0 0 0,-1 1 0 0 0,0-1 0 0 0,1-1 1 0 0,-1 1-1 0 0,0-1 0 0 0,0 0 0 0 0,0 0 0 0 0,7-4 0 0 0,-6 2-43 0 0,-1 0-1 0 0,1 0 1 0 0,-1 0 0 0 0,0-1-1 0 0,0 0 1 0 0,-1 0 0 0 0,1 0-1 0 0,-1-1 1 0 0,5-7-1 0 0,14-35 1428 0 0,-15 32-1332 0 0,7-12 50 0 0,-2 7-265 0 0,-12 17-9 0 0,0 0 1 0 0,1 0-1 0 0,0 1 0 0 0,5-8 0 0 0,-6 10-11 0 0,-1 0-1 0 0,1 0 1 0 0,0 0 0 0 0,-1 0-1 0 0,1 0 1 0 0,0 0 0 0 0,0 0-1 0 0,-1 0 1 0 0,1 1 0 0 0,0-1-1 0 0,0 1 1 0 0,0-1-1 0 0,0 1 1 0 0,0 0 0 0 0,3 0-1 0 0,0 0-2 0 0,0-1 0 0 0,0 1 0 0 0,-1-1 0 0 0,1 0 0 0 0,0 0 0 0 0,-1-1 0 0 0,1 1 0 0 0,-1-1 0 0 0,7-3 0 0 0,-2-1 0 0 0,-1 1 0 0 0,1-1 0 0 0,9-9 0 0 0,-16 13 5 0 0,1 0 0 0 0,0 1 0 0 0,0-1 0 0 0,0 0 0 0 0,5-1 0 0 0,-5 2-1 0 0,0 0 0 0 0,0-1 1 0 0,0 1-1 0 0,-1-1 0 0 0,1 1 1 0 0,0-1-1 0 0,3-3 0 0 0,-2 2-4 0 0,1 0 0 0 0,0 1 0 0 0,-1-1 0 0 0,1 1 0 0 0,0 0 0 0 0,0 0 0 0 0,1 1 0 0 0,7-2 0 0 0,4-2 0 0 0,14-4 32 0 0,50-8 0 0 0,-52 15 173 0 0,-24 2-145 0 0,0 0 0 0 0,0 0 0 0 0,0 0 0 0 0,0-1 0 0 0,0 0 0 0 0,0 0 0 0 0,0 0 0 0 0,-1-1-1 0 0,1 1 1 0 0,6-5 0 0 0,-6 4-60 0 0,-1-1 0 0 0,0 0 0 0 0,0 0 0 0 0,0 0 0 0 0,0 0 0 0 0,0-1 0 0 0,0 0 0 0 0,-1 0 0 0 0,5-7 0 0 0,-7 9-22 0 0,0-1-1 0 0,0 1 0 0 0,-1-1 1 0 0,1 1-1 0 0,-1-1 0 0 0,0 1 0 0 0,0-1 1 0 0,0 0-1 0 0,0 1 0 0 0,0-1 1 0 0,-1-2-1 0 0,1-16-185 0 0,0 21 195 0 0,0-1 1 0 0,0 0-1 0 0,0 0 0 0 0,0 0 0 0 0,1 0 0 0 0,-1 0 0 0 0,0 1 0 0 0,0-1 1 0 0,1 0-1 0 0,-1 0 0 0 0,1 1 0 0 0,-1-1 0 0 0,0 0 0 0 0,1 0 0 0 0,-1 1 1 0 0,2-2-1 0 0,-1 2 28 0 0,-1 0 0 0 0,1-1 0 0 0,0 1 0 0 0,0 0 0 0 0,0 0 0 0 0,0-1 0 0 0,0 1 0 0 0,0 0 0 0 0,0 0 0 0 0,0 0 0 0 0,2 1 0 0 0,1-1 130 0 0,-2-1 44 0 0,-2 1-184 0 0,0 0-1 0 0,0 0 0 0 0,1 0 0 0 0,-1 0 0 0 0,0 0 1 0 0,0 0-1 0 0,1 0 0 0 0,-1 0 0 0 0,0 0 1 0 0,1 0-1 0 0,-1 0 0 0 0,0 0 0 0 0,0 1 1 0 0,1-1-1 0 0,-1 0 0 0 0,0 0 0 0 0,0 0 1 0 0,1 0-1 0 0,-1 0 0 0 0,0 1 0 0 0,0-1 1 0 0,0 0-1 0 0,1 0 0 0 0,-1 0 0 0 0,0 0 0 0 0,0 1 1 0 0,0-1-1 0 0,0 0 0 0 0,1 0 0 0 0,-1 1 1 0 0,5 7 52 0 0,-5-8-54 0 0,2 8-161 0 0,1 1 1 0 0,-1-1-1 0 0,-1 1 0 0 0,0 0 0 0 0,1 13 0 0 0,1 12-196 0 0,-3-30 360 0 0,1 0 0 0 0,0-1-1 0 0,0 1 1 0 0,0-1 0 0 0,0 1 0 0 0,0-1-1 0 0,3 4 1 0 0,1 3 1 0 0,-3-6-7 0 0,-1-1 0 0 0,1 0 0 0 0,0 0 0 0 0,0 0 0 0 0,0-1 0 0 0,0 1 0 0 0,1 0 0 0 0,-1-1 0 0 0,1 1 0 0 0,0-1 0 0 0,-1 0 0 0 0,7 3 0 0 0,-8-4 0 0 0,1 0 0 0 0,0 0 0 0 0,0 0 0 0 0,0 0 0 0 0,0 0 0 0 0,-1-1 0 0 0,1 1 0 0 0,0-1 0 0 0,0 0 0 0 0,0 1 0 0 0,0-1 0 0 0,0 0 0 0 0,0 0 0 0 0,0 0 0 0 0,1 0 0 0 0,-1-1 0 0 0,0 1 0 0 0,-1 0 0 0 0,1-1 0 0 0,0 0 0 0 0,0 1 0 0 0,0-1 0 0 0,2-1 0 0 0,-1 0-4 0 0,-1 1 0 0 0,1 0 0 0 0,0 0 0 0 0,-1 0 0 0 0,1 0 0 0 0,0 0 0 0 0,0 1 0 0 0,0-1 0 0 0,-1 1 0 0 0,1-1 0 0 0,0 1 0 0 0,0 0 0 0 0,0 0 0 0 0,0 1 0 0 0,0-1 0 0 0,-1 1 0 0 0,6 1 0 0 0,-5-2-4 0 0,11 0-72 0 0,-5-3 0 0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8:33.652"/>
    </inkml:context>
    <inkml:brush xml:id="br0">
      <inkml:brushProperty name="width" value="0.1" units="cm"/>
      <inkml:brushProperty name="height" value="0.2" units="cm"/>
      <inkml:brushProperty name="color" value="#A2D762"/>
      <inkml:brushProperty name="tip" value="rectangle"/>
      <inkml:brushProperty name="rasterOp" value="maskPen"/>
    </inkml:brush>
  </inkml:definitions>
  <inkml:trace contextRef="#ctx0" brushRef="#br0">0 289 10680 0 0,'3'-1'219'0'0,"0"0"-1"0"0,1 0 1 0 0,-1 0 0 0 0,0 0 0 0 0,3-3 0 0 0,6 5 3751 0 0,-6 0-3170 0 0,-4-1-651 0 0,-1 0 0 0 0,1 0 0 0 0,0 0 0 0 0,-1 0 0 0 0,1 0 0 0 0,-1-1 0 0 0,1 1 0 0 0,-1-1 0 0 0,1 1 0 0 0,-1-1 0 0 0,1 1-1 0 0,-1-1 1 0 0,1 0 0 0 0,-1 1 0 0 0,3-3 0 0 0,-3 1-20 0 0,1 0 0 0 0,-1 1 0 0 0,0-2 0 0 0,0 1 0 0 0,1 0 0 0 0,-1 0 0 0 0,-1 0 0 0 0,1 0-1 0 0,1-4 1 0 0,0 1 43 0 0,0 1 0 0 0,0-1 0 0 0,1 1 0 0 0,0-1 0 0 0,0 1 0 0 0,0 0 0 0 0,0 0 0 0 0,1 0-1 0 0,6-5 1 0 0,9-11 133 0 0,-8 8-266 0 0,16-13 0 0 0,6-6 7 0 0,-30 29-46 0 0,-1-1 0 0 0,1 1 0 0 0,0 0 0 0 0,0 0 0 0 0,1 0 0 0 0,4-2 0 0 0,10-6 0 0 0,4-4 0 0 0,-12 8 0 0 0,-1 0 0 0 0,17-15 0 0 0,-23 18 0 0 0,1 0 0 0 0,-1 0 0 0 0,1 1 0 0 0,0 0 0 0 0,0-1 0 0 0,0 1 0 0 0,7-2 0 0 0,-10 4 0 0 0,0-1 0 0 0,0 1 0 0 0,0-1 0 0 0,0 0 0 0 0,0 1 0 0 0,0-1 0 0 0,0 0 0 0 0,0 1 0 0 0,0-1 0 0 0,1-2 0 0 0,-2 3 0 0 0,1-1 0 0 0,-1 0 0 0 0,1 1 0 0 0,-1-1 0 0 0,1 1 0 0 0,0-1 0 0 0,-1 1 0 0 0,1-1 0 0 0,0 1 0 0 0,-1-1 0 0 0,1 1 0 0 0,0 0 0 0 0,0-1 0 0 0,-1 1 0 0 0,1 0 0 0 0,0-1 0 0 0,0 1 0 0 0,0 0 0 0 0,1 0 0 0 0,4 0 0 0 0,1 0 0 0 0,-1 0 0 0 0,0 1 0 0 0,0 0 0 0 0,1 0 0 0 0,-1 1 0 0 0,0 0 0 0 0,0 0 0 0 0,10 5 0 0 0,7 18-72 0 0,2-6 62 0 0,-25-19 9 0 0,0 0 0 0 0,0 1 1 0 0,0-1-1 0 0,0 0 0 0 0,0 0 1 0 0,0 0-1 0 0,0 0 0 0 0,0 0 1 0 0,0 0-1 0 0,0 0 0 0 0,0 0 1 0 0,0 0-1 0 0,1 0 0 0 0,-1 0 1 0 0,0 1-1 0 0,0-1 0 0 0,0 0 0 0 0,0 0 1 0 0,0 0-1 0 0,0 0 0 0 0,0 0 1 0 0,0 0-1 0 0,1 0 0 0 0,-1 0 1 0 0,0 0-1 0 0,0 0 0 0 0,0 0 1 0 0,0 0-1 0 0,0 0 0 0 0,0 0 1 0 0,0 0-1 0 0,1 0 0 0 0,-1 0 1 0 0,0 0-1 0 0,0 0 0 0 0,0 0 1 0 0,0 0-1 0 0,0 0 0 0 0,0-1 1 0 0,0 1-1 0 0,0 0 0 0 0,1 0 1 0 0,-1 0-1 0 0,0 0 0 0 0,0 0 1 0 0,0 0-1 0 0,0 0 0 0 0,0 0 1 0 0,0 0-1 0 0,0 0 0 0 0,0-1 1 0 0,0 1-1 0 0,0 0 1 0 0,0 0-1 0 0,1 0 1 0 0,-1 0-1 0 0,0 0 1 0 0,0 0-1 0 0,0-1 1 0 0,0 1-1 0 0,0 0 1 0 0,0 0-1 0 0,1 0 1 0 0,-1 0-1 0 0,0 0 1 0 0,0 0-1 0 0,0 0 1 0 0,0 0-1 0 0,0 0 1 0 0,1 0 0 0 0,-1 0-1 0 0,0 0 1 0 0,0 0-1 0 0,0 0 1 0 0,0 0-1 0 0,1 0 1 0 0,-1 0-1 0 0,0 0 1 0 0,0 0-1 0 0,0 0 1 0 0,0 0-1 0 0,0 0 1 0 0,1 0-1 0 0,-1 0 1 0 0,0 0-1 0 0,0 0 1 0 0,0 0-1 0 0,0 0 1 0 0,1 0-1 0 0,14 6-1299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0:15.761"/>
    </inkml:context>
    <inkml:brush xml:id="br0">
      <inkml:brushProperty name="width" value="0.1" units="cm"/>
      <inkml:brushProperty name="height" value="0.2" units="cm"/>
      <inkml:brushProperty name="color" value="#FFA95B"/>
      <inkml:brushProperty name="tip" value="rectangle"/>
      <inkml:brushProperty name="rasterOp" value="maskPen"/>
    </inkml:brush>
  </inkml:definitions>
  <inkml:trace contextRef="#ctx0" brushRef="#br0">1 255 2304 0 0,'10'15'7091'0'0,"2"-12"-5392"0"0,-1-2-811 0 0,0 0 0 0 0,0-1-1 0 0,14-1 1 0 0,3 0 11 0 0,148-3 2339 0 0,-66-1-1903 0 0,-85 6-1153 0 0,-16 0 39 0 0,0-1-1 0 0,-1 0 1 0 0,1 0-1 0 0,14-3 1 0 0,-21 3-261 0 0,1-1 0 0 0,-1 0 0 0 0,0 0 0 0 0,-1-1 0 0 0,1 1 0 0 0,3-3 0 0 0,9-5-123 0 0,-14 9 178 0 0,1 0 1 0 0,0-1-1 0 0,-1 1 0 0 0,1 0 0 0 0,0-1 0 0 0,-1 1 0 0 0,1 0 0 0 0,0 0 0 0 0,0 0 0 0 0,-1 0 0 0 0,1 0 0 0 0,0 0 0 0 0,-1 0 0 0 0,2 0 0 0 0,0 0 12 0 0,-1 1 0 0 0,0 0 0 0 0,1 0-1 0 0,-1 0 1 0 0,0-1 0 0 0,0 1-1 0 0,0 0 1 0 0,0 0 0 0 0,0 1 0 0 0,3 2 1055 0 0,-6-4-1035 0 0,1 0-1 0 0,-1 0 0 0 0,1 0 0 0 0,-1-1 1 0 0,1 1-1 0 0,-1 0 0 0 0,1-1 1 0 0,0 1-1 0 0,-1-1 0 0 0,1 0 1 0 0,-1 1-1 0 0,1-1 0 0 0,0 0 0 0 0,0 0 1 0 0,-1 0-1 0 0,1 0 0 0 0,0 0 1 0 0,-1-1-1 0 0,-1-1-29 0 0,1-1 0 0 0,-1 0 0 0 0,1 0 1 0 0,-3-5-1 0 0,-2-5 121 0 0,-8-11 25 0 0,15 24-110 0 0,-11-2 145 0 0,10 1-157 0 0,1 1-66 0 0,-1-1 0 0 0,0 1 0 0 0,1-1 0 0 0,-1 0 0 0 0,1 1 0 0 0,0-1 0 0 0,-1 0 0 0 0,1 0 0 0 0,0 1-1 0 0,0-1 1 0 0,0 0 0 0 0,0 1 0 0 0,1-3 0 0 0,-1-6-101 0 0,0 9 142 0 0,0 1 1 0 0,0-1 0 0 0,1 0-1 0 0,-1 0 1 0 0,0 0 0 0 0,0 0-1 0 0,0 1 1 0 0,0-1 0 0 0,1 0-1 0 0,-1 0 1 0 0,0 0 0 0 0,1 0-1 0 0,0 0 5 0 0,-1 1 0 0 0,1 0 0 0 0,0-1 0 0 0,-1 1 0 0 0,1 0 0 0 0,0-1 0 0 0,0 1 0 0 0,-1 0 0 0 0,1 0 0 0 0,0 0 0 0 0,0-1 0 0 0,-1 1 0 0 0,1 0 0 0 0,0 0 0 0 0,0 0 0 0 0,1 1 0 0 0,-2-2-26 0 0,1 1 0 0 0,-1 0 0 0 0,0 0 0 0 0,1 0 0 0 0,-1 0 1 0 0,0 0-1 0 0,0 0 0 0 0,1-1 0 0 0,-1 1 0 0 0,0 0 0 0 0,1 0 0 0 0,-1 0 0 0 0,0-1 0 0 0,0 1 1 0 0,1 0-1 0 0,-1 0 0 0 0,0-1 0 0 0,0 1 0 0 0,1 0 0 0 0,-1-1 0 0 0,0 1 0 0 0,0 0 0 0 0,0-1 1 0 0,0 1-1 0 0,0 0 0 0 0,0-1 0 0 0,1 1 0 0 0,-1 0 0 0 0,0-1 0 0 0,0 1 0 0 0,0 0 0 0 0,0-1 1 0 0,0 1-1 0 0,0-1 0 0 0,-1-16-292 0 0,0 10 228 0 0,-1-18 1106 0 0,2 25-937 0 0,0-1-11 0 0,-7-12 255 0 0,4 5-270 0 0,15 6-196 0 0,-10 2 144 0 0,0 1 0 0 0,0-1 1 0 0,0 1-1 0 0,0 0 0 0 0,0-1 0 0 0,0 1 0 0 0,0 0 0 0 0,0 0 0 0 0,0 0 0 0 0,-1 1 1 0 0,3 0-1 0 0,13 8 96 0 0,-15-9-118 0 0,-1-1 0 0 0,1 1 0 0 0,-1-1 0 0 0,1 0 0 0 0,0 1 0 0 0,-1-1 0 0 0,1 0 0 0 0,0 0 0 0 0,-1 0 0 0 0,1-1 0 0 0,0 1 0 0 0,-1 0 0 0 0,1-1 0 0 0,0 1 0 0 0,-1-1 0 0 0,1 1 0 0 0,-1-1 0 0 0,4-1 0 0 0,-5 2 0 0 0,2-1 0 0 0,-1 1 0 0 0,0-1 0 0 0,1 1 0 0 0,-1 0 0 0 0,0 0 0 0 0,1 0 0 0 0,-1 0 0 0 0,0 0 0 0 0,1 0 0 0 0,-1 0 0 0 0,0 0 0 0 0,1 0 0 0 0,-1 0 0 0 0,0 1 0 0 0,3 0 0 0 0,19 11 0 0 0,-19-9 0 0 0,0-1 0 0 0,0 1 0 0 0,9 2 0 0 0,-8-4 0 0 0,0 0 0 0 0,-1 0 0 0 0,1-1 0 0 0,0 1 0 0 0,0-1 0 0 0,0 0 0 0 0,6-2 0 0 0,36-7 0 0 0,-7 1 0 0 0,105-5-8 0 0,-47 6 20 0 0,9 1 0 0 0,-47-2-12 0 0,-31 3 0 0 0,150-24-396 0 0,-171 28 46 0 0,-1 1-1671 0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8:35.232"/>
    </inkml:context>
    <inkml:brush xml:id="br0">
      <inkml:brushProperty name="width" value="0.1" units="cm"/>
      <inkml:brushProperty name="height" value="0.2" units="cm"/>
      <inkml:brushProperty name="color" value="#A2D762"/>
      <inkml:brushProperty name="tip" value="rectangle"/>
      <inkml:brushProperty name="rasterOp" value="maskPen"/>
    </inkml:brush>
  </inkml:definitions>
  <inkml:trace contextRef="#ctx0" brushRef="#br0">0 1 2760 0 0,'0'0'125'0'0,"9"15"4555"0"0,-9-14-4559 0 0,0-1 1 0 0,1 0 0 0 0,-1 0 0 0 0,0 0-1 0 0,1 0 1 0 0,-1 1 0 0 0,0-1 0 0 0,1 0-1 0 0,-1 0 1 0 0,1 0 0 0 0,11 3 828 0 0,1 0 1 0 0,-1 0 0 0 0,1-1-1 0 0,20 0 1 0 0,16 2 1372 0 0,-40-1-2238 0 0,-1-1 1 0 0,1 2 0 0 0,-1-1 0 0 0,1 1 0 0 0,-1 0-1 0 0,11 9 1 0 0,11 4 37 0 0,-18-12-99 0 0,1 0-1 0 0,-1-1 1 0 0,21 4-1 0 0,-21-6-3 0 0,-1 1 0 0 0,0 0-1 0 0,1 1 1 0 0,12 6-1 0 0,-19-7 108 0 0,0 1-1 0 0,0-1 0 0 0,6 7 1 0 0,9 7 351 0 0,20 19 189 0 0,-35-32-624 0 0,-3-2-21 0 0,-1-4 37 0 0,-1 2 188 0 0,1 0-220 0 0,0 0-1 0 0,0 0 1 0 0,0 1 0 0 0,0-1 0 0 0,0 1-1 0 0,0-1 1 0 0,0 1 0 0 0,0-1 0 0 0,0 1-1 0 0,2 0 1 0 0,1 2 4 0 0,-1-1-11 0 0,1 1 0 0 0,-2-1 0 0 0,1 0 0 0 0,0 1 0 0 0,0 0 0 0 0,-1 0 0 0 0,1-1 0 0 0,-1 1 0 0 0,0 1 0 0 0,0-1 0 0 0,0 0 1 0 0,2 7-1 0 0,7 10 372 0 0,-9-19-354 0 0,-1 0-1 0 0,1 1 0 0 0,0-1 0 0 0,0 0 0 0 0,0 0 0 0 0,-1 0 0 0 0,1 0 0 0 0,0 0 0 0 0,0 0 0 0 0,0 0 1 0 0,1-1-1 0 0,-1 1 0 0 0,3-1 0 0 0,9 4 123 0 0,-10-2-52 0 0,0-1 0 0 0,0 0 0 0 0,1 0 0 0 0,-1 0 0 0 0,5 0 0 0 0,-3 0 105 0 0,0-1 0 0 0,0 2 0 0 0,10 2 0 0 0,4 7-64 0 0,-16-9-119 0 0,0 1 1 0 0,-1-1-1 0 0,1 0 0 0 0,6 2 0 0 0,-8-3-20 0 0,1-1-1 0 0,-1 1 0 0 0,0-1 1 0 0,1 0-1 0 0,-1 0 0 0 0,1 0 1 0 0,-1 0-1 0 0,0 0 0 0 0,1 0 1 0 0,-1-1-1 0 0,3 0 0 0 0,0-1 235 0 0,-1 0 0 0 0,1 1-1 0 0,9-2 1 0 0,-13 2-225 0 0,1 1 0 0 0,-1 0 0 0 0,1 0 1 0 0,0-1-1 0 0,-1 1 0 0 0,1-1 0 0 0,-1 1 0 0 0,1-1 0 0 0,-1 0 0 0 0,1 1 0 0 0,1-3 1 0 0,15-8 167 0 0,-8 2-177 0 0,-4 3 9 0 0,0 0 1 0 0,0 0 0 0 0,-1-1 0 0 0,1 0-1 0 0,5-10 1 0 0,0-7 13 0 0,-8 17-17 0 0,0 0 0 0 0,0 1 0 0 0,1-1 0 0 0,0 0-1 0 0,5-5 1 0 0,13-8-8 0 0,-18 17-11 0 0,-1 1 1 0 0,1-1-1 0 0,-1-1 0 0 0,0 1 1 0 0,1 0-1 0 0,-1-1 0 0 0,-1 0 1 0 0,5-6-1 0 0,-1-12-34 0 0,-6 20 36 0 0,0 1 0 0 0,0-1-1 0 0,1 1 1 0 0,-1-1 0 0 0,1 0 0 0 0,-1 1 0 0 0,1-1-1 0 0,-1 1 1 0 0,1-1 0 0 0,0 1 0 0 0,0 0 0 0 0,-1-1-1 0 0,1 1 1 0 0,0 0 0 0 0,0-1 0 0 0,0 1 0 0 0,1 0-1 0 0,-1 0 1 0 0,0 0 0 0 0,0 0 0 0 0,1 0 0 0 0,-1 0-1 0 0,1 0 1 0 0,-1 1 0 0 0,0-1 0 0 0,1 0 0 0 0,-1 1-1 0 0,3-1 1 0 0,-3 1-8 0 0,1-1 0 0 0,-1 1 0 0 0,0 0 0 0 0,0 0 0 0 0,1 0 0 0 0,-1 0 0 0 0,0 0 0 0 0,0 0 0 0 0,1 1 0 0 0,-1-1 0 0 0,0 0 0 0 0,0 1 0 0 0,1-1 0 0 0,1 1 0 0 0,-2 0-5 0 0,0-1-1 0 0,0 1 1 0 0,0-1-1 0 0,0 1 0 0 0,0-1 1 0 0,0 0-1 0 0,1 1 1 0 0,-1-1-1 0 0,0 0 1 0 0,0 0-1 0 0,0 0 0 0 0,0 0 1 0 0,1 0-1 0 0,-1 0 1 0 0,0-1-1 0 0,0 1 0 0 0,0 0 1 0 0,0 0-1 0 0,2-1 1 0 0,4-4-1753 0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8:38.406"/>
    </inkml:context>
    <inkml:brush xml:id="br0">
      <inkml:brushProperty name="width" value="0.1" units="cm"/>
      <inkml:brushProperty name="height" value="0.2" units="cm"/>
      <inkml:brushProperty name="color" value="#A2D762"/>
      <inkml:brushProperty name="tip" value="rectangle"/>
      <inkml:brushProperty name="rasterOp" value="maskPen"/>
    </inkml:brush>
  </inkml:definitions>
  <inkml:trace contextRef="#ctx0" brushRef="#br0">2 62 10592 0 0,'-1'0'5710'0'0,"8"-11"-4462"0"0,-4 7-974 0 0,-1 2-164 0 0,0 0 0 0 0,-1 0-1 0 0,1 0 1 0 0,0 0 0 0 0,0 1 0 0 0,0-1-1 0 0,0 0 1 0 0,1 1 0 0 0,-1 0 0 0 0,4-2-1 0 0,12-5 261 0 0,-13 5-278 0 0,0 1 0 0 0,1 0 0 0 0,7-2 0 0 0,-2 1-49 0 0,0 1 0 0 0,1 1 0 0 0,-1 0 1 0 0,1 1-1 0 0,-1 0 0 0 0,19 2 0 0 0,-26-1-49 0 0,0-1 0 0 0,-1 1-1 0 0,1 0 1 0 0,0 0-1 0 0,0 0 1 0 0,-1 1 0 0 0,1-1-1 0 0,0 1 1 0 0,4 3-1 0 0,8 4 7 0 0,-13-8 0 0 0,0 0 0 0 0,0 1 0 0 0,0-1 0 0 0,0 1 0 0 0,0 0 0 0 0,-1 0 0 0 0,1 0 0 0 0,0 0 0 0 0,-1 1 0 0 0,0-1 0 0 0,4 5 0 0 0,-3-2 0 0 0,0 1 0 0 0,-1 0 0 0 0,0 0 0 0 0,1 0 0 0 0,-2 0 0 0 0,1 0 0 0 0,1 11 0 0 0,0 6 0 0 0,-2-10 0 0 0,1 0 0 0 0,1 0 0 0 0,0 0 0 0 0,9 21 0 0 0,-10-29 0 0 0,1-1 0 0 0,0 1 0 0 0,5 5 0 0 0,6 10 0 0 0,-2 8 0 0 0,-11-26-32 0 0,0 0-1 0 0,0 1 0 0 0,0-1 0 0 0,0 0 1 0 0,0 0-1 0 0,0 0 0 0 0,1 0 0 0 0,-1 0 1 0 0,1 0-1 0 0,0 0 0 0 0,-1 0 1 0 0,1-1-1 0 0,0 1 0 0 0,0-1 0 0 0,0 1 1 0 0,0-1-1 0 0,5 2 0 0 0,2 2-47 0 0,-4-4 69 0 0,5 1 11 0 0,3 1 0 0 0,-8 0 0 0 0,5 2 0 0 0,-3 0 0 0 0,29 17 0 0 0,8 2 0 0 0,-39-19 0 0 0,-4-5 0 0 0,0 1 0 0 0,-1-1 0 0 0,1 0 0 0 0,-1 1 0 0 0,1 0 0 0 0,-1-1 0 0 0,1 1 0 0 0,-1-1 0 0 0,1 1 0 0 0,-1-1 0 0 0,1 1 0 0 0,-1 0 0 0 0,0-1 0 0 0,1 1 0 0 0,-1 0 0 0 0,0-1 0 0 0,0 1 0 0 0,1 1 0 0 0,3 8 0 0 0,-2-8 2 0 0,6 14-14 0 0,-7-15-31 0 0,3 2 32 0 0,1 1 11 0 0,-1-1 0 0 0,1-2 0 0 0,1 0-52 0 0,0 0 0 0 0,0 0 0 0 0,-1 0-1 0 0,1-1 1 0 0,0 0 0 0 0,0 0 0 0 0,0-1-1 0 0,-1 0 1 0 0,1 0 0 0 0,0 0 0 0 0,-1 0-1 0 0,9-4 1 0 0,9-2-61 0 0,-16 5 107 0 0,5 0-62 0 0,-1-1-1 0 0,0 0 1 0 0,0-1 0 0 0,0-1 0 0 0,13-7-1 0 0,-13 4-47 0 0,-10 7 102 0 0,0 0 0 0 0,0 0-1 0 0,0 0 1 0 0,0 0 0 0 0,0 1-1 0 0,0-1 1 0 0,0 0 0 0 0,0 1-1 0 0,0-1 1 0 0,1 1-1 0 0,-1-1 1 0 0,0 1 0 0 0,0 0-1 0 0,1 0 1 0 0,-1-1 0 0 0,0 1-1 0 0,1 0 1 0 0,-1 0 0 0 0,0 0-1 0 0,1 0 1 0 0,1 1-1 0 0,10-1 3 0 0,-5-2-53 0 0,-7 1 65 0 0,0 1-1 0 0,1-1 1 0 0,-1 1-1 0 0,0 0 1 0 0,0 0-1 0 0,0-1 1 0 0,1 1-1 0 0,-1 0 1 0 0,0 0-1 0 0,2 0 1 0 0,2 0-15 0 0,22-4-24 0 0,-10-2 39 0 0,-10 5 0 0 0,-6 1 0 0 0,0 0 3 0 0,1 0 0 0 0,0 0 0 0 0,-1 0 0 0 0,1 0 0 0 0,0 0 0 0 0,-1 1 0 0 0,1-1 0 0 0,2 1 0 0 0,-2 1 1 0 0,-1-1 0 0 0,1 0 1 0 0,-1 1-1 0 0,1-1 0 0 0,-1 1 1 0 0,0-1-1 0 0,2 3 0 0 0,3 5-1 0 0,11 17-3 0 0,-15-23 0 0 0,0 0 0 0 0,0 0 0 0 0,0 0 0 0 0,0 0 0 0 0,2 6 0 0 0,4 6 0 0 0,14 0 0 0 0,-17-13-24 0 0,1 0 0 0 0,-1-1 0 0 0,9 2 0 0 0,1 0-70 0 0,13 4-812 0 0,46 3 0 0 0,24-7 638 0 0,-68-4 219 0 0,68 1 49 0 0,-96 1 7 0 0,0 0 0 0 0,1 0 0 0 0,-1 0 0 0 0,0 0 0 0 0,0 0 1 0 0,0 0-1 0 0,2 2 0 0 0,-1-2 0 0 0,27 21-7 0 0,7 5 64 0 0,-32-23-34 0 0,-3-2-21 0 0,-1-1 1 0 0,0 0-1 0 0,1 0 1 0 0,-1 0 0 0 0,1 0-1 0 0,-1 0 1 0 0,1-1 0 0 0,0 1-1 0 0,-1 0 1 0 0,4 0 0 0 0,27 9-10 0 0,-28-9 5 0 0,0-1 1 0 0,1 0 0 0 0,-1 0 0 0 0,1 0 0 0 0,-1 0-1 0 0,1-1 1 0 0,-1 0 0 0 0,0 0 0 0 0,1 0 0 0 0,3-2 0 0 0,-1 1 51 0 0,-5 1-43 0 0,0 1 0 0 0,-1-1 0 0 0,1 1 0 0 0,0 0 0 0 0,0-1 0 0 0,0 1 0 0 0,0 0 0 0 0,0 0 0 0 0,2 1 0 0 0,3-2-52 0 0,0 1 0 0 0,0-1 0 0 0,0 0 0 0 0,12-4 1 0 0,-13 2 29 0 0,1 0 0 0 0,-1 0 0 0 0,1 1 0 0 0,0 0 0 0 0,0 1 0 0 0,0-1 0 0 0,9 0 0 0 0,-11 4 8 0 0,-2-2-19 0 0,-1 1 0 0 0,1-1 0 0 0,0 1 0 0 0,-1-1 0 0 0,1 0 1 0 0,0 0-1 0 0,-1 0 0 0 0,1-1 0 0 0,0 1 0 0 0,-1-1 1 0 0,1 1-1 0 0,0-1 0 0 0,2-1 0 0 0,-1 1-15 0 0,28-7-371 0 0,36-5 0 0 0,-67 13 403 0 0,-1 0 3 0 0,5 0 11 0 0,0-1 0 0 0,1 0 0 0 0,-1 0 0 0 0,0-1 0 0 0,7-3 1 0 0,-11 5 216 0 0,15-7 141 0 0,-9 3-293 0 0,16-5-34 0 0,54-25 74 0 0,-67 30-117 0 0,-7 5 0 0 0,-1-1 0 0 0,19-5-154 0 0,19-5-276 0 0,-33 10 303 0 0,27-4 112 0 0,-31 3 75 0 0,1 1-1 0 0,-1 0 0 0 0,0 1 1 0 0,0-1-1 0 0,1 0 1 0 0,-1 1-1 0 0,0 0 0 0 0,4 1 1 0 0,-2 1-109 0 0,0 1 0 0 0,0 0 0 0 0,7 7 0 0 0,-7-7-150 0 0,-2-1 43 0 0,0-1-2 0 0,-1 1 0 0 0,1-1 0 0 0,-1 1 0 0 0,0-1 1 0 0,1 1-1 0 0,-1 0 0 0 0,0 0 0 0 0,0 0 0 0 0,1 3 1 0 0,8 11 40 0 0,-9-15 110 0 0,-1 0 1 0 0,1 0-1 0 0,-1 1 1 0 0,1-1-1 0 0,-1 0 0 0 0,0 0 1 0 0,0 1-1 0 0,2 4 1 0 0,0 7-49 0 0,1 13-170 0 0,-2-6-431 0 0,6-10 538 0 0,-8-10 97 0 0,1 0-1 0 0,0 0 1 0 0,0 1-1 0 0,0-1 1 0 0,0 0-1 0 0,0 0 1 0 0,0-1-1 0 0,0 1 1 0 0,0 0 0 0 0,0 0-1 0 0,0 0 1 0 0,0-1-1 0 0,1 1 1 0 0,-1 0-1 0 0,0-1 1 0 0,2 1-1 0 0,26 6-713 0 0,-17-4 699 0 0,10 4 23 0 0,-19-5 14 0 0,1 0-1 0 0,-1-1 0 0 0,0 1 0 0 0,0 0 1 0 0,0 1-1 0 0,0-1 0 0 0,-1 0 0 0 0,4 4 1 0 0,-3-3 19 0 0,1 0 1 0 0,-1-1-1 0 0,1 1 1 0 0,-1-1 0 0 0,1 0-1 0 0,0 0 1 0 0,0 0 0 0 0,0-1-1 0 0,0 1 1 0 0,9 1-1 0 0,-2-1 51 0 0,0 0 1 0 0,21 0-1 0 0,13-3 213 0 0,-39 0-221 0 0,-1 0 0 0 0,0-1 0 0 0,1 1 0 0 0,7-5 1 0 0,-6 3-65 0 0,0 1-1 0 0,0 0 1 0 0,1 1 0 0 0,-1 0 0 0 0,0 0 0 0 0,9 0 0 0 0,15 5 150 0 0,-30-4-61 0 0,19-4-408 0 0,-16 4 3 0 0,-4 0-3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0:16.532"/>
    </inkml:context>
    <inkml:brush xml:id="br0">
      <inkml:brushProperty name="width" value="0.1" units="cm"/>
      <inkml:brushProperty name="height" value="0.2" units="cm"/>
      <inkml:brushProperty name="color" value="#FFA95B"/>
      <inkml:brushProperty name="tip" value="rectangle"/>
      <inkml:brushProperty name="rasterOp" value="maskPen"/>
    </inkml:brush>
  </inkml:definitions>
  <inkml:trace contextRef="#ctx0" brushRef="#br0">0 1 3224 0 0,'30'8'15542'0'0,"-27"-2"-15243"0"0,-1 0-1 0 0,1 0 1 0 0,-1-1-1 0 0,0 1 1 0 0,0 1-1 0 0,0-1 1 0 0,-1 0-1 0 0,1 8 1 0 0,-1 7 216 0 0,-2 25 0 0 0,0-27-356 0 0,3 34 1 0 0,-2-51-209 0 0,0 0 0 0 0,1-1-1 0 0,-1 1 1 0 0,1 0 0 0 0,-1 0 0 0 0,1-1 0 0 0,0 1 0 0 0,0 0-1 0 0,-1-1 1 0 0,1 1 0 0 0,0-1 0 0 0,1 1 0 0 0,-1-1 0 0 0,0 0 0 0 0,0 1-1 0 0,1-1 1 0 0,-1 0 0 0 0,1 0 0 0 0,-1 0 0 0 0,1 0 0 0 0,-1 0-1 0 0,1 0 1 0 0,2 1 0 0 0,-3-2-2 0 0,1 0 1 0 0,0 0-1 0 0,-1 0 1 0 0,1 0-1 0 0,0-1 1 0 0,-1 1-1 0 0,1 0 1 0 0,2-1-1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0:18.435"/>
    </inkml:context>
    <inkml:brush xml:id="br0">
      <inkml:brushProperty name="width" value="0.1" units="cm"/>
      <inkml:brushProperty name="height" value="0.2" units="cm"/>
      <inkml:brushProperty name="color" value="#FFA95B"/>
      <inkml:brushProperty name="tip" value="rectangle"/>
      <inkml:brushProperty name="rasterOp" value="maskPen"/>
    </inkml:brush>
  </inkml:definitions>
  <inkml:trace contextRef="#ctx0" brushRef="#br0">1 122 8640 0 0,'14'11'972'0'0,"-11"-9"-576"0"0,1 0 1 0 0,-1 0 0 0 0,1 0-1 0 0,0 0 1 0 0,0-1-1 0 0,0 0 1 0 0,0 0 0 0 0,0 0-1 0 0,0 0 1 0 0,7 1 0 0 0,7-2 848 0 0,22-1 0 0 0,-11 0 785 0 0,45-3-1399 0 0,-48 2-674 0 0,-18 1 105 0 0,-1-1 1 0 0,1 0-1 0 0,-1 0 0 0 0,1 0 0 0 0,12-7 0 0 0,17-6 539 0 0,-10 9-365 0 0,-1 0 0 0 0,37-3 0 0 0,-60 9-224 0 0,-1 0 0 0 0,1 1 1 0 0,0-1-1 0 0,-1 0 0 0 0,1 1 0 0 0,-1 0 1 0 0,1 0-1 0 0,2 1 0 0 0,18 4 112 0 0,-20-5-119 0 0,0-1-1 0 0,1 0 0 0 0,-1 0 0 0 0,0 0 1 0 0,0 0-1 0 0,0-1 0 0 0,0 1 0 0 0,0-1 1 0 0,0 0-1 0 0,0 1 0 0 0,0-2 1 0 0,0 1-1 0 0,0 0 0 0 0,4-3 0 0 0,-4 2 42 0 0,1 1-1 0 0,-1-1 1 0 0,1 1-1 0 0,-1 0 1 0 0,1 0-1 0 0,0 0 1 0 0,-1 0 0 0 0,1 1-1 0 0,0-1 1 0 0,-1 1-1 0 0,1 0 1 0 0,0 0-1 0 0,0 0 1 0 0,-1 1-1 0 0,8 1 1 0 0,22 1 188 0 0,-18-2-202 0 0,-12-1-37 0 0,1 0 1 0 0,-1 1-1 0 0,1-1 0 0 0,-1-1 1 0 0,1 1-1 0 0,-1 0 0 0 0,0-1 1 0 0,1 0-1 0 0,-1 1 0 0 0,0-1 1 0 0,1-1-1 0 0,-1 1 0 0 0,3-2 1 0 0,1 0 7 0 0,-1 0 1 0 0,1 0 0 0 0,-1 1 0 0 0,1 0 0 0 0,0 0-1 0 0,0 0 1 0 0,12 0 0 0 0,-10 1 10 0 0,0 0 0 0 0,0-1 0 0 0,16-6 0 0 0,-19 6 14 0 0,0 0 1 0 0,1 1-1 0 0,-1 0 0 0 0,1 0 0 0 0,7 0 0 0 0,9-2 51 0 0,166-19-863 0 0,-102 18 1552 0 0,0-1-640 0 0,-51 4-128 0 0,14-2 0 0 0,-45 3-44 0 0,-1 0 0 0 0,1 1 0 0 0,0-1-1 0 0,-1 1 1 0 0,1 0 0 0 0,-1 0-1 0 0,1 0 1 0 0,-1 1 0 0 0,0 0 0 0 0,6 2-1 0 0,18 7 32 0 0,-26-11 136 0 0,1 0-1 0 0,-1 0 0 0 0,1 0 0 0 0,-1 0 0 0 0,1 0 0 0 0,-1-1 1 0 0,1 1-1 0 0,-1-1 0 0 0,0 1 0 0 0,5-3 0 0 0,-4 2-140 0 0,1 0 0 0 0,0 0 0 0 0,-1 0-1 0 0,1 0 1 0 0,4 0 0 0 0,11 1-119 0 0,23 1 281 0 0,97 4 247 0 0,-35-3-148 0 0,-83 0-206 0 0,-1 0 0 0 0,1 1-1 0 0,27 9 1 0 0,28 6 216 0 0,-74-17-269 0 0,-1-1 0 0 0,0 1 0 0 0,0-1 0 0 0,0 1 0 0 0,0-1-1 0 0,1 1 1 0 0,-1 0 0 0 0,0 0 0 0 0,0 0 0 0 0,0-1 0 0 0,-1 1 0 0 0,1 0-1 0 0,0 0 1 0 0,0 0 0 0 0,0 1 0 0 0,0 0-50 0 0,0-1 0 0 0,0 0 0 0 0,0 0 0 0 0,0 0 0 0 0,1 0 0 0 0,-1 0 0 0 0,0 0 0 0 0,0 0 0 0 0,1 0 0 0 0,2 1 0 0 0,3-1-1046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0:19.139"/>
    </inkml:context>
    <inkml:brush xml:id="br0">
      <inkml:brushProperty name="width" value="0.1" units="cm"/>
      <inkml:brushProperty name="height" value="0.2" units="cm"/>
      <inkml:brushProperty name="color" value="#FFA95B"/>
      <inkml:brushProperty name="tip" value="rectangle"/>
      <inkml:brushProperty name="rasterOp" value="maskPen"/>
    </inkml:brush>
  </inkml:definitions>
  <inkml:trace contextRef="#ctx0" brushRef="#br0">19 1 1376 0 0,'8'0'7060'0'0,"-12"5"-5480"0"0,2 1-1164 0 0,2-6-364 0 0,0 1 1 0 0,0-1-1 0 0,0 1 1 0 0,0 0-1 0 0,-1-1 0 0 0,1 1 1 0 0,0-1-1 0 0,0 1 1 0 0,-1-1-1 0 0,1 1 1 0 0,0-1-1 0 0,-1 1 1 0 0,1-1-1 0 0,-1 1 1 0 0,1-1-1 0 0,-1 0 1 0 0,1 1-1 0 0,0-1 0 0 0,-1 1 1 0 0,1-1-1 0 0,-1 0 1 0 0,0 1-1 0 0,0 0 34 0 0,0 0-1 0 0,0 0 0 0 0,0 0 1 0 0,0 0-1 0 0,0 0 0 0 0,0 1 1 0 0,1-1-1 0 0,-1 0 0 0 0,0 1 1 0 0,1-1-1 0 0,0 0 0 0 0,-1 1 1 0 0,1-1-1 0 0,0 1 0 0 0,-1-1 1 0 0,1 3-1 0 0,-2 24 882 0 0,3-27-910 0 0,-1 0 0 0 0,0 0 0 0 0,1 0 0 0 0,-1 0 0 0 0,1-1 0 0 0,-1 1 1 0 0,1 0-1 0 0,-1 0 0 0 0,1 0 0 0 0,0-1 0 0 0,-1 1 0 0 0,1 0 0 0 0,0-1 1 0 0,0 1-1 0 0,-1-1 0 0 0,1 1 0 0 0,0-1 0 0 0,0 1 0 0 0,0-1 0 0 0,0 1 0 0 0,1 0 1 0 0,22 7 887 0 0,11-1 88 0 0,55 4 0 0 0,-42-5-30 0 0,68 4 1464 0 0,-94-9-2145 0 0,0-1 0 0 0,-1-1 0 0 0,28-6 0 0 0,-36 5-384 0 0,-2 0-232 0 0,0 0 1 0 0,1-1-1 0 0,12-5 1 0 0,-22 7 33 0 0,-1 0 1 0 0,1 0-1 0 0,-1 0 1 0 0,0 0-1 0 0,0 0 1 0 0,1 0-1 0 0,-1 0 1 0 0,0 0-1 0 0,0-1 1 0 0,0 1-1 0 0,1-3 1 0 0,2-2-564 0 0,6-4-1222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0:50.439"/>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0 0 2760 0 0,'7'0'6200'0'0,"1"5"-3928"0"0,-5-3-2299 0 0,-1-1-59 0 0,-1 0 0 0 0,1-1 0 0 0,-1 1 1 0 0,1-1-1 0 0,0 1 0 0 0,-1-1 0 0 0,1 0 0 0 0,2 0 0 0 0,-1 1-382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0:52.566"/>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0 708 5984 0 0,'4'-1'289'0'0,"-2"1"-222"0"0,-1-1 0 0 0,1 0-1 0 0,-1 0 1 0 0,1 0 0 0 0,-1 0 0 0 0,0 0 0 0 0,1 0-1 0 0,-1 0 1 0 0,0 0 0 0 0,0 0 0 0 0,0-1-1 0 0,0 1 1 0 0,0 0 0 0 0,0-1 0 0 0,0 1 0 0 0,0-3-1 0 0,9-10 1158 0 0,-7 12-1015 0 0,-2 0-145 0 0,1 0-1 0 0,0 1 0 0 0,0-1 0 0 0,0 1 0 0 0,0-1 0 0 0,0 1 1 0 0,0-1-1 0 0,0 1 0 0 0,0 0 0 0 0,1 0 0 0 0,-1 0 1 0 0,1 1-1 0 0,-1-1 0 0 0,4 0 0 0 0,-5 1 18 0 0,11 3 641 0 0,-10-1-658 0 0,-1-1-1 0 0,1 0 1 0 0,0 1 0 0 0,-1-1 0 0 0,1 0 0 0 0,-1 1 0 0 0,0 0 0 0 0,1-1 0 0 0,-1 1-1 0 0,0 0 1 0 0,0 0 0 0 0,0 0 0 0 0,0 0 0 0 0,0 0 0 0 0,0 2 0 0 0,6 10 130 0 0,-4-3 12 0 0,-1 1 0 0 0,2 13 0 0 0,-3-20-193 0 0,1-1 0 0 0,-1 0 0 0 0,1 1 1 0 0,0-1-1 0 0,0 0 0 0 0,0 0 0 0 0,0 0 0 0 0,4 4 0 0 0,7 13 40 0 0,-13-20-52 0 0,1 0-1 0 0,0 0 1 0 0,-1 0 0 0 0,1 0 0 0 0,0 0-1 0 0,0 0 1 0 0,0 0 0 0 0,0-1-1 0 0,0 1 1 0 0,0 0 0 0 0,0 0-1 0 0,0-1 1 0 0,0 1 0 0 0,0 0 0 0 0,2 0-1 0 0,-1 0 0 0 0,87 46 0 0 0,-87-46 21 0 0,-2 0-15 0 0,1-1 1 0 0,-1 1 0 0 0,0 0-1 0 0,1-1 1 0 0,-1 1-1 0 0,1-1 1 0 0,-1 1 0 0 0,1-1-1 0 0,-1 1 1 0 0,1-1 0 0 0,0 0-1 0 0,-1 1 1 0 0,1-1-1 0 0,-1 0 1 0 0,1 1 0 0 0,0-1-1 0 0,-1 0 1 0 0,1 0 0 0 0,0 0-1 0 0,-1 1 1 0 0,1-1-1 0 0,0 0 1 0 0,0 0 0 0 0,-1 0-1 0 0,1 0 1 0 0,1-1 0 0 0,1 0 6 0 0,0 0 1 0 0,0 0 0 0 0,0 0-1 0 0,-1-1 1 0 0,1 0 0 0 0,0 1 0 0 0,0-1-1 0 0,-1 0 1 0 0,1 0 0 0 0,-1-1-1 0 0,0 1 1 0 0,0 0 0 0 0,4-5 0 0 0,3-5 55 0 0,6-8 64 0 0,-15 19-130 0 0,1 0 1 0 0,-1 0-1 0 0,1 0 0 0 0,-1 0 0 0 0,1 0 0 0 0,-1 0 0 0 0,1 0 0 0 0,0 0 0 0 0,0 0 0 0 0,-1 0 1 0 0,1 1-1 0 0,2-3 0 0 0,2-2 10 0 0,8-14 11 0 0,-12 18-20 0 0,1-1-1 0 0,-1 0 1 0 0,0 1 0 0 0,0-1-1 0 0,0 0 1 0 0,0 0-1 0 0,0 0 1 0 0,0 0-1 0 0,0 0 1 0 0,0-3 0 0 0,6-9-4 0 0,-6 12 0 0 0,0 1 0 0 0,0-1 0 0 0,0 1 0 0 0,-1-1 0 0 0,1 0 0 0 0,0 1 0 0 0,0-4 0 0 0,3-3 0 0 0,-4 7 0 0 0,0 1 0 0 0,1 0 0 0 0,-1-1 0 0 0,0 1 0 0 0,0-1 0 0 0,1 1 0 0 0,-1-1 0 0 0,0 1 0 0 0,0-1 0 0 0,0 1 0 0 0,0-1 0 0 0,0 1 0 0 0,0-1 0 0 0,0 1 0 0 0,0 0 0 0 0,0-1 0 0 0,0 1 0 0 0,0-1 0 0 0,0 1 0 0 0,0-1 0 0 0,0 0 0 0 0,0-1 7 0 0,0-1 1 0 0,0 1 0 0 0,0-1 0 0 0,1 1-1 0 0,-1-1 1 0 0,1 1 0 0 0,-1 0 0 0 0,1-1-1 0 0,0 1 1 0 0,0 0 0 0 0,2-4-1 0 0,3-10 29 0 0,-4 11-36 0 0,-1 2 0 0 0,1-1 0 0 0,0 0 0 0 0,1 0 0 0 0,4-6 0 0 0,4-6 0 0 0,-2 0 0 0 0,-4 10 0 0 0,-1-2 0 0 0,7-14 0 0 0,-2 6 23 0 0,-7 13-18 0 0,-1 1 0 0 0,1-1 0 0 0,-1 1 0 0 0,0-1 0 0 0,0 0 0 0 0,0 0 1 0 0,1-3-1 0 0,-2 6-5 0 0,0-3 0 0 0,1 1 0 0 0,-1 0 0 0 0,1 0 0 0 0,-1 0 0 0 0,1 0 0 0 0,0 0 0 0 0,0 0 0 0 0,0 0 0 0 0,2-3 0 0 0,4-8-6 0 0,-1 3-12 0 0,1 0 0 0 0,8-11 0 0 0,-12 17 36 0 0,-1 0-1 0 0,1 0 1 0 0,-1-1 0 0 0,0 1 0 0 0,2-8 0 0 0,-1 4-1 0 0,-2 4-17 0 0,0 0-14 0 0,-1 4 13 0 0,0 0-1 0 0,0 0 1 0 0,0 0-1 0 0,0 0 1 0 0,0 0 0 0 0,0-1-1 0 0,0 1 1 0 0,0 0-1 0 0,0 0 1 0 0,0 0 0 0 0,0 0-1 0 0,0 0 1 0 0,0 0-1 0 0,0 0 1 0 0,0 0 0 0 0,0 0-1 0 0,0-1 1 0 0,0 1-1 0 0,1 0 1 0 0,-1 0-1 0 0,0 0 1 0 0,0 0 0 0 0,0 0-1 0 0,0 0 1 0 0,0 0-1 0 0,0 0 1 0 0,0 0 0 0 0,0 0-1 0 0,0 0 1 0 0,0 0-1 0 0,1 0 1 0 0,-1 0 0 0 0,0 0-1 0 0,0 0 1 0 0,0 0-1 0 0,0 0 1 0 0,0 0 0 0 0,0 0-1 0 0,0 0 1 0 0,0 0-1 0 0,1 0 1 0 0,-1 0 0 0 0,0 0-1 0 0,0 0 1 0 0,0 0-1 0 0,0 0 1 0 0,0 0 0 0 0,0 0-1 0 0,0 0 1 0 0,0 0-1 0 0,0 0 1 0 0,1 0-1 0 0,-1 0 1 0 0,0 0 0 0 0,0 0-1 0 0,0 0 1 0 0,0 1-1 0 0,0-1 1 0 0,0 0 0 0 0,0 0-1 0 0,14 3-26 0 0,-12-3 22 0 0,0 1 0 0 0,0 0 0 0 0,0-1 1 0 0,0 1-1 0 0,1-1 0 0 0,-1 0 1 0 0,0 1-1 0 0,0-1 0 0 0,0 0 0 0 0,1 0 1 0 0,-1-1-1 0 0,0 1 0 0 0,4-1 1 0 0,-4-1 7 0 0,1 0 1 0 0,-1 0-1 0 0,0 0 1 0 0,0 0-1 0 0,0 0 1 0 0,0 0-1 0 0,0 0 1 0 0,-1-1 0 0 0,1 1-1 0 0,0-1 1 0 0,-1 1-1 0 0,0-1 1 0 0,0 0-1 0 0,0 1 1 0 0,0-1-1 0 0,1-3 1 0 0,-1 1-6 0 0,1 0 0 0 0,0 0 0 0 0,6-9 1 0 0,-5 8 16 0 0,0 0 0 0 0,0 0-1 0 0,4-11 1 0 0,-5 10 8 0 0,1 0 0 0 0,0 0 1 0 0,4-7-1 0 0,0 2-22 0 0,-1 1 0 0 0,0-2 0 0 0,8-23 0 0 0,-7 11 0 0 0,3 1 0 0 0,-2 5-15 0 0,-6 17 13 0 0,2-7 4 0 0,1 1 0 0 0,0 0 0 0 0,1 0 0 0 0,0 0 0 0 0,0 1 0 0 0,0 0 0 0 0,9-7 1 0 0,-5 5-3 0 0,-3 4 0 0 0,6-2 0 0 0,-12 6 0 0 0,0 0 0 0 0,0 1 0 0 0,0-1 0 0 0,1 0 0 0 0,-1 1 0 0 0,0-1 0 0 0,1 1 0 0 0,-1-1 0 0 0,0 1 0 0 0,1 0 0 0 0,-1-1 0 0 0,3 1 0 0 0,15-3 0 0 0,-15-1 122 0 0,-4 4-113 0 0,1-1 1 0 0,-1 1 0 0 0,0 0-1 0 0,0-1 1 0 0,0 1-1 0 0,0 0 1 0 0,1 0 0 0 0,-1-1-1 0 0,0 1 1 0 0,0 0 0 0 0,1-1-1 0 0,-1 1 1 0 0,0 0 0 0 0,1 0-1 0 0,-1 0 1 0 0,0-1 0 0 0,1 1-1 0 0,-1 0 1 0 0,0 0 0 0 0,1 0-1 0 0,-1 0 1 0 0,1-1 0 0 0,0 1-19 0 0,1-1-34 0 0,0 1 0 0 0,0-1 0 0 0,0 1 0 0 0,0-1 0 0 0,0 1 0 0 0,0 0 0 0 0,4 0 1 0 0,11 3 315 0 0,-13-2-261 0 0,0 0 0 0 0,0 0 0 0 0,0 0 0 0 0,0 0 0 0 0,7 3 0 0 0,-10-3-28 0 0,1 0 1 0 0,0 0-1 0 0,0 0 1 0 0,-1 0-1 0 0,1 0 1 0 0,-1 1-1 0 0,1-1 1 0 0,-1 0-1 0 0,0 1 1 0 0,1-1 0 0 0,-1 1-1 0 0,0 0 1 0 0,0-1-1 0 0,0 1 1 0 0,0 0-1 0 0,-1 0 1 0 0,1 0-1 0 0,0 0 1 0 0,-1-1-1 0 0,2 5 1 0 0,16 24 883 0 0,-16-24-817 0 0,0-1 1 0 0,0 1-1 0 0,-1 0 1 0 0,0 0 0 0 0,1 6-1 0 0,-1-7-10 0 0,-1-1 1 0 0,1 0-1 0 0,0 0 0 0 0,0 0 1 0 0,0 0-1 0 0,0 0 0 0 0,1-1 1 0 0,-1 1-1 0 0,1 0 0 0 0,0-1 1 0 0,4 6-1 0 0,-5-8-33 0 0,1 1 1 0 0,-1-1-1 0 0,1 0 0 0 0,-1 0 0 0 0,1-1 1 0 0,0 1-1 0 0,-1 0 0 0 0,1 0 1 0 0,0-1-1 0 0,-1 1 0 0 0,3-1 1 0 0,23 5 41 0 0,-15-4-8 0 0,-10 0-36 0 0,0-1-1 0 0,-1 0 0 0 0,1 1-1 0 0,-1-1 1 0 0,0 0-1 0 0,1 0 1 0 0,-1 0-1 0 0,1 0 1 0 0,-1 0-1 0 0,0 0 1 0 0,1 0-1 0 0,-1 0 1 0 0,1-1-1 0 0,-1 1 1 0 0,3-1 0 0 0,-4 0-53 0 0,0 1 0 0 0,0 0 1 0 0,0 0-1 0 0,0-1 0 0 0,0 1 1 0 0,0 0-1 0 0,0-1 0 0 0,0 1 1 0 0,0 0-1 0 0,0 0 0 0 0,0-1 1 0 0,0 1-1 0 0,0 0 0 0 0,0-1 1 0 0,0 1-1 0 0,0 0 0 0 0,0 0 1 0 0,0-1-1 0 0,0 1 0 0 0,0 0 1 0 0,0 0-1 0 0,0-1 0 0 0,0 1 1 0 0,-1 0-1 0 0,1 0 1 0 0,0-1-1 0 0,0 1 0 0 0,0 0 1 0 0,0 0-1 0 0,-1-1 0 0 0,1 1 1 0 0,0 0-1 0 0,0 0 0 0 0,-1 0 1 0 0,1 0-1 0 0,0-1 0 0 0,-1 1 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39:38.425"/>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2 34 5984 0 0,'0'0'2672'0'0,"1"2"-2414"0"0,1 1-40 0 0,1 4 141 0 0,-11-13 1862 0 0,20 7 2173 0 0,15 0-4124 0 0,151-7 2764 0 0,-135 6-2945 0 0,-29 0-68 0 0,138 6 778 0 0,-139-5-609 0 0,-1-1 0 0 0,1-1 0 0 0,-1 0 0 0 0,14-2-1 0 0,-1-1 14 0 0,60 1-203 0 0,-52 6 760 0 0,-32-3-680 0 0,5 1-90 0 0,-5 0-130 0 0,1-1-207 0 0,-1 0 401 0 0,1 0 0 0 0,0-1 0 0 0,0 1 0 0 0,-1 0 1 0 0,1-1-1 0 0,0 1 0 0 0,2-2 0 0 0,8-1 784 0 0,-10 3-805 0 0,1 0 0 0 0,0-1 1 0 0,-1 0-1 0 0,1 1 1 0 0,0-1-1 0 0,-1 0 1 0 0,1 0-1 0 0,-1-1 1 0 0,1 1-1 0 0,-1-1 0 0 0,0 1 1 0 0,4-3-1 0 0,-4 0-33 0 0,1 1 0 0 0,-2 3-66 0 0,0-1-1 0 0,0 0 1 0 0,0 1-1 0 0,0-1 1 0 0,0 1-1 0 0,0-1 1 0 0,0 1 0 0 0,0 0-1 0 0,0-1 1 0 0,0 1-1 0 0,0 0 1 0 0,0 0-1 0 0,0 0 1 0 0,1 0-1 0 0,-1 0 1 0 0,0 0-1 0 0,0 0 1 0 0,0 0-1 0 0,0 0 1 0 0,0 0-1 0 0,0 1 1 0 0,2 0 0 0 0,1 0 37 0 0,76 7 12 0 0,-38-5-178 0 0,46-2 237 0 0,-47-2 571 0 0,70-4-611 0 0,5 2-866 0 0,-78-1 1503 0 0,-30 3-420 0 0,1 0 0 0 0,-1 0 0 0 0,0 1 0 0 0,1 0-1 0 0,11 2 1 0 0,32 6-333 0 0,-18-5 82 0 0,-17 2-222 0 0,11 1 334 0 0,-28-6-67 0 0,1 0-1 0 0,0 1 1 0 0,0-1 0 0 0,0 0-1 0 0,-1 0 1 0 0,1 1-1 0 0,0-1 1 0 0,0 0-1 0 0,-1 1 1 0 0,1-1 0 0 0,0 1-1 0 0,0-1 1 0 0,0 1-1 0 0,1 2 18 0 0,0 0-1 0 0,0-1 0 0 0,0 1 1 0 0,0 0-1 0 0,1 4 0 0 0,-1-3-29 0 0,-1 0 0 0 0,0 0-1 0 0,1 0 1 0 0,-2 0-1 0 0,1 0 1 0 0,0 4 0 0 0,-1-4 1 0 0,1 1 0 0 0,0-1 0 0 0,0 0 1 0 0,0 0-1 0 0,0 0 0 0 0,0 0 0 0 0,1-1 0 0 0,-1 1 1 0 0,1 0-1 0 0,4 4 0 0 0,-3-2 20 0 0,8 4 11 0 0,-7-8-15 0 0,-1 0-1 0 0,1-1 1 0 0,-1 1-1 0 0,1-1 1 0 0,-1 1 0 0 0,1-1-1 0 0,0 0 1 0 0,0-1-1 0 0,0 1 1 0 0,0-1-1 0 0,0 1 1 0 0,-1-1-1 0 0,1 0 1 0 0,0-1-1 0 0,5 0 1 0 0,10 0 36 0 0,74-2 181 0 0,-61 5-71 0 0,-21-1-136 0 0,0-1-1 0 0,0 0 1 0 0,19-2 0 0 0,-20 1-13 0 0,-1 0 1 0 0,15 1 0 0 0,-14 0-152 0 0,0 0 0 0 0,13-3 0 0 0,-19 3 108 0 0,1 0-1 0 0,-1 0 1 0 0,0 0-1 0 0,7 1 1 0 0,8 1 484 0 0,82-8-418 0 0,-73 2-24 0 0,42-2 38 0 0,-21 11-51 0 0,27 1 0 0 0,-59-4 6 0 0,-14-1-10 0 0,0-1 0 0 0,-1 0 0 0 0,1 1-1 0 0,0-1 1 0 0,-1 0 0 0 0,1-1 0 0 0,5 0-1 0 0,-5 1-105 0 0,0 0-1 0 0,1 0 1 0 0,-1 0-1 0 0,0 0 1 0 0,5 1-1 0 0,7 1 578 0 0,-9-2-525 0 0,-1 1 0 0 0,1 0 0 0 0,-1 0-1 0 0,0 0 1 0 0,8 4 0 0 0,14 3-217 0 0,32 3 425 0 0,-28-5 572 0 0,-20-4-811 0 0,-1-1 1 0 0,1 0-1 0 0,0 0 0 0 0,15-1 0 0 0,-14-3 675 0 0,-7 2-565 0 0,13-4 32 0 0,-9 3 158 0 0,-8 2-175 0 0,1 0 1 0 0,-1 0-1 0 0,0-1 0 0 0,0 1 1 0 0,0-1-1 0 0,0 1 0 0 0,0-1 0 0 0,0 1 1 0 0,0-1-1 0 0,0 1 0 0 0,0-1 1 0 0,0 0-1 0 0,-1 0 0 0 0,1 1 1 0 0,0-1-1 0 0,1-2 0 0 0,24-15-584 0 0,-1-1 612 0 0,-24 18-40 0 0,1 1 0 0 0,-1-1 0 0 0,0 0 0 0 0,0 0 0 0 0,1 1 0 0 0,-1-1 0 0 0,0 1 0 0 0,1 0 0 0 0,-1-1 0 0 0,1 1 0 0 0,-1 0 0 0 0,2-1 0 0 0,1 1-9 0 0,0-1-52 0 0,1-1 0 0 0,0 1 0 0 0,-1 1 0 0 0,1-1 0 0 0,5 1 0 0 0,13-3-68 0 0,-19 2 105 0 0,0 0 0 0 0,0 1 0 0 0,1-1 0 0 0,-1 1 0 0 0,0 0 0 0 0,1 0 0 0 0,-1 1 0 0 0,0-1 0 0 0,6 2 0 0 0,10 2 0 0 0,-9-4 0 0 0,0 1 0 0 0,16-2 0 0 0,-15 0 0 0 0,-1 0 0 0 0,16 3 0 0 0,-15-2 0 0 0,1 1 0 0 0,15-3 0 0 0,4 1 0 0 0,32-2 0 0 0,39-5 16 0 0,-83 7-16 0 0,38 2 0 0 0,-13 1 0 0 0,82 4-32 0 0,-65-3 32 0 0,1-1 0 0 0,-41-1 0 0 0,31 5 0 0 0,-32-2 0 0 0,33 0 0 0 0,0 1 0 0 0,-29-5 0 0 0,3 0 0 0 0,-11 1 0 0 0,0-1 0 0 0,25-4 0 0 0,-32 3 0 0 0,0 0 0 0 0,0 1 0 0 0,16 1 0 0 0,-3 0 0 0 0,12 2 19 0 0,-9-3-2 0 0,-6 1-18 0 0,-1-2-1 0 0,31-3 1 0 0,-44 3 1 0 0,1 1 0 0 0,-1 0 0 0 0,0 0 0 0 0,0 1 0 0 0,0 0 0 0 0,6 1 0 0 0,-7-1 0 0 0,1-1 0 0 0,4 2 52 0 0,0 0-1 0 0,0-1 1 0 0,0 0-1 0 0,0-1 0 0 0,0 0 1 0 0,12-2-1 0 0,-20 1-38 0 0,3 1-87 0 0,-1-1-1 0 0,0 1 0 0 0,1-1 1 0 0,6 2-1 0 0,69-1 435 0 0,-38 3-720 0 0,-7-1 360 0 0,-28-2 0 0 0,0 0 0 0 0,-1 0 0 0 0,1 1 0 0 0,7 1 0 0 0,15 3 108 0 0,-26-4-34 0 0,1-1 121 0 0,22-1-170 0 0,42 5 733 0 0,-41-4-758 0 0,76 0 64 0 0,-61 4-64 0 0,27 1 54 0 0,-55-7-57 0 0,-9 2-3 0 0,-1-1 0 0 0,1 1 0 0 0,0 0 0 0 0,-1 0 0 0 0,1 0-1 0 0,9 3 1 0 0,-9-3 6 0 0,53 2 0 0 0,46-4 64 0 0,-36 4-64 0 0,-17 0 0 0 0,-37 0 0 0 0,-8-1 0 0 0,0 0 0 0 0,0 0 0 0 0,0-1 0 0 0,9 0 0 0 0,-9 0 0 0 0,2 0 0 0 0,11 4 0 0 0,-14-2 0 0 0,1-2 0 0 0,-1 1 0 0 0,1 0 0 0 0,0 2 0 0 0,11 1 0 0 0,-12-1 0 0 0,-1 0 0 0 0,2 0 0 0 0,13 11 0 0 0,-14-11-9 0 0,0-1 0 0 0,1 0 0 0 0,-1-1 0 0 0,0 1 0 0 0,0-1 0 0 0,1 0 0 0 0,-1-1 0 0 0,1 1-1 0 0,-1-1 1 0 0,1 0 0 0 0,5-1 0 0 0,-2 1 24 0 0,54 4 15 0 0,-22-10-471 0 0,-34 5 468 0 0,-4 1 40 0 0,1 0 0 0 0,-1-1 0 0 0,0 0 1 0 0,1 0-1 0 0,-1 0 0 0 0,5-2 0 0 0,20-3-728 0 0,-19 3 834 0 0,0 1 1 0 0,13-3 0 0 0,-8 3-90 0 0,-9 2-84 0 0,0 0 0 0 0,32 0-618 0 0,129 0 1028 0 0,-150 0-447 0 0,0 1 0 0 0,16 4-1 0 0,-18-4-126 0 0,-10-1 131 0 0,0 0 0 0 0,0 0 1 0 0,0 1-1 0 0,6 1 0 0 0,6-1 33 0 0,78-1 616 0 0,-20 6-648 0 0,1-6 32 0 0,8 2-120 0 0,-20-4-230 0 0,-62 2 676 0 0,1 0-304 0 0,0 1 0 0 0,0-1 0 0 0,0 1 0 0 0,0-1 0 0 0,0 0 0 0 0,1 0 0 0 0,2 0 0 0 0,-1 0-39 0 0,-3 0-79 0 0,38 2 209 0 0,-10-6-729 0 0,-23 4 616 0 0,2-2 18 0 0,-1 1 130 0 0,1 0 0 0 0,0 1 0 0 0,10-1 0 0 0,-13 1-142 0 0,152 0-622 0 0,-132 0 616 0 0,-8 2 72 0 0,-13-1-40 0 0,0 0 1 0 0,0 0-1 0 0,1-1 1 0 0,-1 0-1 0 0,8 0 1 0 0,9 0 270 0 0,-19 0-370 0 0,0 0-406 0 0,20 0 443 0 0,59 4 660 0 0,-72-3-742 0 0,0 0 1 0 0,14 3 0 0 0,-14-2 13 0 0,0-1-1 0 0,13 1 0 0 0,69 5 99 0 0,-30-7 0 0 0,11 0 167 0 0,31 1 16 0 0,-80-1-183 0 0,-4-1-1042 0 0,-2 1-5218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0:53.926"/>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1 272 2760 0 0,'12'-13'616'0'0,"0"-1"1"0"0,0 0-1 0 0,-1-1 0 0 0,-1 0 1 0 0,-1-1-1 0 0,10-21 0 0 0,-9 16-552 0 0,-5 8 64 0 0,1-1 0 0 0,1 1-1 0 0,12-17 1 0 0,-17 27-52 0 0,1 0 1 0 0,1 0-1 0 0,-1 0 0 0 0,0 0 0 0 0,1 0 0 0 0,0 1 1 0 0,-1-1-1 0 0,1 1 0 0 0,5-2 0 0 0,2-1 243 0 0,25-6-1 0 0,1 3-318 0 0,-32 7 0 0 0,0 0 0 0 0,0 0 0 0 0,0 1 0 0 0,11 0 0 0 0,-4 0 12 0 0,2 8 214 0 0,-11-7-201 0 0,-1 0 0 0 0,0 1 0 0 0,0-1 0 0 0,0 1 0 0 0,0 0 0 0 0,-1-1 0 0 0,1 1 0 0 0,0 0 0 0 0,-1 0 0 0 0,1 0 0 0 0,-1 0-1 0 0,1 1 1 0 0,0 2 0 0 0,0-1 9 0 0,0 0-1 0 0,0 1 0 0 0,0-1 0 0 0,-1 1 0 0 0,2 7 0 0 0,-2-6 11 0 0,1-1-1 0 0,-1 1 0 0 0,1 0 0 0 0,1-1 1 0 0,4 10-1 0 0,4 6-39 0 0,-6-13 123 0 0,0-2 0 0 0,10 10-1 0 0,-15-16 2 0 0,1 1-112 0 0,-1 0 1 0 0,0 0-1 0 0,0 0 0 0 0,0-1 0 0 0,0 1 0 0 0,1 0 0 0 0,-1-1 0 0 0,0 1 1 0 0,1 0-1 0 0,-1 0 0 0 0,1-1 0 0 0,-1 1 0 0 0,1-1 0 0 0,-1 1 0 0 0,1 0 0 0 0,-1-1 1 0 0,1 1-1 0 0,-1-1 0 0 0,1 1 0 0 0,0-1 0 0 0,-1 0 0 0 0,1 1 0 0 0,0-1 1 0 0,-1 0-1 0 0,1 1 0 0 0,0-1 0 0 0,0 0 0 0 0,-1 0 0 0 0,1 1 0 0 0,0-1 1 0 0,0 0-1 0 0,0 0 0 0 0,1 0 9 0 0,-1 0 0 0 0,1 0 1 0 0,-1 1-1 0 0,1-1 0 0 0,-1 0 1 0 0,1-1-1 0 0,-1 1 0 0 0,1 0 0 0 0,-1 0 1 0 0,0-1-1 0 0,1 1 0 0 0,-1-1 1 0 0,1 1-1 0 0,1-2 0 0 0,-1 1 3 0 0,-1 0 0 0 0,1 0 0 0 0,-1 1 0 0 0,1-1 0 0 0,-1 0 0 0 0,1 1 0 0 0,0-1 0 0 0,-1 1 0 0 0,4-1 0 0 0,7-3 120 0 0,-12 4-137 0 0,0-1-1 0 0,1 1 0 0 0,-1 0 0 0 0,0 0 1 0 0,0-1-1 0 0,0 1 0 0 0,0 0 0 0 0,1-1 1 0 0,-1 1-1 0 0,0 0 0 0 0,0-1 0 0 0,0 1 1 0 0,0 0-1 0 0,0-1 0 0 0,0 1 0 0 0,0-1 1 0 0,0 1-1 0 0,0 0 0 0 0,0-1 0 0 0,0 1 1 0 0,0 0-1 0 0,0-1 0 0 0,0 1 0 0 0,-1 0 1 0 0,1-1-1 0 0,0 1 0 0 0,0 0 0 0 0,0-1 1 0 0,0 1-1 0 0,-1 0 0 0 0,1-1 0 0 0,0 0 7 0 0,-1 1 0 0 0,1-1-1 0 0,0 0 1 0 0,0 0 0 0 0,0 1 0 0 0,0-1-1 0 0,0 0 1 0 0,0 0 0 0 0,0 1-1 0 0,0-1 1 0 0,0 0 0 0 0,0 0 0 0 0,0 1-1 0 0,0-1 1 0 0,0 0 0 0 0,1 0-1 0 0,-1 1 1 0 0,0-1 0 0 0,1 0 0 0 0,-1 1-1 0 0,0-1 1 0 0,1 0 0 0 0,14-17 240 0 0,-3 3-145 0 0,30-56 172 0 0,-41 68-274 0 0,-1 3 44 0 0,1 0-1 0 0,3 0-42 0 0,4-1-11 0 0,-6 2 0 0 0,12 6 0 0 0,-11-5-5 0 0,0 0 0 0 0,0 0 0 0 0,0 1 0 0 0,-1-1 0 0 0,1 0 1 0 0,0 1-1 0 0,-1 0 0 0 0,0 0 0 0 0,0-1 0 0 0,0 1 0 0 0,0 0 0 0 0,0 1 1 0 0,2 3-1 0 0,6 12-7 0 0,-7-16-447 0 0,1-1 1 0 0,-1 1-1 0 0,0-1 1 0 0,1 0-1 0 0,-1-1 1 0 0,1 1-1 0 0,4 1 1 0 0,2-1-3706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0:55.402"/>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0 1 3224 0 0,'20'4'143'0'0,"-18"-3"28"0"0,-15 11 5052 0 0,13-10-5083 0 0,-1-1 0 0 0,1 0-1 0 0,0 1 1 0 0,0-1 0 0 0,0 0-1 0 0,0 1 1 0 0,0-1 0 0 0,0 3-1 0 0,1-1-32 0 0,1 10 108 0 0,1 0 0 0 0,0-1 0 0 0,1 1 0 0 0,1-1 0 0 0,7 16 1 0 0,-1-5-155 0 0,-10-20-51 0 0,0 0-1 0 0,0 0 1 0 0,1 1-1 0 0,-1-1 1 0 0,1 0-1 0 0,0 0 1 0 0,0-1 0 0 0,0 1-1 0 0,0 0 1 0 0,0-1-1 0 0,5 5 1 0 0,5 0-65 0 0,0 1 0 0 0,0-2 1 0 0,0 0-1 0 0,1 0 0 0 0,15 4 1 0 0,-13-5 38 0 0,35 13-64 0 0,-16-5 154 0 0,-5-10-18 0 0,-23-3-10 0 0,0 1 1 0 0,1 0-1 0 0,-1 0 0 0 0,10 3 0 0 0,42 14 475 0 0,-20-7-467 0 0,-36-10-26 0 0,0 0 1 0 0,0 0-1 0 0,0 0 1 0 0,0 0 0 0 0,-1 0-1 0 0,1 1 1 0 0,0-1-1 0 0,2 4 1 0 0,5 3 122 0 0,-6-6-142 0 0,-1-1 1 0 0,1 1-1 0 0,-1-1 1 0 0,1 0 0 0 0,0 0-1 0 0,0 0 1 0 0,-1 0-1 0 0,1 0 1 0 0,0-1 0 0 0,0 0-1 0 0,0 1 1 0 0,0-1-1 0 0,0 0 1 0 0,4-1 0 0 0,-3 2 17 0 0,0-1 0 0 0,0 1 0 0 0,0 0 0 0 0,0 0 0 0 0,0 0 0 0 0,6 4 0 0 0,-10-5-24 0 0,1 0 0 0 0,-1 0 0 0 0,1 0 0 0 0,-1 1 1 0 0,1-1-1 0 0,-1 0 0 0 0,1 1 0 0 0,-1-1 0 0 0,1 0 0 0 0,-1 1 0 0 0,1-1 0 0 0,-1 1 1 0 0,0-1-1 0 0,1 0 0 0 0,-1 1 0 0 0,0-1 0 0 0,1 1 0 0 0,-1 0 0 0 0,2 2 13 0 0,0-3-10 0 0,0 2 0 0 0,-1-1 0 0 0,1 0 0 0 0,0 0 0 0 0,-1 0 0 0 0,1 1 0 0 0,-1-1 0 0 0,1 1 0 0 0,-1-1 0 0 0,0 1 0 0 0,0 0 1 0 0,2 3-1 0 0,6 9 32 0 0,6-7-27 0 0,-13-7-7 0 0,0 0 1 0 0,-1 0-1 0 0,1 0 1 0 0,0 0-1 0 0,0 0 0 0 0,0-1 1 0 0,0 1-1 0 0,0-1 1 0 0,0 1-1 0 0,-1-1 1 0 0,1 0-1 0 0,0 0 1 0 0,0 0-1 0 0,-1 0 1 0 0,1 0-1 0 0,-1 0 1 0 0,3-2-1 0 0,3-3 33 0 0,0-1 0 0 0,8-9-1 0 0,-9 8-26 0 0,-2 4 2 0 0,-1 0 1 0 0,0 0 0 0 0,0 0 0 0 0,4-9 0 0 0,-5 10 3 0 0,0 0 0 0 0,0 0 0 0 0,0-1 0 0 0,6-4 0 0 0,4-6 54 0 0,-10 12-85 0 0,0 0 0 0 0,0 1 0 0 0,0-1 0 0 0,0 1 0 0 0,0-1 0 0 0,0 1 1 0 0,0 0-1 0 0,5-2 0 0 0,0 0 15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1:01.021"/>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1 93 920 0 0,'0'0'296'0'0,"6"-11"4178"0"0,-2 7-2623 0 0,-2 2-1387 0 0,0 1 0 0 0,0-1 0 0 0,0 0 0 0 0,-1 0 0 0 0,1 0 0 0 0,-1 0 0 0 0,0 0 0 0 0,2-2 0 0 0,-3 3-367 0 0,1 1 0 0 0,0-1 1 0 0,-1 1-1 0 0,1-1 0 0 0,0 1 0 0 0,0 0 1 0 0,-1-1-1 0 0,1 1 0 0 0,0 0 0 0 0,0-1 0 0 0,0 1 1 0 0,-1 0-1 0 0,1 0 0 0 0,0 0 0 0 0,0 0 0 0 0,0 0 1 0 0,-1 0-1 0 0,1 0 0 0 0,0 0 0 0 0,0 0 1 0 0,0 0-1 0 0,0 0 0 0 0,1 1 0 0 0,1 0-70 0 0,0-1-8 0 0,7 7-11 0 0,-5-4-76 0 0,1 1 0 0 0,0-1 1 0 0,-1 0-1 0 0,1-1 0 0 0,0 1 1 0 0,0-1-1 0 0,0 0 0 0 0,1-1 1 0 0,-1 1-1 0 0,9-1 1 0 0,1 3 62 0 0,-15-3 7 0 0,0 0-1 0 0,1-1 1 0 0,-1 1-1 0 0,1-1 1 0 0,-1 0-1 0 0,1 1 1 0 0,-1-1-1 0 0,1 0 1 0 0,-1 0-1 0 0,1 0 1 0 0,-1 0-1 0 0,1 0 0 0 0,-1-1 1 0 0,1 1-1 0 0,-1 0 1 0 0,1-1-1 0 0,-1 1 1 0 0,1-1-1 0 0,2 0 1 0 0,33-21 726 0 0,-21 12-568 0 0,1 1-1 0 0,25-11 1 0 0,-17 12 114 0 0,-26 7-172 0 0,6-1-76 0 0,-1 2-9 0 0,0 0-1 0 0,0 0 0 0 0,0 1 1 0 0,0-1-1 0 0,-1 1 0 0 0,1 0 1 0 0,0 0-1 0 0,0 0 0 0 0,-1 0 1 0 0,1 1-1 0 0,0 0 0 0 0,-1-1 1 0 0,0 1-1 0 0,4 3 1 0 0,-3-2 9 0 0,-1 0 1 0 0,0 0-1 0 0,1-1 1 0 0,-1 1-1 0 0,1-1 1 0 0,0 0-1 0 0,0 0 1 0 0,0 0-1 0 0,0-1 1 0 0,0 1-1 0 0,0-1 1 0 0,0 0-1 0 0,1 0 1 0 0,-1 0-1 0 0,0-1 1 0 0,1 0-1 0 0,-1 0 1 0 0,0 0-1 0 0,1 0 1 0 0,-1 0-1 0 0,0-1 1 0 0,1 0-1 0 0,-1 0 1 0 0,0 0-1 0 0,0-1 1 0 0,0 1-1 0 0,0-1 1 0 0,0 0-1 0 0,0 0 1 0 0,0 0-1 0 0,-1-1 1 0 0,7-4-1 0 0,-5 3 55 0 0,1 0-1 0 0,-1 0 1 0 0,1 1 0 0 0,0 0-1 0 0,0 0 1 0 0,0 0-1 0 0,1 1 1 0 0,8-2-1 0 0,27-8-80 0 0,-14 13 0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1:02.641"/>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19 36 1376 0 0,'-15'8'5939'0'0,"15"-7"-5676"0"0,1-1 1 0 0,-1 1-1 0 0,1 0 1 0 0,-1 0-1 0 0,1-1 1 0 0,-1 1-1 0 0,0 0 1 0 0,0 0-1 0 0,1 0 1 0 0,-1 0-1 0 0,0-1 1 0 0,0 1-1 0 0,0 1 1 0 0,0-1-229 0 0,0-1 0 0 0,0 0 0 0 0,0 1 0 0 0,0-1 0 0 0,0 1 0 0 0,0-1 0 0 0,0 0 0 0 0,-1 1 0 0 0,1-1 0 0 0,0 0 0 0 0,0 1 0 0 0,0-1 0 0 0,-1 0 0 0 0,1 1 0 0 0,0-1 1 0 0,0 0-1 0 0,-1 1 0 0 0,1-1 0 0 0,-1 0 0 0 0,1 1-15 0 0,0-1 1 0 0,0 0 0 0 0,-1 0-1 0 0,1 0 1 0 0,0 1-1 0 0,0-1 1 0 0,-1 0-1 0 0,1 0 1 0 0,0 1 0 0 0,0-1-1 0 0,0 0 1 0 0,0 1-1 0 0,-1-1 1 0 0,1 0 0 0 0,0 0-1 0 0,0 1 1 0 0,0-1-1 0 0,0 0 1 0 0,0 1-1 0 0,0-1 1 0 0,0 0 0 0 0,0 1-1 0 0,0-1 1 0 0,0 0-1 0 0,0 1 1 0 0,0-1 0 0 0,0 0-1 0 0,0 1 1 0 0,0-1-1 0 0,28 87 130 0 0,-27-82-145 0 0,1 0 1 0 0,-1 0 0 0 0,1 0 0 0 0,0-1 0 0 0,1 1 0 0 0,-1 0-1 0 0,1-1 1 0 0,4 7 0 0 0,-5-9 0 0 0,1 1 0 0 0,-1-1 0 0 0,1 0 0 0 0,-1 0 0 0 0,1 0 0 0 0,0 0 0 0 0,0 0 0 0 0,0-1 0 0 0,0 1 0 0 0,0-1 0 0 0,0 0 0 0 0,0 0 0 0 0,0 0 0 0 0,5 1 0 0 0,3-1 101 0 0,0 0 0 0 0,0 0 0 0 0,0-1 0 0 0,0 0-1 0 0,0-1 1 0 0,0-1 0 0 0,0 0 0 0 0,20-5 0 0 0,-26 5-42 0 0,0 0 1 0 0,0 0 0 0 0,-1-1 0 0 0,1 1 0 0 0,-1-1 0 0 0,0 0-1 0 0,0 0 1 0 0,0-1 0 0 0,0 1 0 0 0,4-6 0 0 0,0-1 422 0 0,1-2 0 0 0,9-17 1 0 0,15-37 247 0 0,-14 25-569 0 0,-19 40-167 0 0,1-1 1 0 0,0 0 0 0 0,0 0 0 0 0,0 1 0 0 0,0-1 0 0 0,1 0 0 0 0,-1 1-1 0 0,0-1 1 0 0,1 1 0 0 0,-1 0 0 0 0,1-1 0 0 0,-1 1 0 0 0,4-2-1 0 0,-1 1-7 0 0,-2 1-3 0 0,-1 0 1 0 0,1 1-1 0 0,0-1 1 0 0,-1 1-1 0 0,1-1 0 0 0,0 1 1 0 0,0-1-1 0 0,0 1 0 0 0,-1 0 1 0 0,1 0-1 0 0,0 0 0 0 0,0 0 1 0 0,0 0-1 0 0,3 1 0 0 0,-2 0 4 0 0,0-1 0 0 0,0 1 0 0 0,-1 0 0 0 0,1 0 0 0 0,0 1 0 0 0,0-1-1 0 0,0 0 1 0 0,-1 1 0 0 0,1 0 0 0 0,-1 0 0 0 0,1-1 0 0 0,-1 2-1 0 0,0-1 1 0 0,0 0 0 0 0,0 0 0 0 0,0 1 0 0 0,0-1 0 0 0,0 1 0 0 0,-1-1-1 0 0,1 1 1 0 0,-1 0 0 0 0,0-1 0 0 0,0 1 0 0 0,0 0 0 0 0,1 3 0 0 0,3 13 24 0 0,9 24 87 0 0,-12-39-98 0 0,-1 0 1 0 0,1-1 0 0 0,0 1-1 0 0,0 0 1 0 0,1-1 0 0 0,-1 0-1 0 0,1 0 1 0 0,3 4 0 0 0,-4-5-8 0 0,0 0 0 0 0,0 0 1 0 0,0 0-1 0 0,1 0 1 0 0,-1-1-1 0 0,1 1 0 0 0,-1-1 1 0 0,0 0-1 0 0,1 0 1 0 0,0 0-1 0 0,-1 0 0 0 0,1 0 1 0 0,0-1-1 0 0,0 1 1 0 0,-1-1-1 0 0,1 1 0 0 0,0-1 1 0 0,0 0-1 0 0,-1 0 1 0 0,1-1-1 0 0,0 1 1 0 0,0 0-1 0 0,-1-1 0 0 0,1 0 1 0 0,3 0-1 0 0,-1-2 76 0 0,-8-1 19 0 0,3 4-94 0 0,0 0 0 0 0,1 0 0 0 0,-1 0 0 0 0,0 0-1 0 0,0 0 1 0 0,0 0 0 0 0,0 0 0 0 0,0 0 0 0 0,0-1 0 0 0,0 1 0 0 0,1 0 0 0 0,-1 0 0 0 0,0 0 0 0 0,0 0 0 0 0,0 0 0 0 0,0 0 0 0 0,0 0-1 0 0,0 0 1 0 0,0 0 0 0 0,0 0 0 0 0,0 0 0 0 0,1-1 0 0 0,-1 1 0 0 0,0 0 0 0 0,0 0 0 0 0,0 0 0 0 0,0 0 0 0 0,0 0 0 0 0,0 0-1 0 0,0 0 1 0 0,0 0 0 0 0,0-1 0 0 0,0 1 0 0 0,0 0 0 0 0,0 0 0 0 0,0 0 0 0 0,0 0 0 0 0,0 0 0 0 0,0 0 0 0 0,0-1 0 0 0,0 1 0 0 0,0 0-1 0 0,0 0 1 0 0,0 0 0 0 0,0 0 0 0 0,0 0 0 0 0,0 0 0 0 0,0 0 0 0 0,0 0 0 0 0,-1-1 0 0 0,1 1 0 0 0,0 0 0 0 0,0 0 0 0 0,0 0 0 0 0,0 0-1 0 0,0 0 1 0 0,0 0 0 0 0,0 0 0 0 0,0 0 0 0 0,0 0 0 0 0,-1 0 0 0 0,1 0 0 0 0,0 0 0 0 0,0-1 0 0 0,0 1 0 0 0,0 0 2 0 0,34-4 18 0 0,-34 3 32 0 0,0 1-50 0 0,0 0 0 0 0,0 0 0 0 0,0-1-1 0 0,0 1 1 0 0,0 0 0 0 0,0 0 0 0 0,0 0-1 0 0,-1 0 1 0 0,1 0 0 0 0,0 0-1 0 0,0 0 1 0 0,0 0 0 0 0,0 0 0 0 0,0-1-1 0 0,0 1 1 0 0,0 0 0 0 0,0 0-1 0 0,0 0 1 0 0,0 0 0 0 0,0 0 0 0 0,0 0-1 0 0,0 0 1 0 0,0-1 0 0 0,0 1-1 0 0,0 0 1 0 0,0 0 0 0 0,0 0 0 0 0,0 0-1 0 0,0 0 1 0 0,0 0 0 0 0,0 0-1 0 0,0 0 1 0 0,1-1 0 0 0,-1 1 0 0 0,0 0-1 0 0,0 0 1 0 0,0 0 0 0 0,0 0 0 0 0,0 0-1 0 0,0 0 1 0 0,0 0 0 0 0,0 0-1 0 0,0 0 1 0 0,0 0 0 0 0,0 0 0 0 0,1-1-1 0 0,5-2 52 0 0,-4 1 128 0 0,-18-8-94 0 0,25 3 32 0 0,-12 2-108 0 0,3 4-11 0 0,0 1-1 0 0,0 0 0 0 0,0 0 0 0 0,0 0 0 0 0,0-1 0 0 0,0 1 0 0 0,0 0 0 0 0,0 0 0 0 0,0 0 0 0 0,0-1 0 0 0,0 1 1 0 0,0 0-1 0 0,0 0 0 0 0,0 0 0 0 0,0-1 0 0 0,0 1 0 0 0,0 0 0 0 0,0 0 0 0 0,0 0 0 0 0,0-1 0 0 0,0 1 0 0 0,0 0 0 0 0,1 0 1 0 0,-1 0-1 0 0,0-1 0 0 0,0 1 0 0 0,0 0 0 0 0,0 0 0 0 0,0 0 0 0 0,1 0 0 0 0,-1 0 0 0 0,0 0 0 0 0,0-1 0 0 0,13-1-15 0 0,-11 16-123 0 0,-1-7 83 0 0,0-6 54 0 0,-1 0 1 0 0,1 0-1 0 0,-1 0 0 0 0,1 0 0 0 0,0 0 1 0 0,0 0-1 0 0,-1 0 0 0 0,1 0 0 0 0,0 0 1 0 0,0 0-1 0 0,0-1 0 0 0,0 1 0 0 0,0 0 1 0 0,1 0-1 0 0,9 8 1 0 0,-8-4 0 0 0,-3-5-2 0 0,0 0 1 0 0,1 1-1 0 0,-1-1 1 0 0,1 0 0 0 0,-1 1-1 0 0,0-1 1 0 0,0 1-1 0 0,1-1 1 0 0,-1 1-1 0 0,0-1 1 0 0,0 1 0 0 0,1-1-1 0 0,-1 0 1 0 0,0 1-1 0 0,0 0 1 0 0,0-1 0 0 0,0 1-1 0 0,0-1 1 0 0,0 1-1 0 0,0-1 1 0 0,0 1-1 0 0,0-1 1 0 0,0 1 0 0 0,0-1-1 0 0,0 1 1 0 0,0-1-1 0 0,0 1 1 0 0,0-1 0 0 0,0 1-1 0 0,-1-1 1 0 0,1 1-1 0 0,0-1 1 0 0,0 1-1 0 0,-1-1 1 0 0,1 0 0 0 0,-1 1-1 0 0,0 3-5 0 0,0 0-1 0 0,0 0 1 0 0,0-1-1 0 0,1 1 1 0 0,-1 0-1 0 0,1 0 1 0 0,0 0-1 0 0,0 0 1 0 0,1 5-1 0 0,0-3 8 0 0,-1-5 0 0 0,0 1 0 0 0,0-1 0 0 0,0 1 0 0 0,1-1 0 0 0,-1 1 0 0 0,1-1 0 0 0,-1 1 0 0 0,1-1 0 0 0,-1 1 0 0 0,1-1 0 0 0,0 0 0 0 0,-1 1 0 0 0,1-1 0 0 0,0 0 0 0 0,0 0 0 0 0,0 0 0 0 0,0 1 0 0 0,0-1 0 0 0,1 0 0 0 0,-1 0 0 0 0,2 1 0 0 0,29 15-25 0 0,-18-10 6 0 0,15 11-1 0 0,-28-18 20 0 0,-1 1 0 0 0,0-1 0 0 0,0 0 0 0 0,0 0 0 0 0,1 0 0 0 0,-1 0 0 0 0,0 0 0 0 0,0 0 0 0 0,0 0 0 0 0,0 1 0 0 0,1-1 0 0 0,-1 0 0 0 0,0 0 0 0 0,0 0 0 0 0,0 0 0 0 0,0 1 0 0 0,0-1 0 0 0,0 0 0 0 0,1 0 0 0 0,-1 0 0 0 0,0 1 0 0 0,0-1 0 0 0,0 0 0 0 0,0 0 0 0 0,0 0 0 0 0,0 1 0 0 0,0-1 0 0 0,0 0 0 0 0,0 0 0 0 0,0 1 0 0 0,0-1 0 0 0,0 0 0 0 0,0 0 0 0 0,0 0 0 0 0,0 1 0 0 0,-6 3 0 0 0,5-4 0 0 0,1 0 0 0 0,0 0 0 0 0,0 0 0 0 0,0 0 0 0 0,0 0 0 0 0,0 0 0 0 0,0 0 0 0 0,0 1 0 0 0,0-1 0 0 0,0 0 0 0 0,-1 0 0 0 0,1 0 0 0 0,0 0 0 0 0,0 0 0 0 0,0 0 0 0 0,0 0 0 0 0,0 0 0 0 0,0 0 0 0 0,0 0 0 0 0,0 0 0 0 0,0 0 0 0 0,0 0 0 0 0,0 0 0 0 0,0 1 0 0 0,0-1 0 0 0,0 0 0 0 0,-1 0 0 0 0,1 0 0 0 0,0 0 0 0 0,0 0 0 0 0,0 0 0 0 0,0 0 0 0 0,0 0 0 0 0,0 1 0 0 0,0-1 0 0 0,0 0 0 0 0,0 0 0 0 0,0 0 0 0 0,0 0 0 0 0,0 0 0 0 0,0 0 0 0 0,0 0 0 0 0,1 0 0 0 0,-1 0 0 0 0,0 1 0 0 0,0-1 0 0 0,0 0 0 0 0,0 0 0 0 0,0 0 0 0 0,0 0 0 0 0,0 0 0 0 0,0 0 0 0 0,0 0 0 0 0,0 0 0 0 0,0 0 0 0 0,0 0 0 0 0,0 0 0 0 0,0 0 0 0 0,1 1 0 0 0,-1-1 0 0 0,0 0 0 0 0,0 0 0 0 0,0 0 0 0 0,0 0 0 0 0,6 2 0 0 0,-5-2 0 0 0,33 11-45 0 0,21 1-38 0 0,-45-10-1043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1:03.654"/>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1 1 7080 0 0,'0'0'1385'0'0,"14"0"2102"0"0,-6 0-2850 0 0,7 0 498 0 0,-14 0-835 0 0,8 8-12 0 0,-7-1-177 0 0,-2-6-109 0 0,0 0 0 0 0,0 0 0 0 0,0 0 0 0 0,1 0 0 0 0,-1 0 0 0 0,0-1 1 0 0,1 1-1 0 0,-1 0 0 0 0,0 0 0 0 0,1 0 0 0 0,-1 0 0 0 0,2 0 0 0 0,1 3 2 0 0,0 0 0 0 0,0-1 0 0 0,1 1 0 0 0,-1-1-1 0 0,1 0 1 0 0,-1 0 0 0 0,1 0 0 0 0,6 2 0 0 0,0 0 1 0 0,1 0-1 0 0,0-1 1 0 0,16 4 0 0 0,80 22-5 0 0,-44-12 76 0 0,-12-6 200 0 0,-33-9-116 0 0,0 0 0 0 0,24 0 0 0 0,-7 0 760 0 0,-22-2-899 0 0,22 3 0 0 0,-4 1 1 0 0,-11-3-3 0 0,-15-1-5 0 0,0 0 0 0 0,0 0-1 0 0,0-1 1 0 0,0 0-1 0 0,9 0 1 0 0,-2-1-445 0 0,-4 0-135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1:04.972"/>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0 21 6416 0 0,'0'0'585'0'0,"2"1"-485"0"0,17 7 3172 0 0,-20-7-2937 0 0,4 2-266 0 0,0-1-58 0 0,6 6 53 0 0,1-1-1 0 0,0 0 1 0 0,0 0-1 0 0,0-1 0 0 0,1 0 1 0 0,0-1-1 0 0,19 6 1 0 0,-12-6 4 0 0,3 0 270 0 0,33 13 0 0 0,-51-17-320 0 0,0 0 0 0 0,0 0 1 0 0,-1 0-1 0 0,1-1 1 0 0,0 1-1 0 0,0-1 0 0 0,0 1 1 0 0,0-1-1 0 0,0 0 1 0 0,0 0-1 0 0,0 0 0 0 0,0-1 1 0 0,0 1-1 0 0,0-1 0 0 0,-1 1 1 0 0,6-3-1 0 0,0-1 105 0 0,-1 0-1 0 0,0 0 1 0 0,0-1-1 0 0,9-7 1 0 0,-11 7-68 0 0,1 1 0 0 0,-1 0 1 0 0,1 0-1 0 0,0 0 0 0 0,0 1 1 0 0,1 0-1 0 0,10-4 1 0 0,-12 5 18 0 0,1 1 1 0 0,0 0 0 0 0,0 0-1 0 0,0 1 1 0 0,7 0 0 0 0,-11 0-75 0 0,0-1 0 0 0,-1 1 0 0 0,1-1 0 0 0,0 1 0 0 0,-1-1 0 0 0,1 0 0 0 0,0 0 0 0 0,-1 1 0 0 0,1-1 0 0 0,-1 0 0 0 0,3-3 0 0 0,-4 4 0 0 0,1-1 0 0 0,0 1 0 0 0,0-1 0 0 0,-1 1 0 0 0,1 0 0 0 0,0-1 0 0 0,0 1 0 0 0,-1-1 0 0 0,1 1 0 0 0,0 0 0 0 0,0 0 0 0 0,0 0 0 0 0,-1-1 0 0 0,1 1 0 0 0,2 0 0 0 0,1 0 0 0 0,16-7 0 0 0,-10 4 0 0 0,19-4 0 0 0,-29 7 0 0 0,0 0 0 0 0,0 0 0 0 0,0 0 0 0 0,0 0 0 0 0,0 0 0 0 0,0 0 0 0 0,0 0 0 0 0,0 0 0 0 0,0-1 0 0 0,0 1 0 0 0,0 0 0 0 0,0 0 0 0 0,0 0 0 0 0,0 0 0 0 0,0 0 0 0 0,0 0 0 0 0,0 0 0 0 0,0 0 0 0 0,0 0 0 0 0,0 0 0 0 0,0 0 0 0 0,0 0 0 0 0,0-1 0 0 0,0 1 0 0 0,0 0 0 0 0,0 0 0 0 0,0 0 0 0 0,0 0 0 0 0,0 0 0 0 0,0 0 0 0 0,0 0 0 0 0,1 0 0 0 0,-1 0 0 0 0,0 0 0 0 0,0 0 0 0 0,0 0 0 0 0,0 0 0 0 0,0 0 0 0 0,0 0 0 0 0,0 0 0 0 0,0 0 0 0 0,0 0 0 0 0,0 0 0 0 0,0 0 0 0 0,0-1 0 0 0,0 1 0 0 0,0 0 0 0 0,1 0 0 0 0,-1 0 0 0 0,0 0 0 0 0,0 0 0 0 0,0 0 0 0 0,0 0 0 0 0,0 0 0 0 0,0 0 0 0 0,0 1 0 0 0,0-1 0 0 0,0 0 0 0 0,0 0 0 0 0,0 0 0 0 0,0 0 0 0 0,1 0 0 0 0,-1 0 0 0 0,-4-2 0 0 0,4 2 0 0 0,5 0 32 0 0,0 1 5 0 0,0-1 0 0 0,-1 1 1 0 0,1 0-1 0 0,8 2 0 0 0,-11-2-13 0 0,-1-1-1 0 0,1 0 0 0 0,-1 0 0 0 0,0 1 1 0 0,1-1-1 0 0,-1 0 0 0 0,1-1 0 0 0,-1 1 1 0 0,0 0-1 0 0,1 0 0 0 0,-1 0 0 0 0,1-1 1 0 0,-1 1-1 0 0,0-1 0 0 0,1 1 1 0 0,-1-1-1 0 0,0 0 0 0 0,2-1 0 0 0,4-1 141 0 0,-13-6 62 0 0,6 9-225 0 0,0-1-1 0 0,0 1 1 0 0,0 0 0 0 0,0 0-1 0 0,0 0 1 0 0,0-1-1 0 0,0 1 1 0 0,0 0-1 0 0,0 0 1 0 0,1 0 0 0 0,-1-1-1 0 0,0 1 1 0 0,0 0-1 0 0,0 0 1 0 0,0 0-1 0 0,0 0 1 0 0,0-1 0 0 0,0 1-1 0 0,1 0 1 0 0,-1 0-1 0 0,0 0 1 0 0,0 0-1 0 0,0 0 1 0 0,0-1 0 0 0,0 1-1 0 0,1 0 1 0 0,-1 0-1 0 0,0 0 1 0 0,0 0-1 0 0,0 0 1 0 0,1 0 0 0 0,-1 0-1 0 0,0 0 1 0 0,0 0-1 0 0,0 0 1 0 0,1 0 0 0 0,-1 0-1 0 0,0 0 1 0 0,0 0-1 0 0,0 0 1 0 0,1 0-1 0 0,-1 0 1 0 0,0 0 0 0 0,9 0 23 0 0,0 0 0 0 0,1 0 0 0 0,-1 1 0 0 0,0 0 1 0 0,17 5-1 0 0,-25-5 40 0 0,10 2 90 0 0,-6 0-35 0 0,-4-3-29 0 0,12 5 544 0 0,-11-5-602 0 0,0 1-12 0 0,-1-1-1 0 0,0 0 1 0 0,0 0 0 0 0,1 0 0 0 0,-1 0-1 0 0,0 0 1 0 0,0-1 0 0 0,1 1 0 0 0,-1 0 0 0 0,0-1-1 0 0,0 1 1 0 0,0-1 0 0 0,1 1 0 0 0,-1-1-1 0 0,2 0 1 0 0,-4-5 144 0 0,2 5-157 0 0,-1 1-1 0 0,1-1 1 0 0,0 1-1 0 0,-1 0 1 0 0,1-1-1 0 0,0 1 1 0 0,-1 0-1 0 0,1-1 1 0 0,0 1-1 0 0,-1 0 1 0 0,1 0-1 0 0,0-1 1 0 0,0 1-1 0 0,-1 0 1 0 0,1 0-1 0 0,0 0 1 0 0,0 0-1 0 0,0 0 1 0 0,-1 0-1 0 0,1 0 1 0 0,1 1-1 0 0,19 1 94 0 0,-19-2-92 0 0,11 4 69 0 0,-13-4-76 0 0,0 0 0 0 0,0 0 1 0 0,0 0-1 0 0,0 0 0 0 0,0 0 0 0 0,0 0 0 0 0,0 0 0 0 0,1 0 0 0 0,-1 0 0 0 0,0 0 1 0 0,0 0-1 0 0,0 0 0 0 0,0 0 0 0 0,0 0 0 0 0,0 0 0 0 0,0 0 0 0 0,0 1 0 0 0,0-1 0 0 0,0 0 1 0 0,0 0-1 0 0,0 0 0 0 0,0 0 0 0 0,0 0 0 0 0,0 0 0 0 0,0 0 0 0 0,0 0 0 0 0,0 0 1 0 0,0 0-1 0 0,0 0 0 0 0,0 1 0 0 0,0-1 0 0 0,0 0 0 0 0,0 0 0 0 0,0 0 0 0 0,0 0 1 0 0,0 0-1 0 0,0 0 0 0 0,0 0 0 0 0,0 0 0 0 0,0 0 0 0 0,0 0 0 0 0,0 0 0 0 0,0 0 1 0 0,0 1-1 0 0,0-1 0 0 0,0 0 0 0 0,-1 0 0 0 0,1 0 0 0 0,0 0 0 0 0,0 0 0 0 0,0 0 1 0 0,0 0-1 0 0,0 0 0 0 0,0 0 0 0 0,0 0 0 0 0,0 0 0 0 0,0 0 0 0 0,0 0 0 0 0,0 0 1 0 0,0 0-1 0 0,-1 0 0 0 0,1 0 0 0 0,0 0 0 0 0,0 0 0 0 0,0 0 0 0 0,0 0 0 0 0,0 0-1 0 0,0 0 1 0 0,-1 0-1 0 0,1 0 0 0 0,0 0 1 0 0,0 1-1 0 0,0-1 1 0 0,0 0-1 0 0,0 0 1 0 0,-1 0-1 0 0,1 0 0 0 0,0 0 1 0 0,0 0-1 0 0,0 0 1 0 0,0 0-1 0 0,0 1 1 0 0,0-1-1 0 0,0 0 0 0 0,-1 0 1 0 0,1 0-1 0 0,0 0 1 0 0,0 0-1 0 0,0 1 1 0 0,0-1-1 0 0,0 0 1 0 0,0 0-1 0 0,0 0 0 0 0,0 0 1 0 0,0 1-1 0 0,0-1 1 0 0,0 0-1 0 0,0 0 1 0 0,0 0-1 0 0,0 0 0 0 0,0 1 1 0 0,0-1-1 0 0,0 0 1 0 0,0 0-1 0 0,0 0 1 0 0,0 0-1 0 0,0 0 0 0 0,0 1 1 0 0,1-1-1 0 0,-1 0 1 0 0,0 0-1 0 0,0 0 1 0 0,0 0-1 0 0,0 0 0 0 0,0 1 1 0 0,0-1-1 0 0,0 0 1 0 0,1 0-1 0 0,-1 0 1 0 0,0 0-1 0 0,0 0 1 0 0,0 0-1 0 0,0 0 0 0 0,0 0 1 0 0,1 0-1 0 0,-1 0 1 0 0,0 0-1 0 0,0 1 1 0 0,0-1-1 0 0,0 0 0 0 0,0 0 1 0 0,1 0-1 0 0,-1 0 1 0 0,0 0-1 0 0,12 3-409 0 0,-2-1-168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1:10.987"/>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2 1 1376 0 0,'2'20'7656'0'0,"-4"-16"-6656"0"0,2-2-200 0 0,0 2-32 0 0,0 0-16 0 0,-1 0-80 0 0,9-3-496 0 0,5 1-176 0 0,-5-2 0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1:12.835"/>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6 86 3224 0 0,'-6'9'6997'0'0,"6"-7"-6761"0"0,0 0 0 0 0,1 0 1 0 0,-1 0-1 0 0,1 0 0 0 0,-1 0 0 0 0,1 0 0 0 0,0 0 0 0 0,-1 0 1 0 0,1 0-1 0 0,1 2 0 0 0,6 13 337 0 0,3 5 55 0 0,-3-6-210 0 0,-6-13-356 0 0,-1-1-1 0 0,1 0 1 0 0,0 1-1 0 0,0-1 1 0 0,0 0-1 0 0,4 3 1 0 0,-3-2-35 0 0,0 0-10 0 0,1-1 1 0 0,-1 0-1 0 0,0 1 1 0 0,1-1 0 0 0,0 0-1 0 0,-1-1 1 0 0,1 1 0 0 0,0-1-1 0 0,0 0 1 0 0,0 1 0 0 0,0-2-1 0 0,0 1 1 0 0,0 0-1 0 0,0-1 1 0 0,8 0 0 0 0,15 2 44 0 0,-11 0-62 0 0,19 10 0 0 0,-28-10 6 0 0,-1-1 1 0 0,1 0 0 0 0,0-1 0 0 0,-1 1 0 0 0,1-1 0 0 0,0-1 0 0 0,7 0 0 0 0,10 0 23 0 0,5-2 231 0 0,-20 2-237 0 0,1 0-1 0 0,0 0 1 0 0,0 1-1 0 0,15 2 1 0 0,39 1 101 0 0,-61-2-115 0 0,1 1 0 0 0,0-1 0 0 0,-1 0 0 0 0,1 1 0 0 0,-1 0 0 0 0,1 0 0 0 0,-1 0 0 0 0,0 0 0 0 0,0 1 0 0 0,0-1 0 0 0,0 1 0 0 0,2 2-1 0 0,8 7 218 0 0,-8-10-222 0 0,-1 0 0 0 0,0-1 0 0 0,1 1 0 0 0,-1-1 1 0 0,1 0-1 0 0,0 0 0 0 0,-1 0 0 0 0,10 0 0 0 0,6 1-188 0 0,-2 1 151 0 0,22 1 0 0 0,-35-6 57 0 0,0 1 1 0 0,0-1 0 0 0,0 0-1 0 0,8-6 1 0 0,4 0 38 0 0,16-6 160 0 0,-19 7-168 0 0,-11 4-32 0 0,0 0 0 0 0,1 0 1 0 0,-1-1-1 0 0,0 1 0 0 0,-1-1 1 0 0,1 1-1 0 0,0-1 0 0 0,-1 0 1 0 0,4-7-1 0 0,4-8-1 0 0,-5 12 5 0 0,-1-1 0 0 0,-1 1-1 0 0,1-1 1 0 0,2-9 0 0 0,-4 9 1 0 0,1 0-1 0 0,1 0 1 0 0,7-13-1 0 0,0 4-14 0 0,-8 10-4 0 0,1 1 0 0 0,0 0 0 0 0,1 0 0 0 0,9-10 0 0 0,-11 12-8 0 0,1 1 4 0 0,0 0-1 0 0,-1 0 1 0 0,1 0 0 0 0,0 0-1 0 0,1 0 1 0 0,-1 1 0 0 0,0-1-1 0 0,1 1 1 0 0,-1 0 0 0 0,7-1-1 0 0,-7 2-5 0 0,1 0 0 0 0,-1-1 0 0 0,0 2 0 0 0,0-2 0 0 0,2 1 12 0 0,-2 1 48 0 0,-3 0 0 0 0,3 1-36 0 0,-2 0 24 0 0,0 0-24 0 0,0-1 24 0 0,3 3-36 0 0,-1-1 0 0 0,-3-1 36 0 0,1 1 21 0 0,-1 0-1 0 0,1 0 0 0 0,0-1 0 0 0,-1 1 0 0 0,0 0 1 0 0,1 0-1 0 0,-1 1 0 0 0,0-1 0 0 0,0 0 0 0 0,0 0 1 0 0,0 1-1 0 0,-1-1 0 0 0,1 0 0 0 0,-1 1 0 0 0,1 4 0 0 0,0-4-59 0 0,2 15-9 0 0,-3-13 0 0 0,2 2 0 0 0,-1 0 0 0 0,1-1 0 0 0,0 1 0 0 0,0 0 0 0 0,4 6 0 0 0,6 10 0 0 0,-11-22 0 0 0,0 0 0 0 0,0 1 0 0 0,0-1-1 0 0,0 0 1 0 0,0 0 0 0 0,0 1 0 0 0,0-1-1 0 0,0 0 1 0 0,3 1 0 0 0,-3-1 1 0 0,0 0 0 0 0,1 0 0 0 0,-1 0 0 0 0,0 0 0 0 0,0 0 0 0 0,0 1 1 0 0,0-1-1 0 0,0 0 0 0 0,0 1 0 0 0,0-1 0 0 0,0 2 0 0 0,-1-2-49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1:14.581"/>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0 169 3224 0 0,'0'0'11829'0'0,"10"-6"-10537"0"0,-3 0-942 0 0,0-1 1 0 0,-1 1 0 0 0,11-13-1 0 0,-2 1-106 0 0,-7 10-217 0 0,1 1 0 0 0,0 0 0 0 0,0 1 0 0 0,0 0-1 0 0,1 0 1 0 0,16-7 0 0 0,-16 8-23 0 0,-9 4 3 0 0,0 1-1 0 0,0-1 0 0 0,0 1 1 0 0,0-1-1 0 0,0 1 0 0 0,0-1 1 0 0,0 1-1 0 0,0 0 0 0 0,0-1 0 0 0,0 1 1 0 0,0 0-1 0 0,0 0 0 0 0,0 0 1 0 0,0 0-1 0 0,0 0 0 0 0,1 0 0 0 0,-1 0 1 0 0,0 0-1 0 0,0 0 0 0 0,0 1 1 0 0,0-1-1 0 0,0 0 0 0 0,0 1 1 0 0,0-1-1 0 0,0 1 0 0 0,0-1 0 0 0,0 1 1 0 0,0-1-1 0 0,0 1 0 0 0,0 0 1 0 0,-1 0-1 0 0,1-1 0 0 0,0 1 0 0 0,0 0 1 0 0,-1 0-1 0 0,1 0 0 0 0,0 0 1 0 0,-1 0-1 0 0,1-1 0 0 0,-1 1 1 0 0,1 0-1 0 0,-1 1 0 0 0,1 0 0 0 0,0 2 27 0 0,0 0 0 0 0,0 1 0 0 0,0-1 0 0 0,0 0-1 0 0,-1 1 1 0 0,0-1 0 0 0,0 0 0 0 0,-1 6-1 0 0,1-4-14 0 0,0 0-1 0 0,1 0 0 0 0,-1 0 0 0 0,1 0 0 0 0,0 0 0 0 0,3 9 0 0 0,1 6 11 0 0,-3-14-17 0 0,0 1 1 0 0,0-1-1 0 0,0 0 0 0 0,5 9 0 0 0,2 5-3 0 0,-9-19-8 0 0,5 3 0 0 0,-1 0 0 0 0,-3-4 0 0 0,0 0 0 0 0,0 0 0 0 0,0 0 0 0 0,1 0 0 0 0,-1-1 0 0 0,0 1 0 0 0,1 0 0 0 0,-1 0 0 0 0,1-1 0 0 0,-1 1 0 0 0,0-1 0 0 0,1 1 0 0 0,0-1 0 0 0,-1 0 0 0 0,1 0 0 0 0,-1 0 0 0 0,1 1 0 0 0,2-2 0 0 0,0 1 0 0 0,-1 0 0 0 0,1-1 0 0 0,0 0 0 0 0,6-2 0 0 0,31-11 275 0 0,-36 12-246 0 0,0-1 0 0 0,0 0 0 0 0,8-6 0 0 0,-9 6-14 0 0,0 1 0 0 0,0-1 0 0 0,0 1 0 0 0,0-1 0 0 0,0 1 0 0 0,6-2 0 0 0,-7 3-7 0 0,1 0 0 0 0,-1 0 0 0 0,0-1-1 0 0,0 0 1 0 0,0 1 0 0 0,4-4 0 0 0,-1 0 1 0 0,0 2-9 0 0,-3 1 0 0 0,0 0 0 0 0,0 0 0 0 0,0 0 0 0 0,0 1 0 0 0,0 0 0 0 0,0 0 0 0 0,1-1 0 0 0,5 0 0 0 0,18-10 384 0 0,-5 0-720 0 0,-17 10 336 0 0,-1 1 0 0 0,-1 0 0 0 0,1 0 0 0 0,-1 0 0 0 0,1 1 0 0 0,4-1 0 0 0,-2 1 0 0 0,-2 1 0 0 0,2 0 0 0 0,-4 0 0 0 0,6 3 0 0 0,-7-4 0 0 0,0 1 0 0 0,0-1 0 0 0,0 1 0 0 0,0 0 0 0 0,0-1 0 0 0,0 1 0 0 0,0 0 0 0 0,0 0 0 0 0,0 0 0 0 0,0 0 0 0 0,0 0 0 0 0,-1 0 0 0 0,2 2 0 0 0,0-1 0 0 0,-1 0 0 0 0,1 0 0 0 0,0 0 0 0 0,-1 0 0 0 0,1 0 0 0 0,4 3 0 0 0,-4-2 0 0 0,-1-3 0 0 0,0 1 0 0 0,-1 0 0 0 0,1 0 0 0 0,0-1 0 0 0,0 1 0 0 0,0-1 0 0 0,0 1 0 0 0,0 0 0 0 0,0-1 0 0 0,-1 0 0 0 0,1 1 0 0 0,0-1 0 0 0,2 1 0 0 0,-2-1 17 0 0,1 1-1 0 0,0-1 0 0 0,0 0 1 0 0,-1 0-1 0 0,1 0 0 0 0,0 0 1 0 0,-1 0-1 0 0,1 0 0 0 0,0 0 1 0 0,0 0-1 0 0,-1-1 0 0 0,1 1 1 0 0,0-1-1 0 0,-1 1 0 0 0,1-1 1 0 0,-1 0-1 0 0,1 1 0 0 0,-1-1 1 0 0,1 0-1 0 0,-1 0 0 0 0,1 0 1 0 0,-1 0-1 0 0,2-2 0 0 0,7-5-16 0 0,-1 0 0 0 0,0-1 0 0 0,-1 0 0 0 0,0-1 0 0 0,8-12 0 0 0,-1 8 22 0 0,-14 14-20 0 0,0-1 0 0 0,0 0 0 0 0,0 0 1 0 0,1 0-1 0 0,-1 1 0 0 0,0-1 0 0 0,0 0 0 0 0,0-1 0 0 0,0 1 0 0 0,-1 0 0 0 0,1 0 0 0 0,0 0 1 0 0,0 0-1 0 0,-1-1 0 0 0,1 1 0 0 0,-1 0 0 0 0,1-1 0 0 0,-1 1 0 0 0,1-2 0 0 0,0-3-62 0 0,0 1 1 0 0,0-1-1 0 0,1 1 0 0 0,0-1 0 0 0,0 1 0 0 0,0 0 0 0 0,1 0 0 0 0,0 0 0 0 0,0 0 1 0 0,0 0-1 0 0,4-5 0 0 0,-6 9 49 0 0,-1 1 1 0 0,1-1 0 0 0,0 0-1 0 0,-1 0 1 0 0,1 1-1 0 0,0-1 1 0 0,-1 0-1 0 0,1 1 1 0 0,0-1 0 0 0,0 1-1 0 0,0-1 1 0 0,-1 1-1 0 0,1-1 1 0 0,0 1 0 0 0,0 0-1 0 0,0-1 1 0 0,0 1-1 0 0,0 0 1 0 0,0 0 0 0 0,0-1-1 0 0,0 1 1 0 0,0 0-1 0 0,0 0 1 0 0,0 0 0 0 0,0 0-1 0 0,0 1 1 0 0,-1-1-1 0 0,1 0 1 0 0,0 0 0 0 0,0 0-1 0 0,0 1 1 0 0,0-1-1 0 0,0 0 1 0 0,0 1-1 0 0,1 0 1 0 0,0 0 3 0 0,0 0 0 0 0,0 0 0 0 0,0 0 0 0 0,0-1 0 0 0,1 1 0 0 0,-1-1 0 0 0,0 1 0 0 0,5-1 0 0 0,1 1-5 0 0,19 5 2 0 0,-27-6 9 0 0,0 0 0 0 0,1 0 0 0 0,-1 0 0 0 0,0 0-1 0 0,1 0 1 0 0,-1 0 0 0 0,0 0 0 0 0,0 0 0 0 0,1 0 0 0 0,-1 0 0 0 0,0 1 0 0 0,1-1 0 0 0,-1 0 0 0 0,0 0 0 0 0,0 0 0 0 0,1 0 0 0 0,-1 0 0 0 0,0 1 0 0 0,0-1 0 0 0,1 0-1 0 0,-1 0 1 0 0,0 0 0 0 0,0 1 0 0 0,0-1 0 0 0,1 0 0 0 0,-1 0 0 0 0,0 1 0 0 0,0-1 0 0 0,0 0 0 0 0,0 0 0 0 0,0 1 0 0 0,0-1 0 0 0,1 0 0 0 0,-1 1 0 0 0,0-1 0 0 0,0 0-1 0 0,0 1 1 0 0,0-1 0 0 0,0 0 0 0 0,0 0 0 0 0,0 1 0 0 0,0-1 0 0 0,0 0 0 0 0,-1 1 0 0 0,1-1 0 0 0,0 0 0 0 0,0 0 0 0 0,0 1 0 0 0,0 0-1 0 0,0 4-8 0 0,1 0-1 0 0,0-1 0 0 0,1 1 1 0 0,-1 0-1 0 0,1 0 0 0 0,3 5 0 0 0,-4-6 2 0 0,0-3-55 0 0,2 2-161 0 0,4-3-1554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1:17.595"/>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9 401 1840 0 0,'0'0'83'0'0,"-8"14"1758"0"0,7 7 5162 0 0,6-2-4227 0 0,-4-17-2785 0 0,0 1-1 0 0,1-1 1 0 0,-1 0-1 0 0,1 1 0 0 0,-1-1 1 0 0,1 0-1 0 0,0 0 1 0 0,0 0-1 0 0,0 0 1 0 0,0 0-1 0 0,0-1 0 0 0,0 1 1 0 0,0-1-1 0 0,1 1 1 0 0,-1-1-1 0 0,1 0 0 0 0,-1 0 1 0 0,1 0-1 0 0,4 1 1 0 0,-2-1 32 0 0,0 0 0 0 0,0 0 0 0 0,0-1 0 0 0,0 0 0 0 0,0 0 0 0 0,0 0 0 0 0,0-1 0 0 0,0 1 0 0 0,0-1 0 0 0,0 0 0 0 0,0-1 0 0 0,-1 1 0 0 0,1-1 0 0 0,0 0 0 0 0,-1 0 0 0 0,0-1 0 0 0,8-4 0 0 0,3-4 81 0 0,-1-1 1 0 0,-1 0-1 0 0,19-21 1 0 0,22-21 41 0 0,-48 49-139 0 0,0 1 0 0 0,0 0-1 0 0,0 0 1 0 0,0 1 0 0 0,1 0-1 0 0,0 0 1 0 0,11-3 0 0 0,-13 5-7 0 0,-1 0 0 0 0,1 0 0 0 0,0 1 0 0 0,8-1 0 0 0,-12 1 0 0 0,1 0 0 0 0,0 0 0 0 0,0 1 0 0 0,-1-1 0 0 0,1 0 0 0 0,-1 1 0 0 0,1-1 0 0 0,0 1 0 0 0,-1 0 0 0 0,1-1 0 0 0,-1 1 0 0 0,1 0 0 0 0,-1 0 0 0 0,0 0 0 0 0,1 0 0 0 0,1 2 0 0 0,-1 0 13 0 0,0-1 1 0 0,-1 0-1 0 0,1 1 1 0 0,-1-1 0 0 0,1 1-1 0 0,1 4 1 0 0,2 5 29 0 0,-1-2 135 0 0,-3-8-150 0 0,-1 0 1 0 0,1 0-1 0 0,0 0 0 0 0,0 0 1 0 0,0 0-1 0 0,0-1 1 0 0,1 1-1 0 0,-1 0 0 0 0,0 0 1 0 0,1-1-1 0 0,-1 1 0 0 0,4 2 1 0 0,-4-3-29 0 0,0-1 1 0 0,0 1 0 0 0,0-1-1 0 0,0 1 1 0 0,0 0-1 0 0,0-1 1 0 0,-1 1 0 0 0,1 0-1 0 0,0 0 1 0 0,0 0-1 0 0,-1 0 1 0 0,1 0 0 0 0,-1 0-1 0 0,1 0 1 0 0,-1 0-1 0 0,1 0 1 0 0,-1 0 0 0 0,0 0-1 0 0,1 0 1 0 0,-1 0-1 0 0,0 0 1 0 0,0 0-1 0 0,0 0 1 0 0,0 0 0 0 0,0 0-1 0 0,0 1 1 0 0,0-1-1 0 0,0 2 1 0 0,0 0 3 0 0,0-2-1 0 0,0 0 0 0 0,0 1-1 0 0,0-1 1 0 0,0 0 0 0 0,0 0-1 0 0,1 1 1 0 0,-1-1 0 0 0,0 0-1 0 0,1 0 1 0 0,-1 0 0 0 0,1 1-1 0 0,0-1 1 0 0,-1 0 0 0 0,1 0 0 0 0,0 0-1 0 0,-1 0 1 0 0,1 0 0 0 0,0 0-1 0 0,0 0 1 0 0,2 1 0 0 0,-1-1-4 0 0,0 1 0 0 0,0-1 1 0 0,1 0-1 0 0,-1-1 0 0 0,0 1 0 0 0,1 0 1 0 0,-1 0-1 0 0,0-1 0 0 0,1 0 1 0 0,3 1-1 0 0,-1-1 14 0 0,0 0 0 0 0,0 0 0 0 0,0-1 0 0 0,0 1 0 0 0,0-1 0 0 0,-1 0 0 0 0,1-1 0 0 0,0 1 0 0 0,-1-1 0 0 0,8-3 0 0 0,-6 1 20 0 0,-2 0 0 0 0,1 0 0 0 0,0 0 0 0 0,-1 0 0 0 0,1-1 0 0 0,6-9 0 0 0,-3 3-18 0 0,-7 10-10 0 0,0 0 0 0 0,1 0 0 0 0,-1 0 1 0 0,0 1-1 0 0,0-1 0 0 0,0 0 1 0 0,1 0-1 0 0,-1 1 0 0 0,0-1 1 0 0,1 1-1 0 0,-1-1 0 0 0,0 1 1 0 0,2 0-1 0 0,-1-1 1 0 0,-1 1 0 0 0,1-1 0 0 0,0 1 0 0 0,-1-1 0 0 0,1 1 0 0 0,-1-1 0 0 0,1 0 0 0 0,1-1 0 0 0,-1 1-6 0 0,22 4 0 0 0,-20-3 4 0 0,1-1 1 0 0,0 1 0 0 0,-1-1 0 0 0,1 0 0 0 0,-1 0 0 0 0,7-2 0 0 0,1-1 25 0 0,-7 3 56 0 0,9-5-196 0 0,7-1 262 0 0,-19 6-158 0 0,7-4-108 0 0,12 2 18 0 0,-19 3 96 0 0,35-9 0 0 0,-35 8 0 0 0,1 0 0 0 0,-1 1 0 0 0,0-1 0 0 0,0 0 0 0 0,0-1 0 0 0,3-1 0 0 0,5-2 0 0 0,15-7 0 0 0,-20 10-11 0 0,0 1 0 0 0,0-1 1 0 0,1 0-1 0 0,-1-1 0 0 0,8-5 1 0 0,8-1-326 0 0,-14 5 296 0 0,-5 2 29 0 0,0 1 1 0 0,0 0-1 0 0,0 0 1 0 0,0 0-1 0 0,0 0 1 0 0,0 0-1 0 0,0 1 1 0 0,0-1-1 0 0,1 1 1 0 0,-1-1 0 0 0,0 1-1 0 0,3 0 1 0 0,0 0 10 0 0,-4 0 0 0 0,-1 0 0 0 0,1 0 0 0 0,-1-1 0 0 0,1 1 0 0 0,-1 1 0 0 0,1-1 0 0 0,-1 0 0 0 0,1 0 0 0 0,-1 0 0 0 0,1 0 0 0 0,-1 0 0 0 0,1 0 0 0 0,-1 1 0 0 0,1-1 0 0 0,-1 0 0 0 0,1 0 0 0 0,-1 1 0 0 0,1-1 0 0 0,-1 0 0 0 0,0 1 0 0 0,1 0 0 0 0,3 2 0 0 0,-1 0 0 0 0,0 0 0 0 0,0 1 0 0 0,5 7 0 0 0,-8-10 0 0 0,1 1 0 0 0,0 0 0 0 0,0-1 0 0 0,1 1 0 0 0,-1-1 0 0 0,0 0 0 0 0,0 1 0 0 0,1-1 0 0 0,-1 0 0 0 0,1 0 0 0 0,-1 0 0 0 0,1 0 0 0 0,-1 0 0 0 0,1 0 0 0 0,-1 0 0 0 0,4 0 0 0 0,-2 0-5 0 0,0 0 1 0 0,0 0 0 0 0,0-1 0 0 0,-1 1 0 0 0,1-1 0 0 0,0 0-1 0 0,0 0 1 0 0,0 0 0 0 0,0 0 0 0 0,0-1 0 0 0,0 1 0 0 0,-1-1 0 0 0,1 0-1 0 0,0 0 1 0 0,0 0 0 0 0,-1 0 0 0 0,1 0 0 0 0,0 0 0 0 0,-1-1-1 0 0,1 1 1 0 0,-1-1 0 0 0,0 0 0 0 0,0 1 0 0 0,3-4 0 0 0,16-9-20 0 0,-16 11 24 0 0,4-2 0 0 0,1 1 0 0 0,16-6 0 0 0,-23 10 0 0 0,-1-1 0 0 0,7-8 0 0 0,29-18 0 0 0,-21 15 0 0 0,-5 4 0 0 0,17-13 0 0 0,18-36 64 0 0,-26 44-64 0 0,-16 10 0 0 0,-1 0-11 0 0,-4 3 7 0 0,1 0 0 0 0,-1 0 0 0 0,0 0 1 0 0,1 0-1 0 0,-1 0 0 0 0,1 0 0 0 0,-1 0 1 0 0,1 0-1 0 0,-1 0 0 0 0,0 0 0 0 0,1 0 0 0 0,-1 0 1 0 0,1 0-1 0 0,-1 0 0 0 0,1 0 0 0 0,-1 0 0 0 0,0 0 1 0 0,1 0-1 0 0,-1 1 0 0 0,0-1 0 0 0,1 0 0 0 0,-1 0 1 0 0,0 1-1 0 0,1-1 0 0 0,0 1 0 0 0,8 6-78 0 0,5 12 18 0 0,-14-17 64 0 0,1-1 0 0 0,-1 1 0 0 0,1 0 0 0 0,-1-1 0 0 0,0 1 0 0 0,0-1 0 0 0,0 1 0 0 0,0-1 0 0 0,0 1 0 0 0,0-1 0 0 0,0 1 0 0 0,0 0 0 0 0,-1-1 0 0 0,1 1 0 0 0,-1-1 0 0 0,0 3 0 0 0,1-4-1 0 0,0 1 0 0 0,0-1 1 0 0,-1 0-1 0 0,1 1 1 0 0,0-1-1 0 0,0 1 1 0 0,1-1-1 0 0,-1 0 0 0 0,0 1 1 0 0,0-1-1 0 0,0 0 1 0 0,0 1-1 0 0,0-1 1 0 0,0 0-1 0 0,0 1 1 0 0,1-1-1 0 0,-1 1 0 0 0,0-1 1 0 0,0 0-1 0 0,0 0 1 0 0,1 1-1 0 0,-1-1 1 0 0,0 0-1 0 0,0 1 0 0 0,1-1 1 0 0,-1 0-1 0 0,0 0 1 0 0,1 1-1 0 0,-1-1 1 0 0,0 0-1 0 0,1 0 0 0 0,0 0 1 0 0,5 4-35 0 0,-5-3 24 0 0,1 1 9 0 0,11-1 5 0 0,-8 0-3 0 0,-4-1 0 0 0,1 1 0 0 0,-1-1 0 0 0,0 0 0 0 0,0 0 0 0 0,0 0 0 0 0,1 0 0 0 0,-1 0 0 0 0,0 0 0 0 0,0 0 0 0 0,0 0 0 0 0,0 0 0 0 0,1-1 0 0 0,-1 1 0 0 0,0 0 0 0 0,0-1 0 0 0,0 1 0 0 0,2-2 0 0 0,1 0 12 0 0,0 0 1 0 0,0-1 0 0 0,0 0 0 0 0,0 1 0 0 0,0-1-1 0 0,0-1 1 0 0,-1 1 0 0 0,1 0 0 0 0,2-6 0 0 0,3-5-13 0 0,-2 3 41 0 0,-5 8-29 0 0,-1 1 1 0 0,0 0 0 0 0,1 0-1 0 0,-1-1 1 0 0,4-2 0 0 0,10-11-2 0 0,-12 11-11 0 0,0 1 0 0 0,0-1 0 0 0,0 0 0 0 0,-1 0 0 0 0,4-10 0 0 0,-5 14 0 0 0,-1 0 0 0 0,1 0 0 0 0,0 0 0 0 0,0 0 0 0 0,0 0 0 0 0,0 0 0 0 0,0 0 0 0 0,0 0 0 0 0,0 1 0 0 0,0-1 0 0 0,0 0 0 0 0,0 1 0 0 0,0-1 0 0 0,2 0 0 0 0,-1 0-4 0 0,1 0 0 0 0,-1 0 0 0 0,0 0 0 0 0,1 0 0 0 0,-1 0 0 0 0,0-1 0 0 0,0 1 0 0 0,3-4 0 0 0,-2 2-1 0 0,-1 1 0 0 0,1 0 1 0 0,0 0-1 0 0,-1 0 0 0 0,5-1 1 0 0,15-8-60 0 0,-10 10 66 0 0,-11 1-3 0 0,1 0 0 0 0,-1 0-1 0 0,0-1 1 0 0,1 1 0 0 0,-1 0-1 0 0,1 0 1 0 0,-1-1 0 0 0,0 1-1 0 0,1-1 1 0 0,0 0 0 0 0,0 1-47 0 0,32 7-36 0 0,-30-7 85 0 0,-3 0-2 0 0,0 0 1 0 0,1 0-1 0 0,-1 0 0 0 0,0 0 0 0 0,0 0 0 0 0,1 1 0 0 0,-1-1 0 0 0,0 0 0 0 0,0 1 0 0 0,0-1 1 0 0,0 1-1 0 0,0-1 0 0 0,2 2 0 0 0,14 2-52 0 0,-10-3 5 0 0,0-1 1 0 0,1 0 0 0 0,-1 0 0 0 0,0 0-1 0 0,14-3 1 0 0,-13 2 35 0 0,13-3-28 0 0,-14 2 8 0 0,1 1 0 0 0,15-1 0 0 0,31-4 32 0 0,-54 6 10 0 0,1 0 1 0 0,0 0 0 0 0,-1 0-1 0 0,1 0 1 0 0,0 0 0 0 0,-1 0-1 0 0,1 0 1 0 0,0 0 0 0 0,0 1-1 0 0,-1-1 1 0 0,1 0-1 0 0,-1 0 1 0 0,1 1 0 0 0,0-1-1 0 0,0 1 1 0 0,5 2 115 0 0,11 0 204 0 0,0-5-1195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39:41.553"/>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0 157 8576 0 0,'0'0'8829'0'0,"14"0"-8347"0"0,-7 4-214 0 0,0 0 0 0 0,0-1 0 0 0,0 1 0 0 0,10 2 0 0 0,-17-6-229 0 0,1 0-1 0 0,0 0 0 0 0,0 0 0 0 0,-1 0 1 0 0,1-1-1 0 0,0 1 0 0 0,-1 0 0 0 0,1 0 1 0 0,0 0-1 0 0,-1-1 0 0 0,1 1 0 0 0,0 0 1 0 0,-1 0-1 0 0,1-1 0 0 0,0 1 0 0 0,-1-1 1 0 0,1 1-1 0 0,0-1 0 0 0,11-5 319 0 0,0 5-191 0 0,0 1-1 0 0,0 1 1 0 0,13 1-1 0 0,17 1 85 0 0,-23-4-25 0 0,23-4 0 0 0,-6 0 387 0 0,33-5 709 0 0,-43 7-1063 0 0,-15 1-200 0 0,0 1-1 0 0,0 1 1 0 0,1-1 0 0 0,-1 2-1 0 0,20 2 1 0 0,2 2-26 0 0,6 1-11 0 0,-31-4-3 0 0,0-1 0 0 0,0 0-1 0 0,0-1 1 0 0,0 0-1 0 0,9 0 1 0 0,23 0 84 0 0,-38 1-80 0 0,-1-1 0 0 0,1 1 0 0 0,0-1-1 0 0,-1 1 1 0 0,1 0 0 0 0,-1 0 0 0 0,3 1 0 0 0,-3-1-4 0 0,-1-1 1 0 0,1 1 0 0 0,-1-1 0 0 0,1 1-1 0 0,0-1 1 0 0,-1 1 0 0 0,1-1-1 0 0,0 0 1 0 0,0 1 0 0 0,-1-1 0 0 0,1 0-1 0 0,0 0 1 0 0,0 1 0 0 0,-1-1-1 0 0,1 0 1 0 0,0 0 0 0 0,0 0 0 0 0,0 0-1 0 0,-1 0 1 0 0,1 0 0 0 0,0 0-1 0 0,0 0 1 0 0,-1 0 0 0 0,1-1 0 0 0,0 1-1 0 0,0 0 1 0 0,-1 0 0 0 0,1-1-1 0 0,0 1 1 0 0,0 0 0 0 0,-1-1 0 0 0,2 0-1 0 0,0-1 34 0 0,1 1 0 0 0,-1-1 0 0 0,0 1-1 0 0,1-1 1 0 0,-1 1 0 0 0,1 0 0 0 0,0 0-1 0 0,-1 0 1 0 0,1 0 0 0 0,0 0 0 0 0,5 0 0 0 0,34 0 69 0 0,-27 2-29 0 0,39 3-25 0 0,66-2 167 0 0,-82 1-234 0 0,-21-3 19 0 0,-16 0-16 0 0,0 0 1 0 0,0 0 0 0 0,0 0-1 0 0,0 0 1 0 0,0 0 0 0 0,1 0 0 0 0,-1 0-1 0 0,0 0 1 0 0,0-1 0 0 0,0 1 0 0 0,0 0-1 0 0,0-1 1 0 0,2 0 0 0 0,-2 1 51 0 0,7 0-34 0 0,-8 2-37 0 0,0-2 16 0 0,0 0 0 0 0,0 0 0 0 0,0 0 0 0 0,-1 0 0 0 0,1 0 1 0 0,0 0-1 0 0,0 0 0 0 0,0 0 0 0 0,0 0 0 0 0,0 0 0 0 0,0 0 0 0 0,0 0 0 0 0,0 0 1 0 0,0 0-1 0 0,0 0 0 0 0,0 0 0 0 0,0 0 0 0 0,0 0 0 0 0,0 1 0 0 0,0-1 0 0 0,0 0 1 0 0,0 0-1 0 0,0 0 0 0 0,0 0 0 0 0,0 0 0 0 0,0 0 0 0 0,0 0 0 0 0,0 0 0 0 0,0 0 1 0 0,0 0-1 0 0,0 0 0 0 0,0 0 0 0 0,0 0 0 0 0,0 0 0 0 0,0 0 0 0 0,1 0 0 0 0,-1 0 1 0 0,0 0-1 0 0,0 0 0 0 0,0 1 0 0 0,0-1 0 0 0,0 0 0 0 0,0 0 0 0 0,0 0 0 0 0,0 0 1 0 0,0 0-1 0 0,0 0 0 0 0,0 0 0 0 0,0 0 0 0 0,0 0 0 0 0,0 0 0 0 0,0 0 0 0 0,0 0 1 0 0,0 0-1 0 0,0 0 0 0 0,0 0 0 0 0,1 0 0 0 0,-1 0 0 0 0,0 0 0 0 0,0 0 0 0 0,0 0 1 0 0,0 0-1 0 0,0 0 0 0 0,0 0 0 0 0,0 0 0 0 0,0 0 0 0 0,0 0 0 0 0,0 0 1 0 0,21 0 167 0 0,-20 0-163 0 0,1 0-1 0 0,0 0 1 0 0,-1 0-1 0 0,1-1 1 0 0,-1 1 0 0 0,1 0-1 0 0,-1-1 1 0 0,1 0-1 0 0,-1 1 1 0 0,1-1-1 0 0,-1 0 1 0 0,1 0 0 0 0,-1 0-1 0 0,0 0 1 0 0,0 0-1 0 0,1 0 1 0 0,-1 0-1 0 0,0 0 1 0 0,0 0-1 0 0,0 0 1 0 0,0-1 0 0 0,0 1-1 0 0,0-1 1 0 0,0-1-1 0 0,3-3 6 0 0,2-9-10 0 0,-4 13 0 0 0,-2 1 0 0 0,5 8 0 0 0,-2-6 40 0 0,2-3-16 0 0,-4 2-24 0 0,0-1 0 0 0,0 1 0 0 0,0-1 0 0 0,-1 1 0 0 0,1-1 0 0 0,0 0 0 0 0,0 1 0 0 0,0-1 0 0 0,0 0 0 0 0,-1 0 0 0 0,1 1 0 0 0,0-1 0 0 0,-1 0 0 0 0,1 0 0 0 0,0 0 0 0 0,-1 0 0 0 0,1 0 0 0 0,-1 0 0 0 0,0 0 0 0 0,1 0 0 0 0,-1 0 0 0 0,0 0 0 0 0,1 0 0 0 0,-1-2 0 0 0,5-11 0 0 0,-5 14-2 0 0,0-1 0 0 0,0 1 0 0 0,1 0 0 0 0,-1-1 0 0 0,0 1 0 0 0,1 0 0 0 0,-1-1 0 0 0,0 1-1 0 0,0 0 1 0 0,1-1 0 0 0,-1 1 0 0 0,1 0 0 0 0,-1-1 0 0 0,0 1 0 0 0,1 0 0 0 0,-1 0 0 0 0,1 0 0 0 0,-1-1 0 0 0,0 1 0 0 0,1 0 0 0 0,-1 0-1 0 0,1 0 1 0 0,-1 0 0 0 0,1 0 0 0 0,-1 0 0 0 0,2 0 0 0 0,-1 0-6 0 0,0-1 8 0 0,0 1 0 0 0,-1 0 0 0 0,1 0 0 0 0,0-1 0 0 0,0 1 1 0 0,0 0-1 0 0,-1 0 0 0 0,1 0 0 0 0,0 0 0 0 0,0 0 0 0 0,0 0 0 0 0,-1 0 0 0 0,1 0 0 0 0,0 0 0 0 0,0 0 0 0 0,0 0 0 0 0,1 1 0 0 0,2 0-11 0 0,49-1-43 0 0,-23-1 54 0 0,31-6 0 0 0,-41 4 0 0 0,-12 3 0 0 0,0-1 0 0 0,13 2 0 0 0,-14 0 0 0 0,0-1 0 0 0,1 0 0 0 0,12-1 0 0 0,7-5 0 0 0,20-3 0 0 0,-26 7 22 0 0,0 1-1 0 0,32 3 0 0 0,-24 0-74 0 0,8 1-22 0 0,-27-2 50 0 0,1 0 0 0 0,-1-1 1 0 0,13-1-1 0 0,2 0-100 0 0,-2-2 125 0 0,-19 2 25 0 0,0 0 0 0 0,0 1 0 0 0,0-1 0 0 0,0 1 0 0 0,0 0 0 0 0,0 0 0 0 0,7 1 0 0 0,35 0-25 0 0,-34-1-4 0 0,0-1-42 0 0,-1 1-1 0 0,1 1 0 0 0,15 3 1 0 0,-24-4-26 0 0,1 0 0 0 0,-1 0 0 0 0,1 0 0 0 0,-1 0 0 0 0,4-1 0 0 0,11-1 772 0 0,32-1-1786 0 0,-43 3 1360 0 0,1-1 0 0 0,-1 0 0 0 0,9-2 0 0 0,-8 0-274 0 0,-6 3 0 0 0,0-1 0 0 0,0 1 0 0 0,1 0 0 0 0,-1-1 0 0 0,0 1 0 0 0,0 0 0 0 0,4 1 0 0 0,1-1 0 0 0,61-2 11 0 0,-50-1 42 0 0,0 1-49 0 0,6-2 26 0 0,32 1 0 0 0,-40 3 186 0 0,-1-1-1 0 0,21-4 0 0 0,-24 3-165 0 0,39-3-1502 0 0,-23 1 1716 0 0,25-6 132 0 0,-30 6 103 0 0,-11 3-206 0 0,13 1-598 0 0,21 0-139 0 0,-18-1 446 0 0,-20 0 8 0 0,1 1 1 0 0,-1 0-1 0 0,1 1 0 0 0,10 2 0 0 0,-8-2-10 0 0,-1 0 0 0 0,1-1 0 0 0,18-1 0 0 0,-2 0 0 0 0,30-1 0 0 0,-57 2 3 0 0,1 0-1 0 0,-1 0 1 0 0,1 0-1 0 0,-1 0 1 0 0,1 0 0 0 0,-1 0-1 0 0,1 0 1 0 0,-1 1-1 0 0,1-1 1 0 0,-1 0-1 0 0,1 0 1 0 0,-1 1-1 0 0,1-1 1 0 0,-1 0-1 0 0,0 0 1 0 0,1 1 0 0 0,-1-1-1 0 0,1 1 1 0 0,-1-1-1 0 0,0 0 1 0 0,1 1-1 0 0,-1-1 1 0 0,1 2-1 0 0,-1-2-29 0 0,0 0 0 0 0,0 1 0 0 0,1-1 0 0 0,-1 1 0 0 0,0-1 0 0 0,0 0 0 0 0,1 1 0 0 0,-1-1 0 0 0,0 1 0 0 0,1-1 0 0 0,-1 0-1 0 0,1 0 1 0 0,-1 1 0 0 0,0-1 0 0 0,1 0 0 0 0,-1 0 0 0 0,1 0 0 0 0,-1 1 0 0 0,1-1 0 0 0,-1 0 0 0 0,1 0 0 0 0,1-11-2921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1:19.170"/>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0 241 4608 0 0,'0'0'10160'0'0,"11"-14"-7107"0"0,-11 12-2997 0 0,1 1 1 0 0,0-1-1 0 0,0 1 1 0 0,0-1 0 0 0,0 1-1 0 0,0-1 1 0 0,0 1-1 0 0,1 0 1 0 0,-1 0-1 0 0,0 0 1 0 0,1 0-1 0 0,-1 0 1 0 0,1 0-1 0 0,-1 0 1 0 0,3-1-1 0 0,-2 1-47 0 0,-2 1-3 0 0,1 0 1 0 0,-1-1-1 0 0,0 1 0 0 0,1 0 1 0 0,-1-1-1 0 0,1 1 0 0 0,-1 0 0 0 0,0-1 1 0 0,1 1-1 0 0,-1-1 0 0 0,0 1 1 0 0,0 0-1 0 0,1-1 0 0 0,-1 1 0 0 0,0-1 1 0 0,0 1-1 0 0,0-1 0 0 0,1 1 1 0 0,-1-1-1 0 0,0 0 0 0 0,0 1 1 0 0,0-1-1 0 0,0 0 1 0 0,1 1-1 0 0,-1-1 1 0 0,0 1-1 0 0,0-1 1 0 0,1 1-1 0 0,-1-1 1 0 0,0 1-1 0 0,1-1 1 0 0,-1 1-1 0 0,1 0 1 0 0,-1-1-1 0 0,1 1 1 0 0,0-1-1 0 0,0 0-1 0 0,0 1 0 0 0,0-1 0 0 0,0 0-1 0 0,0 1 1 0 0,0-1 0 0 0,0 0 0 0 0,0 0 0 0 0,0 0 0 0 0,0 1-1 0 0,0-1 1 0 0,-1 0 0 0 0,1 0 0 0 0,0 0 0 0 0,-1 0 0 0 0,1-1 0 0 0,-1 1-1 0 0,1 0 1 0 0,-1 0 0 0 0,1 0 0 0 0,-1 0 0 0 0,0-1 0 0 0,1 1-1 0 0,-1 0 1 0 0,0 0 0 0 0,0 0 0 0 0,0-3 0 0 0,0-1-9 0 0,1 0 0 0 0,0 1 0 0 0,0-1 0 0 0,1 0 0 0 0,-1 1 0 0 0,1-1 0 0 0,0 1 0 0 0,0-1 1 0 0,0 1-1 0 0,1 0 0 0 0,0 0 0 0 0,-1 0 0 0 0,1 0 0 0 0,1 1 0 0 0,-1-1 0 0 0,1 1 0 0 0,-1 0 0 0 0,1 0 0 0 0,0 0 0 0 0,0 0 1 0 0,0 0-1 0 0,0 1 0 0 0,1 0 0 0 0,-1 0 0 0 0,1 0 0 0 0,-1 1 0 0 0,1-1 0 0 0,0 1 0 0 0,-1 0 0 0 0,1 1 0 0 0,7-1 0 0 0,-11 1 4 0 0,1 0-1 0 0,-1 0 1 0 0,1 0-1 0 0,0 0 0 0 0,-1 1 1 0 0,1-1-1 0 0,-1 1 0 0 0,1-1 1 0 0,-1 1-1 0 0,1-1 1 0 0,-1 1-1 0 0,0 0 0 0 0,1 0 1 0 0,-1 0-1 0 0,0 0 0 0 0,1 0 1 0 0,-1 0-1 0 0,0 0 1 0 0,1 2-1 0 0,2 2-4 0 0,-1-1 0 0 0,0 1-1 0 0,-1 1 1 0 0,3 5 0 0 0,-3-7 3 0 0,-1-1 0 0 0,0 0 1 0 0,1 1-1 0 0,-1-1 0 0 0,1 0 0 0 0,0 0 0 0 0,0 0 0 0 0,1 0 1 0 0,-1 0-1 0 0,0-1 0 0 0,1 1 0 0 0,0-1 0 0 0,3 3 0 0 0,-2-2 2 0 0,1 0 0 0 0,0 0 0 0 0,-1 1 0 0 0,6 6 0 0 0,-5-6 0 0 0,-1 0 0 0 0,0 0 0 0 0,1-1 0 0 0,7 5 0 0 0,-1-2 4 0 0,-5-2 10 0 0,1 0-1 0 0,13 5 0 0 0,-17-9-11 0 0,-1 1 0 0 0,1 0 1 0 0,0-1-1 0 0,-1 0 0 0 0,1 1 0 0 0,0-1 0 0 0,-1 0 0 0 0,1 0 1 0 0,-1-1-1 0 0,1 1 0 0 0,0 0 0 0 0,2-2 0 0 0,-1 1 8 0 0,-3 1-27 0 0,10 1 152 0 0,-9-2-135 0 0,8 8 0 0 0,-7-6 9 0 0,0 1 0 0 0,-1-1 0 0 0,1 1 0 0 0,0 0 0 0 0,4 5 0 0 0,-5-5-8 0 0,1 0 1 0 0,0 0-1 0 0,-1 0 0 0 0,1 0 0 0 0,0 0 0 0 0,0 0 0 0 0,0-1 0 0 0,4 2 0 0 0,-5-2 8 0 0,0 0-1 0 0,0 0 1 0 0,0-1-1 0 0,0 1 1 0 0,0-1-1 0 0,0 1 0 0 0,-1-1 1 0 0,1 0-1 0 0,0 1 1 0 0,0-1-1 0 0,0 0 0 0 0,0 0 1 0 0,0-1-1 0 0,0 1 1 0 0,0 0-1 0 0,0-1 1 0 0,0 1-1 0 0,3-2 0 0 0,1-1 34 0 0,-1-1 0 0 0,0 0 0 0 0,-1 0-1 0 0,1-1 1 0 0,-1 1 0 0 0,1-1 0 0 0,-1 0-1 0 0,-1 0 1 0 0,5-7 0 0 0,-3 4 105 0 0,-4 6-112 0 0,0 0 0 0 0,0 1 0 0 0,0-1 0 0 0,0 0 0 0 0,0 1 1 0 0,0-1-1 0 0,1 1 0 0 0,-1 0 0 0 0,0-1 0 0 0,1 1 0 0 0,-1 0 0 0 0,1 0 0 0 0,2-1 0 0 0,-3 1-30 0 0,-1 1 0 0 0,1-1 0 0 0,0 0 0 0 0,-1 0-1 0 0,1 1 1 0 0,-1-1 0 0 0,1 0 0 0 0,-1 0 0 0 0,1 0 0 0 0,-1 1-1 0 0,0-1 1 0 0,1 0 0 0 0,-1 0 0 0 0,0 0 0 0 0,0 0-1 0 0,1 0 1 0 0,-1 0 0 0 0,0 0 0 0 0,0 0 0 0 0,0 0 0 0 0,0 0-1 0 0,0 0 1 0 0,-1 0 0 0 0,1-1 0 0 0,0 0-1 0 0,0 0 1 0 0,0 1-1 0 0,0-1 0 0 0,0 0 1 0 0,0 0-1 0 0,0 0 1 0 0,1 1-1 0 0,0-3 0 0 0,10-31-236 0 0,-3 10 28 0 0,-4 11-103 0 0,-3 11 282 0 0,0 0 0 0 0,0-1 0 0 0,1 1 0 0 0,-1 0 0 0 0,1-1 0 0 0,-1 1 0 0 0,1 0 0 0 0,0 0-1 0 0,0 1 1 0 0,0-1 0 0 0,1 0 0 0 0,3-3 0 0 0,-4 4 18 0 0,-1 1 0 0 0,1 0 0 0 0,-1 0 0 0 0,1 0 0 0 0,0 0 0 0 0,-1 0 0 0 0,1 0 0 0 0,0 0 0 0 0,0 0 0 0 0,0 1 0 0 0,0-1 0 0 0,0 1 0 0 0,-1-1 0 0 0,1 1 0 0 0,0 0 0 0 0,0 0 0 0 0,4 0 0 0 0,-3 1-6 0 0,0 0 1 0 0,0 0-1 0 0,1 0 1 0 0,-1 0-1 0 0,0 1 1 0 0,0-1-1 0 0,3 3 1 0 0,16 8-50 0 0,-21-12 62 0 0,-1 0 0 0 0,0 0-1 0 0,0 0 1 0 0,0 0 0 0 0,0 0 0 0 0,0 0 0 0 0,1 0-1 0 0,-1 0 1 0 0,0 1 0 0 0,0-1 0 0 0,0 0-1 0 0,0 0 1 0 0,1 0 0 0 0,-1 0 0 0 0,0 0 0 0 0,0 0-1 0 0,0 0 1 0 0,0 0 0 0 0,1 0 0 0 0,-1 0-1 0 0,0 0 1 0 0,0 0 0 0 0,0 0 0 0 0,0 0 0 0 0,1 0-1 0 0,-1 0 1 0 0,0 0 0 0 0,0-1 0 0 0,0 1-1 0 0,0 0 1 0 0,1 0 0 0 0,-1 0 0 0 0,0 0 0 0 0,0 0-1 0 0,0 0 1 0 0,0 0 0 0 0,0 0 0 0 0,1-1-1 0 0,-1 1 1 0 0,0 0 0 0 0,0 0 0 0 0,0 0 0 0 0,0 0-1 0 0,0 0 1 0 0,0-1 0 0 0,0 1 0 0 0,0 0-1 0 0,0 0 1 0 0,0 0 0 0 0,0 0 0 0 0,0-1 0 0 0,0 1-1 0 0,1 0 1 0 0,-1 0 0 0 0,0 0 0 0 0,0 0-1 0 0,-1-1 1 0 0,1 1 0 0 0,0 0 0 0 0,0-1 0 0 0,0 1 0 0 0,0-1 0 0 0,0 1 0 0 0,1-1 0 0 0,-1 1 0 0 0,0-1 0 0 0,0 1 0 0 0,0-1 1 0 0,0 1-1 0 0,0-1 0 0 0,1 1 0 0 0,-1-1 0 0 0,0 1 0 0 0,1-1 0 0 0,-1 1 0 0 0,0-1 0 0 0,1 1 0 0 0,-1 0 0 0 0,0-1 1 0 0,1 1-1 0 0,-1 0 0 0 0,1-1 0 0 0,-1 1 0 0 0,0 0 0 0 0,1-1 0 0 0,-1 1 0 0 0,1 0 0 0 0,-1 0 0 0 0,1-1 0 0 0,4 0 96 0 0,0-1-1 0 0,-1 1 1 0 0,1-1-1 0 0,0 1 1 0 0,0 1-1 0 0,0-1 1 0 0,8 1-1 0 0,2-4-1287 0 0,-10 4 140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1:23.711"/>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0 67 9672 0 0,'0'0'748'0'0,"4"-13"2729"0"0,1-3-2065 0 0,-5 15-1249 0 0,0-1 0 0 0,1 1 0 0 0,-1-1 1 0 0,1 0-1 0 0,-1 1 0 0 0,1 0 0 0 0,-1-1 0 0 0,1 1 0 0 0,0-1 1 0 0,0 1-1 0 0,-1 0 0 0 0,1-1 0 0 0,0 1 0 0 0,0 0 0 0 0,1 0 1 0 0,-1 0-1 0 0,0 0 0 0 0,0 0 0 0 0,0 0 0 0 0,3-1 0 0 0,-1 0-260 0 0,-1 1-1 0 0,0 0 0 0 0,1 0 0 0 0,-1 0 0 0 0,1 0 1 0 0,-1 1-1 0 0,1-1 0 0 0,-1 0 0 0 0,1 1 0 0 0,4 0 0 0 0,1 0-498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1:24.634"/>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0 23 3680 0 0,'0'0'2032'0'0,"14"-5"4000"0"0,-12 3-5256 0 0,0 0-248 0 0,0 0-48 0 0,2-1-16 0 0,0-1-352 0 0,-2 2-112 0 0,-2-1 64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1:26.197"/>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0 267 6592 0 0,'14'-9'7430'0'0,"-13"8"-7144"0"0,0-2 127 0 0,1 0 0 0 0,-1 0-1 0 0,0 0 1 0 0,0 0 0 0 0,1-4 0 0 0,-2 6-381 0 0,0 1 0 0 0,0-1 0 0 0,0 1 0 0 0,1-1 0 0 0,-1 1 0 0 0,0-1 0 0 0,1 1 0 0 0,-1-1 0 0 0,0 1 0 0 0,1 0 0 0 0,-1-1 0 0 0,1 1 0 0 0,-1-1 0 0 0,1 1 0 0 0,-1 0 0 0 0,1-1 0 0 0,-1 1 0 0 0,1 0 0 0 0,0-1 0 0 0,-1 1-18 0 0,1 0 0 0 0,-1 0-1 0 0,0 0 1 0 0,1 0 0 0 0,-1 0-1 0 0,0 0 1 0 0,1-1 0 0 0,-1 1-1 0 0,0 0 1 0 0,0 0 0 0 0,1 0-1 0 0,-1 0 1 0 0,0-1 0 0 0,0 1-1 0 0,1 0 1 0 0,-1 0 0 0 0,0-1-1 0 0,0 1 1 0 0,0 0 0 0 0,1 0-1 0 0,-1-1 1 0 0,0 1 0 0 0,0 0-1 0 0,0-1 1 0 0,0 1 0 0 0,0 0-1 0 0,0-1 1 0 0,0 1 0 0 0,0 0-1 0 0,1-1 1 0 0,-1 1 0 0 0,0 0-1 0 0,0-1 1 0 0,0 1 0 0 0,-1 0-1 0 0,1 0 1 0 0,0-1-1 0 0,0 1 1 0 0,0 0 0 0 0,0-1-1 0 0,0 1 1 0 0,0-1 0 0 0,-1-1 12 0 0,0-1 0 0 0,0 1 0 0 0,1-1 0 0 0,-1 0 0 0 0,1 1 0 0 0,0-1 0 0 0,0 0-1 0 0,0 1 1 0 0,0-1 0 0 0,0 0 0 0 0,1 1 0 0 0,-1-1 0 0 0,1 1 0 0 0,-1-1 0 0 0,1 0 0 0 0,0 1 0 0 0,2-4 0 0 0,1-2 49 0 0,0 1 0 0 0,0-1 0 0 0,1 1 0 0 0,6-8 0 0 0,-10 14-89 0 0,0 0 5 0 0,-1 0 1 0 0,0 1-1 0 0,1-1 1 0 0,-1 1-1 0 0,0-1 0 0 0,1 1 1 0 0,-1-1-1 0 0,1 1 1 0 0,-1 0-1 0 0,1-1 1 0 0,-1 1-1 0 0,1 0 1 0 0,-1-1-1 0 0,1 1 0 0 0,0 0 1 0 0,-1-1-1 0 0,1 1 1 0 0,-1 0-1 0 0,1 0 1 0 0,0 0-1 0 0,-1 0 1 0 0,1 0-1 0 0,1 0 0 0 0,-1 0 6 0 0,0 0-1 0 0,0 1 1 0 0,0 0-1 0 0,0-1 1 0 0,0 1-1 0 0,0-1 1 0 0,-1 1-1 0 0,1 0 1 0 0,0 0-1 0 0,0-1 1 0 0,0 1-1 0 0,-1 0 1 0 0,1 0-1 0 0,0 0 1 0 0,0 1-1 0 0,8 12-88 0 0,-7-11 88 0 0,-1 1-1 0 0,0-1 1 0 0,0 0-1 0 0,0 1 1 0 0,0-1-1 0 0,0 0 1 0 0,-1 1-1 0 0,1-1 1 0 0,-1 1-1 0 0,0-1 1 0 0,0 1-1 0 0,0-1 1 0 0,0 1-1 0 0,-1-1 1 0 0,-1 6-1 0 0,2-5 2 0 0,-1-1 0 0 0,1 1-1 0 0,0 0 1 0 0,0 0-1 0 0,0 0 1 0 0,0 0-1 0 0,1 0 1 0 0,0 0-1 0 0,0 0 1 0 0,0 0-1 0 0,0 0 1 0 0,0-1 0 0 0,1 1-1 0 0,0 0 1 0 0,0-1-1 0 0,0 0 1 0 0,0 1-1 0 0,0-1 1 0 0,1 0-1 0 0,-1 0 1 0 0,4 3-1 0 0,-3-3-13 0 0,-2-2 15 0 0,-1-1-1 0 0,1 1 1 0 0,0-1 0 0 0,-1 1 0 0 0,1-1-1 0 0,0 1 1 0 0,-1-1 0 0 0,1 0 0 0 0,0 1 0 0 0,0-1-1 0 0,-1 0 1 0 0,1 0 0 0 0,0 1 0 0 0,0-1-1 0 0,0 0 1 0 0,-1 0 0 0 0,1 0 0 0 0,2 0-1 0 0,-2 0 7 0 0,1 0 0 0 0,0 0 0 0 0,-1 0 0 0 0,1 0 0 0 0,0 0-1 0 0,-1 0 1 0 0,1-1 0 0 0,0 1 0 0 0,-1-1 0 0 0,1 1 0 0 0,0-1-1 0 0,-1 0 1 0 0,1 1 0 0 0,-1-1 0 0 0,1 0 0 0 0,-1 0 0 0 0,0 0-1 0 0,1 0 1 0 0,-1 0 0 0 0,0 0 0 0 0,0-1 0 0 0,0 1-1 0 0,1 0 1 0 0,-1-1 0 0 0,-1 1 0 0 0,1 0 0 0 0,1-3 0 0 0,2-4 32 0 0,0-1 0 0 0,-1 1 1 0 0,4-19-1 0 0,-3 15-25 0 0,1-7-11 0 0,11-44 0 0 0,-13 51-146 0 0,0 1 0 0 0,1 0 0 0 0,0 0-1 0 0,1 0 1 0 0,0 0 0 0 0,11-16-1 0 0,-14 24 44 0 0,0 1 49 0 0,-1 0 0 0 0,1 0 0 0 0,-1 0 0 0 0,1 0 0 0 0,0 0 0 0 0,-1 1 0 0 0,3-3-1 0 0,14-1-197 0 0,3 7 168 0 0,-20-2 84 0 0,0 1 0 0 0,0-1-1 0 0,0 0 1 0 0,0 1-1 0 0,0-1 1 0 0,0 1 0 0 0,0-1-1 0 0,0 1 1 0 0,0-1-1 0 0,-1 1 1 0 0,1 0 0 0 0,0 0-1 0 0,0-1 1 0 0,-1 1-1 0 0,1 0 1 0 0,0 0-1 0 0,-1 0 1 0 0,1 0 0 0 0,-1 0-1 0 0,1 0 1 0 0,-1 0-1 0 0,1 1 1 0 0,5 27-11 0 0,-2-9 19 0 0,-3-15 17 0 0,0 1 0 0 0,0-1-1 0 0,-1 1 1 0 0,1-1 0 0 0,-1 1-1 0 0,0-1 1 0 0,-1 1 0 0 0,-1 9-1 0 0,-1 16 54 0 0,-5 45-14 0 0,8-74-54 0 0,1 0 0 0 0,-1 0 0 0 0,0 0-1 0 0,1 0 1 0 0,-1 0 0 0 0,1 0-1 0 0,-1 0 1 0 0,1 0 0 0 0,0-1-1 0 0,0 1 1 0 0,0 0 0 0 0,0 0-1 0 0,0-1 1 0 0,0 1 0 0 0,0-1-1 0 0,1 1 1 0 0,-1-1 0 0 0,1 0-1 0 0,2 3 1 0 0,5 5 20 0 0,-8-8-26 0 0,0 1-1 0 0,-1-1 0 0 0,1 0 1 0 0,-1 1-1 0 0,1-1 0 0 0,-1 1 0 0 0,0-1 1 0 0,0 0-1 0 0,1 1 0 0 0,-1-1 0 0 0,0 2 1 0 0,2 11 20 0 0,3 6 123 0 0,-4-17-105 0 0,0 0 1 0 0,-1 0 0 0 0,1 0 0 0 0,0 0-1 0 0,0-1 1 0 0,1 1 0 0 0,2 5-1 0 0,0-2-201 0 0,-4-5 145 0 0,0-1 0 0 0,0 0-1 0 0,0 1 1 0 0,0-1 0 0 0,0 0 0 0 0,0 0 0 0 0,0 1 0 0 0,1-1 0 0 0,-1 0-1 0 0,0 0 1 0 0,0 1 0 0 0,0-1 0 0 0,0 0 0 0 0,1 0 0 0 0,-1 0-1 0 0,0 1 1 0 0,0-1 0 0 0,1 0 0 0 0,-1 0 0 0 0,0 0 0 0 0,0 0 0 0 0,1 1-1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1:27.982"/>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0 411 5528 0 0,'0'0'422'0'0,"14"9"5542"0"0,-12-8-5676 0 0,0-1-1 0 0,1 1 0 0 0,-1-1 0 0 0,0 1 0 0 0,0-1 1 0 0,0 0-1 0 0,1 0 0 0 0,1 0 0 0 0,10 0 754 0 0,-9 1-771 0 0,0-1 1 0 0,0 0 0 0 0,0 0 0 0 0,9-3 0 0 0,-1 2-30 0 0,34-2 39 0 0,-29 3-203 0 0,-1-2 0 0 0,25-4 0 0 0,-29 4-8 0 0,-10 2-44 0 0,-1 0 1 0 0,1-1-1 0 0,-1 1 0 0 0,0-1 0 0 0,1 1 0 0 0,-1-1 1 0 0,0 0-1 0 0,0 0 0 0 0,1 0 0 0 0,-1 0 0 0 0,0 0 0 0 0,0 0 1 0 0,0-1-1 0 0,0 1 0 0 0,0-1 0 0 0,2-2 0 0 0,-2 2-13 0 0,0 0 1 0 0,0 0-1 0 0,1 1 0 0 0,-1-1 0 0 0,0 1 0 0 0,1 0 0 0 0,4-2 0 0 0,5-3-79 0 0,19-16 183 0 0,-31 22-111 0 0,0-1 1 0 0,0 1-1 0 0,1 0 1 0 0,-1 0 0 0 0,0-1-1 0 0,0 1 1 0 0,1 0-1 0 0,-1-1 1 0 0,0 1-1 0 0,0 0 1 0 0,0-1-1 0 0,1 1 1 0 0,-1 0-1 0 0,0-1 1 0 0,0 1 0 0 0,0-1-1 0 0,0 1 1 0 0,0 0-1 0 0,0-1 1 0 0,0 0-1 0 0,0 1-1 0 0,0 0 0 0 0,0-1 1 0 0,0 1-1 0 0,0-1 0 0 0,0 1 0 0 0,0 0 0 0 0,1-1 0 0 0,-1 1 0 0 0,0 0 0 0 0,0-1 0 0 0,0 1 0 0 0,0-1 0 0 0,1 1 1 0 0,-1 0-1 0 0,0-1 0 0 0,0 1 0 0 0,1 0 0 0 0,-1 0 0 0 0,0-1 0 0 0,1 1 0 0 0,-1 0 0 0 0,0 0 0 0 0,1-1 0 0 0,5-2-4 0 0,0 1 0 0 0,0 0 0 0 0,0 0 0 0 0,0 0 0 0 0,1 1 0 0 0,-1 0 0 0 0,12-1 0 0 0,-17 3 0 0 0,0-1 0 0 0,0 0 0 0 0,0 0 0 0 0,-1 0 0 0 0,1 0 0 0 0,0 0 0 0 0,0 0 0 0 0,0-1 0 0 0,0 1 0 0 0,-1 0 0 0 0,1 0 0 0 0,0-1 0 0 0,0 1 0 0 0,0 0 0 0 0,-1-1 0 0 0,1 1 0 0 0,0 0 0 0 0,-1-1 0 0 0,1 1 0 0 0,0-1 0 0 0,0 0 0 0 0,-1 1 0 0 0,0-1 0 0 0,1 1 0 0 0,-1 0 0 0 0,0-1 0 0 0,1 1 0 0 0,-1 0 0 0 0,0 0 0 0 0,1 0 0 0 0,-1-1 0 0 0,0 1 0 0 0,1 0 0 0 0,-1 0 0 0 0,0 0 0 0 0,1 0 0 0 0,-1 0 0 0 0,0 0 0 0 0,1 0 0 0 0,-1-1 0 0 0,1 1 0 0 0,-1 0 0 0 0,0 0 0 0 0,1 0 0 0 0,-1 1 0 0 0,0-1 0 0 0,1 0 0 0 0,0-1-1 0 0,2 1 0 0 0,5 5 14 0 0,-5-3-4 0 0,-1 0-4 0 0,1 1 0 0 0,-1-1 0 0 0,0 0 0 0 0,0 1 0 0 0,-1-1 0 0 0,1 1 0 0 0,0 0 0 0 0,1 5-1 0 0,3 7-6 0 0,-5-13 3 0 0,-1 0 1 0 0,1 0-1 0 0,0 0 1 0 0,0 0-1 0 0,0 0 1 0 0,0 0-1 0 0,1 0 1 0 0,-1 0-1 0 0,2 3 0 0 0,1-2 5 0 0,3 4 12 0 0,0-1 0 0 0,-1 1 0 0 0,0 0 0 0 0,-1 1 0 0 0,0-1 0 0 0,5 9 0 0 0,-1-4-7 0 0,-8-11 54 0 0,6-2 113 0 0,1-1 0 0 0,-1 0 0 0 0,1 0 0 0 0,-1 0 0 0 0,0-1 0 0 0,0 0 0 0 0,8-5 0 0 0,-7 4-126 0 0,-2-1-29 0 0,-6 4-21 0 0,0 1 1 0 0,1 0 0 0 0,-1 0-1 0 0,0-1 1 0 0,0 1 0 0 0,1 0-1 0 0,-1-1 1 0 0,1 1-1 0 0,-1 0 1 0 0,0 0 0 0 0,1 0-1 0 0,-1-1 1 0 0,0 1 0 0 0,1 0-1 0 0,-1 0 1 0 0,1 0-1 0 0,-1 0 1 0 0,1 0 0 0 0,-1 0-1 0 0,0 0 1 0 0,1 0-1 0 0,-1 0 1 0 0,1 0 0 0 0,0 0 1 0 0,-1 0 0 0 0,1 0 0 0 0,-1 0 0 0 0,1 1 0 0 0,-1-1 0 0 0,1 0 0 0 0,-1 0 0 0 0,1 0 0 0 0,-1 0 0 0 0,1 0 0 0 0,-1 0 0 0 0,1-1 0 0 0,-1 1 0 0 0,1 0 0 0 0,0 0 1 0 0,-1 0-1 0 0,1 0 0 0 0,-1-1 0 0 0,0 1 0 0 0,1 0 0 0 0,-1 0 0 0 0,1-1 0 0 0,-1 1 0 0 0,1 0 0 0 0,-1-1 0 0 0,0 1 0 0 0,1-1 0 0 0,-1 1 0 0 0,0 0 0 0 0,1-1 0 0 0,-1 1 0 0 0,0-1 0 0 0,1 1 0 0 0,-1-1 1 0 0,0 0-1 0 0,3-5 66 0 0,1 0-29 0 0,0 1 0 0 0,0 0-1 0 0,0 0 1 0 0,5-5 0 0 0,0 0-11 0 0,-7 8-30 0 0,-1 0 0 0 0,1 0 0 0 0,-1-1 0 0 0,1 1 0 0 0,-1 0 0 0 0,0-1 0 0 0,0 1 0 0 0,1-4 0 0 0,3-9 0 0 0,-1 8 14 0 0,1 0 0 0 0,0-1-1 0 0,9-10 1 0 0,-8 11 7 0 0,0-1 0 0 0,8-13 0 0 0,3-10 16 0 0,22-63 0 0 0,-35 86-80 0 0,-1 0 0 0 0,2 0 0 0 0,5-10 0 0 0,3-4-25 0 0,-6 11-11 0 0,0 0 0 0 0,1 1 0 0 0,9-11 0 0 0,-17 21 70 0 0,1-1 1 0 0,-1 1-1 0 0,1-1 0 0 0,0 1 0 0 0,-1-1 0 0 0,1 1 0 0 0,0-1 0 0 0,0 1 0 0 0,-1 0 0 0 0,1 0 1 0 0,0-1-1 0 0,0 1 0 0 0,0 0 0 0 0,-1 0 0 0 0,1 0 0 0 0,0 0 0 0 0,0 0 0 0 0,0 0 0 0 0,0 0 1 0 0,-1 0-1 0 0,1 0 0 0 0,0 0 0 0 0,0 0 0 0 0,0 0 0 0 0,-1 1 0 0 0,1-1 0 0 0,1 1 0 0 0,14 9 33 0 0,-15-8-22 0 0,1 1-1 0 0,-1-1 1 0 0,0 0-1 0 0,0 1 1 0 0,0-1-1 0 0,0 1 1 0 0,0-1-1 0 0,0 1 1 0 0,-1-1-1 0 0,1 5 1 0 0,0-2-3 0 0,-1 1 0 0 0,1-1 1 0 0,-1 1-1 0 0,-1 5 0 0 0,-6 42-97 0 0,0 59-1 0 0,7-105 107 0 0,0-1 0 0 0,0 0 0 0 0,1 1 0 0 0,-1-1 0 0 0,1 0 0 0 0,1 0 0 0 0,-1 1 0 0 0,1-1 0 0 0,1 0 0 0 0,-1 0 0 0 0,1-1 0 0 0,0 1 0 0 0,3 6 0 0 0,28 35 85 0 0,-32-44-173 0 0,1 0 0 0 0,0-1 0 0 0,0 1 0 0 0,0 0 0 0 0,3 2-1 0 0,-5-5-8 0 0,0 1 1 0 0,0 0-1 0 0,0-1 0 0 0,0 1 0 0 0,0-1 0 0 0,0 1 0 0 0,1-1 0 0 0,-1 0 0 0 0,0 1 0 0 0,0-1 0 0 0,0 0 1 0 0,0 0-1 0 0,0 0 0 0 0,1 0 0 0 0,-1 0 0 0 0,0 0 0 0 0,0 0 0 0 0,0 0 0 0 0,1 0 0 0 0,1-1 0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1:28.905"/>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1 39 3680 0 0,'0'0'7381'0'0,"12"4"-6194"0"0,30-2 577 0 0,-21-1-390 0 0,28-2-1 0 0,-5 1-306 0 0,-31 0-818 0 0,-1 0-1 0 0,0-1 1 0 0,22-3 0 0 0,6-6-121 0 0,44-16 0 0 0,-77 22-842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1:30.319"/>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1 13 2304 0 0,'0'0'101'0'0,"12"-5"978"0"0,15-2 3831 0 0,-26 7-4733 0 0,0 0-1 0 0,1 1 1 0 0,-1-1-1 0 0,0 0 1 0 0,1 1-1 0 0,-1-1 1 0 0,0 1-1 0 0,0 0 0 0 0,2 0 1 0 0,0 1 320 0 0,-1-1-411 0 0,1 0 1 0 0,-1 0 0 0 0,0 0 0 0 0,0 0 0 0 0,0 0 0 0 0,0 1-1 0 0,0-1 1 0 0,0 0 0 0 0,-1 1 0 0 0,1 0 0 0 0,0 0 0 0 0,-1-1-1 0 0,1 1 1 0 0,-1 0 0 0 0,2 4 0 0 0,-1-3-76 0 0,-1 1 0 0 0,1 0-1 0 0,-1-1 1 0 0,0 1 0 0 0,-1 0 0 0 0,1 0 0 0 0,-1-1-1 0 0,1 8 1 0 0,-1-2 125 0 0,0 0 0 0 0,0-1 0 0 0,1 1 0 0 0,4 14 0 0 0,-5-20-102 0 0,1-1-1 0 0,0 1 1 0 0,1 0 0 0 0,-1-1 0 0 0,0 1 0 0 0,1-1-1 0 0,-1 0 1 0 0,1 1 0 0 0,0-1 0 0 0,0 0-1 0 0,0 0 1 0 0,0 0 0 0 0,0 0 0 0 0,0 0 0 0 0,1-1-1 0 0,-1 1 1 0 0,1-1 0 0 0,2 2 0 0 0,2 0-310 0 0,1 0 1 0 0,0-1 0 0 0,0 0-1 0 0,-1 0 1 0 0,1-1 0 0 0,0 0-1 0 0,0 0 1 0 0,1-1 0 0 0,-1 0-1 0 0,0 0 1 0 0,0-1 0 0 0,0 0-1 0 0,12-4 1 0 0,-7 1-3854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1:31.194"/>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0 66 2304 0 0,'3'-1'9841'0'0,"8"-3"-8677"0"0,34-21-1077 0 0,-34 18-136 0 0,1 0 0 0 0,1 1 0 0 0,19-8 0 0 0,-32 14 60 0 0,1 0 1 0 0,-1-1 0 0 0,1 1-1 0 0,-1 0 1 0 0,1 0 0 0 0,0 0-1 0 0,-1-1 1 0 0,1 1 0 0 0,-1 0 0 0 0,1 0-1 0 0,-1 0 1 0 0,1 0 0 0 0,0 0-1 0 0,-1 0 1 0 0,1 0 0 0 0,-1 1-1 0 0,1-1 1 0 0,-1 0 0 0 0,1 0-1 0 0,0 1 1 0 0,1-1 111 0 0,-1 0 61 0 0,19 14 1048 0 0,-18-11-1162 0 0,0-1 1 0 0,0 1 0 0 0,0-1 0 0 0,-1 1 0 0 0,1 0 0 0 0,-1-1 0 0 0,0 1-1 0 0,0 0 1 0 0,0 0 0 0 0,0 0 0 0 0,0 0 0 0 0,-1 0 0 0 0,1 0 0 0 0,-1 0-1 0 0,0 5 1 0 0,0-5 23 0 0,0 1-1 0 0,0-1 0 0 0,1 0 0 0 0,-1 0 1 0 0,1 1-1 0 0,0-1 0 0 0,0 0 1 0 0,0 0-1 0 0,0 0 0 0 0,1 0 1 0 0,-1 0-1 0 0,1 0 0 0 0,2 3 0 0 0,-1-4-70 0 0,0 1-1 0 0,0-1 0 0 0,0 1 1 0 0,1-1-1 0 0,0 0 0 0 0,-1-1 1 0 0,1 1-1 0 0,0-1 0 0 0,-1 1 0 0 0,1-1 1 0 0,0 0-1 0 0,0 0 0 0 0,6 0 1 0 0,-9-1-21 0 0,24 0-417 0 0,-20 0-135 0 0,-1 0-31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1:33.420"/>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1 126 1376 0 0,'0'0'271'0'0,"10"-12"3568"0"0,17-19-301 0 0,-25 23-2720 0 0,-2 7-800 0 0,0 0 1 0 0,0 1-1 0 0,0-1 0 0 0,0 1 1 0 0,0-1-1 0 0,0 1 1 0 0,0-1-1 0 0,0 0 1 0 0,0 1-1 0 0,0-1 0 0 0,1 1 1 0 0,-1-1-1 0 0,0 1 1 0 0,0-1-1 0 0,1 1 0 0 0,-1-1 1 0 0,0 1-1 0 0,1-1 1 0 0,2-2 24 0 0,-1 0 1 0 0,1 0 0 0 0,0 1-1 0 0,0-1 1 0 0,1 1 0 0 0,-1 0-1 0 0,5-3 1 0 0,1 2-13 0 0,0 2 933 0 0,-8 1-775 0 0,1 19 1590 0 0,-1-9-1543 0 0,1 1 0 0 0,-1 15 1 0 0,-1-23-199 0 0,0 0 1 0 0,1 0-1 0 0,-1 0 0 0 0,1 0 1 0 0,0 0-1 0 0,0-1 1 0 0,0 1-1 0 0,0 0 0 0 0,1 0 1 0 0,-1 0-1 0 0,1-1 1 0 0,-1 1-1 0 0,1-1 0 0 0,0 1 1 0 0,0-1-1 0 0,0 0 1 0 0,0 0-1 0 0,1 0 0 0 0,-1 0 1 0 0,0 0-1 0 0,1 0 1 0 0,0-1-1 0 0,-1 1 0 0 0,7 1 1 0 0,-8-2-26 0 0,0 0-1 0 0,0-1 1 0 0,0 1 0 0 0,0-1 0 0 0,1 0 0 0 0,-1 1-1 0 0,0-1 1 0 0,0 0 0 0 0,1 0 0 0 0,-1 0 0 0 0,0 0-1 0 0,1 0 1 0 0,-1 0 0 0 0,0 0 0 0 0,0 0-1 0 0,1 0 1 0 0,-1-1 0 0 0,0 1 0 0 0,0 0 0 0 0,1-1-1 0 0,-1 1 1 0 0,0-1 0 0 0,0 0 0 0 0,1 0 0 0 0,2-2 49 0 0,0-1 0 0 0,0 1 0 0 0,-1-1 0 0 0,0 1 1 0 0,4-6-1 0 0,-3 4-48 0 0,-2 1-11 0 0,0 0 1 0 0,0 0 0 0 0,-1 0-1 0 0,1 0 1 0 0,-1 0 0 0 0,1 0 0 0 0,-1 0-1 0 0,-1-1 1 0 0,1 1 0 0 0,-1 0-1 0 0,1-1 1 0 0,-1 1 0 0 0,-1-6 0 0 0,1 7-72 0 0,1-1 1 0 0,-1 1-1 0 0,1 0 1 0 0,0-1-1 0 0,0 1 1 0 0,0 0-1 0 0,1-1 1 0 0,-1 1 0 0 0,1 0-1 0 0,-1 0 1 0 0,1 0-1 0 0,0 0 1 0 0,0 0-1 0 0,0 1 1 0 0,1-1-1 0 0,-1 1 1 0 0,1-1 0 0 0,-1 1-1 0 0,1 0 1 0 0,0 0-1 0 0,0 0 1 0 0,0 0-1 0 0,5-2 1 0 0,-7 4-36 0 0,5 1-158 0 0,-5-1 257 0 0,-1 1 0 0 0,1-1 0 0 0,0 0 1 0 0,0 0-1 0 0,-1 0 0 0 0,1 0 0 0 0,0 1 0 0 0,-1-1 1 0 0,1 0-1 0 0,0 1 0 0 0,-1-1 0 0 0,1 0 0 0 0,-1 1 0 0 0,1-1 1 0 0,-1 1-1 0 0,1-1 0 0 0,-1 1 0 0 0,1-1 0 0 0,-1 1 1 0 0,1 0-1 0 0,-1-1 0 0 0,1 1 0 0 0,-1-1 0 0 0,0 1 1 0 0,1 0-1 0 0,-1-1 0 0 0,0 2 0 0 0,15 19 153 0 0,-13-18-124 0 0,0 0 1 0 0,1 0 0 0 0,-1 0-1 0 0,0 1 1 0 0,-1-1 0 0 0,1 0-1 0 0,0 1 1 0 0,-1-1 0 0 0,2 6 0 0 0,-1 4 49 0 0,0-4 89 0 0,-1 0 0 0 0,1 16 1 0 0,-2-23-162 0 0,0 0 1 0 0,0-1 0 0 0,0 1 0 0 0,0 0-1 0 0,0-1 1 0 0,1 1 0 0 0,-1 0 0 0 0,0-1-1 0 0,1 1 1 0 0,-1-1 0 0 0,1 1 0 0 0,0-1-1 0 0,-1 1 1 0 0,1-1 0 0 0,0 1 0 0 0,2 1 0 0 0,14 22 341 0 0,-17-25-444 0 0,1 1 77 0 0,0-1 0 0 0,0 1 0 0 0,0-1 0 0 0,0 1 0 0 0,0-1 0 0 0,0 1 0 0 0,0 0 0 0 0,0-1 0 0 0,-1 1 0 0 0,2 1 0 0 0,15 12 95 0 0,-4-6 34 0 0,-11-7-107 0 0,0 0 0 0 0,1 0 0 0 0,-1 0 0 0 0,0-1 0 0 0,0 1 0 0 0,1-1 0 0 0,-1 0 0 0 0,0 1 0 0 0,1-1 0 0 0,3-1 0 0 0,5-1 38 0 0,-1-1 1 0 0,0 0 0 0 0,13-7 0 0 0,-11 5-4 0 0,-8 4 3 0 0,0-1-1 0 0,0-1 1 0 0,0 1-1 0 0,0-1 1 0 0,4-3-1 0 0,16-12 76 0 0,-21 16-92 0 0,-1 0-11 0 0,-1 1 1 0 0,1 0 0 0 0,-1 0-1 0 0,1 0 1 0 0,0 0 0 0 0,0 0-1 0 0,0 0 1 0 0,-1 1 0 0 0,4-2 0 0 0,-4 2-11 0 0,7-1 0 0 0,6 1 0 0 0,8 10 0 0 0,-18-7 93 0 0,0-1 1 0 0,-1 1 0 0 0,0-1 0 0 0,1 1 0 0 0,3 4 0 0 0,8 9 174 0 0,-10-12-268 0 0,-4-2 0 0 0,4 9 0 0 0,6 27 0 0 0,-10-24-89 0 0,-1-13 75 0 0,0-1 1 0 0,0 1-1 0 0,0 0 0 0 0,0 0 1 0 0,0 0-1 0 0,0 0 1 0 0,0 0-1 0 0,0 0 1 0 0,0 0-1 0 0,1 0 1 0 0,-1-1-1 0 0,0 1 1 0 0,1 1-1 0 0,0 0 6 0 0,0-1 0 0 0,0 0 0 0 0,0 0 0 0 0,1 0 0 0 0,-1 0 0 0 0,0 0 0 0 0,1 0 0 0 0,-1 0 0 0 0,1 0 0 0 0,-1 0 0 0 0,1-1 0 0 0,2 2 0 0 0,-3-2 7 0 0,4 3-37 0 0,0-1 0 0 0,1 0 0 0 0,-1 0-1 0 0,1-1 1 0 0,-1 1 0 0 0,1-1 0 0 0,0-1 0 0 0,6 1 0 0 0,-6-1 33 0 0,-1 0 0 0 0,1 0 0 0 0,-1-1 0 0 0,0 0 0 0 0,0 0 0 0 0,1 0 0 0 0,-1-1 0 0 0,0 1 0 0 0,0-1 0 0 0,0-1 0 0 0,0 1 0 0 0,5-4 1 0 0,-9 5-22 0 0,2 0 31 0 0,-1-1 0 0 0,1 1 0 0 0,-1-1 0 0 0,1 0 0 0 0,-1 1 0 0 0,0-1 0 0 0,1-1 0 0 0,-1 1 0 0 0,3-4 0 0 0,-3 3-29 0 0,1 0 1 0 0,0-1-1 0 0,0 1 1 0 0,5-4 0 0 0,8-8-282 0 0,3-4-409 0 0,-14 14 558 0 0,0 0 0 0 0,0 0 1 0 0,0-1-1 0 0,4-7 0 0 0,-9 13 272 0 0,0-1-83 0 0,0 1 0 0 0,1 0 0 0 0,-1-1 1 0 0,0 1-1 0 0,0 0 0 0 0,0-1 0 0 0,0 1 0 0 0,0 0 0 0 0,0 0 0 0 0,0-1 1 0 0,1 1-1 0 0,-1 0 0 0 0,0 0 0 0 0,0-1 0 0 0,0 1 0 0 0,1 0 1 0 0,-1 0-1 0 0,0-1 0 0 0,0 1 0 0 0,1 0 0 0 0,-1 0 0 0 0,0 0 0 0 0,1 0 1 0 0,-1-1-1 0 0,1 1 0 0 0,11-4 1002 0 0,-8 3-973 0 0,-3 2-63 0 0,0-1 1 0 0,0 1 0 0 0,0 0 0 0 0,0-1 0 0 0,0 1 0 0 0,0 0 0 0 0,0 0 0 0 0,0 0-1 0 0,0 0 1 0 0,0-1 0 0 0,1 3 0 0 0,2 2 19 0 0,80 55 2163 0 0,-82-59-2007 0 0,-1 11 296 0 0,5-1-264 0 0,-5-8-178 0 0,1 1 0 0 0,0-1-1 0 0,0 1 1 0 0,0-1-1 0 0,0 0 1 0 0,5 5 0 0 0,-3-4-19 0 0,2-2-10 0 0,-1 1 0 0 0,0-1 0 0 0,3 2 0 0 0,1-1 0 0 0,-1 2 0 0 0,12 6 0 0 0,-19-10 0 0 0,1 0-1 0 0,0 0 0 0 0,0 0 0 0 0,0-1 0 0 0,-1 1 0 0 0,1-1 0 0 0,0 1 0 0 0,0-1 0 0 0,0 0 0 0 0,0 0 1 0 0,4 0-1 0 0,24-3-91 0 0,-23 2 54 0 0,13-2 78 0 0,23-7-1 0 0,-6 0 6 0 0,-24 7-45 0 0,0-2 0 0 0,22-10 0 0 0,-28 11 0 0 0,-2 2-184 0 0,0-1-1 0 0,0 0 0 0 0,0 0 1 0 0,0 0-1 0 0,6-7 0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1:34.093"/>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0 0 5984 0 0,'0'0'1842'0'0,"12"11"3200"0"0,1 7-46 0 0,6 8-3996 0 0,-11-15 126 0 0,24-16-2178 0 0,-26 5 305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39:44.499"/>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0 44 3224 0 0,'31'-3'9577'0'0,"-31"3"-9490"0"0,1 0-1 0 0,-1 0 1 0 0,0-1-1 0 0,1 1 1 0 0,-1 0-1 0 0,0 0 1 0 0,1 0-1 0 0,-1-1 1 0 0,0 1-1 0 0,1 0 1 0 0,-1 0-1 0 0,1 0 1 0 0,-1 0-1 0 0,0 0 1 0 0,1 0-1 0 0,-1 0 1 0 0,1 0-1 0 0,-1 0 1 0 0,1 0-1 0 0,-1 0 1 0 0,0 0-1 0 0,1 0 1 0 0,-1 0-1 0 0,1 0 1 0 0,-1 0 0 0 0,0 1-1 0 0,1-1 1 0 0,32 12 1448 0 0,0-2-191 0 0,-10-6-706 0 0,-1 1-1 0 0,23 7 0 0 0,-26-5 87 0 0,0-2 0 0 0,0-1 0 0 0,31 4 0 0 0,-40-7-648 0 0,1-1 0 0 0,-1-1 0 0 0,1 0 0 0 0,-1 0 0 0 0,0-1 0 0 0,1 0 0 0 0,11-5 0 0 0,5 0-76 0 0,1 0 0 0 0,0 2 0 0 0,55-4 0 0 0,-30 4 275 0 0,20-1 338 0 0,-44 6-370 0 0,67-2 650 0 0,-87 1-893 0 0,1 1 0 0 0,17 2 0 0 0,6 1 0 0 0,37 1 0 0 0,-46-2 0 0 0,0 0 0 0 0,24-3 0 0 0,44 0 378 0 0,-51 2-196 0 0,20-4 36 0 0,-14-1-245 0 0,-42 4-33 0 0,-1 0 60 0 0,-3 0 8 0 0,-1 0 0 0 0,1 0 0 0 0,-1 0-1 0 0,1 1 1 0 0,-1-1 0 0 0,1 0 0 0 0,-1 1 0 0 0,1-1 0 0 0,-1 0 0 0 0,1 1 0 0 0,-1-1-1 0 0,1 1 1 0 0,-1-1 0 0 0,0 0 0 0 0,1 1 0 0 0,-1-1 0 0 0,0 1 0 0 0,1-1 0 0 0,-1 1-1 0 0,0-1 1 0 0,1 2 0 0 0,-1 3-8 0 0,1 0 0 0 0,-1 1 0 0 0,-1-1 0 0 0,1 0 0 0 0,-1 0 0 0 0,0 0 0 0 0,0 1 0 0 0,0-1 0 0 0,-1 0 0 0 0,1-1 0 0 0,-6 10 0 0 0,0 5 0 0 0,4-13 0 0 0,3 1 0 0 0,0-7 0 0 0,0 1 0 0 0,0 0 0 0 0,0 0 0 0 0,0 0 0 0 0,0 0 0 0 0,0 0 0 0 0,1-1 0 0 0,-1 1 0 0 0,0 0 0 0 0,1 0 0 0 0,-1 0 0 0 0,1 0 0 0 0,-1-1 0 0 0,1 1 0 0 0,-1 0 0 0 0,1-1 0 0 0,-1 1 0 0 0,1 0 0 0 0,0-1 0 0 0,-1 1 0 0 0,1-1 0 0 0,0 1 0 0 0,1 0 0 0 0,15 6 0 0 0,-14-6 0 0 0,1-1-10 0 0,0 1 0 0 0,0-1-1 0 0,0 0 1 0 0,0 0 0 0 0,0 0 0 0 0,0 0-1 0 0,0-1 1 0 0,0 1 0 0 0,0-1 0 0 0,7-3-1 0 0,12-1-28 0 0,104 2 39 0 0,-84 3 0 0 0,-13 0 0 0 0,16 0 0 0 0,-9-2 0 0 0,-1-7-13 0 0,-29 7 10 0 0,0 0-1 0 0,1 1 0 0 0,-1-1 0 0 0,8 1 0 0 0,-2 0-18 0 0,0 0 0 0 0,-1-1 0 0 0,1-1 0 0 0,-1 0 0 0 0,16-6 0 0 0,-16 5-3 0 0,1 1 0 0 0,24-3-1 0 0,22-5-162 0 0,-55 9 177 0 0,-3 1 7 0 0,0 1 1 0 0,-1 0-1 0 0,1-1 0 0 0,0 1 0 0 0,0 0 0 0 0,0-1 1 0 0,0 1-1 0 0,0 0 0 0 0,-1 0 0 0 0,1 0 0 0 0,0 0 0 0 0,0 0 1 0 0,0 0-1 0 0,0 0 0 0 0,1 0 0 0 0,21-5-8 0 0,-6 4-14 0 0,24-4-1 0 0,-40 5 25 0 0,3-1-9 0 0,1 1 1 0 0,0-1 0 0 0,-1 1-1 0 0,1 0 1 0 0,-1 0 0 0 0,10 2-1 0 0,15 6-53 0 0,-22-7 64 0 0,1 1 0 0 0,1 0 0 0 0,-1-1 0 0 0,1 0 0 0 0,-1-1 0 0 0,1 0 0 0 0,-1 0 0 0 0,10-2 0 0 0,-18 2 0 0 0,1 0 0 0 0,-1 0 0 0 0,0-1 0 0 0,1 1 0 0 0,-1 0 0 0 0,0 0 0 0 0,1 0 0 0 0,-1 0 0 0 0,1 0 0 0 0,-1 0 0 0 0,0 0 0 0 0,1 0 0 0 0,-1 0 0 0 0,0 0 0 0 0,1 0 0 0 0,-1 0 0 0 0,1 0 0 0 0,-1 0 0 0 0,0 1 0 0 0,1-1 0 0 0,-1 0 0 0 0,0 0 0 0 0,1 0 0 0 0,-1 0 0 0 0,0 1 0 0 0,1-1 0 0 0,-1 0 0 0 0,0 0 0 0 0,0 1 0 0 0,1-1 0 0 0,-1 0 0 0 0,0 0 0 0 0,0 1 0 0 0,1-1 0 0 0,-1 1 0 0 0,0-1 0 0 0,6 6 6 0 0,3 0 27 0 0,-9-6-32 0 0,1 0 1 0 0,-1 0-1 0 0,1 0 0 0 0,-1 0 0 0 0,1 0 1 0 0,-1 0-1 0 0,0 0 0 0 0,1-1 1 0 0,-1 1-1 0 0,1 0 0 0 0,-1 0 0 0 0,0 0 1 0 0,1-1-1 0 0,-1 1 0 0 0,0 0 0 0 0,1-1 1 0 0,-1 1-1 0 0,0 0 0 0 0,0 0 1 0 0,1-1-1 0 0,-1 1 0 0 0,0-1 0 0 0,0 1 1 0 0,1 0-1 0 0,-1-1 0 0 0,0 1 1 0 0,0-1-1 0 0,9-18 118 0 0,-3 5-57 0 0,-2 6-78 0 0,-3 6 1 0 0,0-1 0 0 0,0 1 0 0 0,0 0 0 0 0,0 0 0 0 0,0 0 0 0 0,3-2 0 0 0,-4 3 12 0 0,1 1 1 0 0,-1-1-1 0 0,1 1 0 0 0,-1 0 1 0 0,1-1-1 0 0,0 1 0 0 0,-1 0 1 0 0,1-1-1 0 0,-1 1 1 0 0,1 0-1 0 0,0 0 0 0 0,-1 0 1 0 0,1-1-1 0 0,0 1 1 0 0,-1 0-1 0 0,1 0 0 0 0,0 0 1 0 0,-1 0-1 0 0,1 0 1 0 0,0 0-1 0 0,-1 0 0 0 0,1 1 1 0 0,0-1-1 0 0,-1 0 0 0 0,1 0 1 0 0,1 1-1 0 0,-1-1 3 0 0,0 0 0 0 0,0 1 0 0 0,0-1 0 0 0,0 0 0 0 0,0 0 0 0 0,1 0 0 0 0,-1 0 0 0 0,0 0 0 0 0,0 0 0 0 0,0-1 0 0 0,0 1 0 0 0,0 0 0 0 0,1 0 0 0 0,-1-1 0 0 0,0 1 0 0 0,0-1 0 0 0,2 0 0 0 0,17-15 0 0 0,-5 5 0 0 0,-10 8 0 0 0,4-3 1 0 0,2 0 0 0 0,15-6-1 0 0,-22 11-1 0 0,-1 0-1 0 0,1 0 1 0 0,-1 0-1 0 0,1 1 1 0 0,0-1-1 0 0,-1 1 1 0 0,1 0-1 0 0,0 0 1 0 0,-1 0-1 0 0,1 0 1 0 0,0 1-1 0 0,4 1 1 0 0,23 1-17 0 0,-7 0 21 0 0,-4 0-3 0 0,-1 0 0 0 0,39 0 0 0 0,-54-4 0 0 0,1 1 0 0 0,-1-1 0 0 0,0 0 0 0 0,5-1 0 0 0,-6 1 0 0 0,0 0 0 0 0,-1 0 0 0 0,1 1 0 0 0,0-1 0 0 0,0 1 0 0 0,0 0 0 0 0,0 0 0 0 0,0 0 0 0 0,0 0 0 0 0,3 1 0 0 0,3 1 0 0 0,1 0 0 0 0,14 2 0 0 0,-21-4 0 0 0,0 0 0 0 0,1 0 0 0 0,-1 0 0 0 0,0 0 0 0 0,0-1 0 0 0,0 1 0 0 0,0-1 0 0 0,1 0 0 0 0,-1 0 0 0 0,0 0 0 0 0,3-2 0 0 0,-5 2 0 0 0,0 1 0 0 0,1 0 0 0 0,-1-1 0 0 0,0 1 0 0 0,0 0 0 0 0,0 0 0 0 0,1-1 0 0 0,-1 1 0 0 0,0 0 0 0 0,0 0 0 0 0,2 1 0 0 0,-1-1 0 0 0,-1 0 0 0 0,0 0 0 0 0,0 0 0 0 0,1 0 0 0 0,-1 0 0 0 0,0 0 0 0 0,1-1 0 0 0,-1 1 0 0 0,0 0 0 0 0,0-1 0 0 0,1 1 0 0 0,0-1 0 0 0,0 0 0 0 0,0 0 0 0 0,-1 0 0 0 0,1 1 0 0 0,0-1 0 0 0,0 1 0 0 0,0-1 0 0 0,0 1 0 0 0,2-1 0 0 0,29 0 0 0 0,-6 3 0 0 0,-20-3 0 0 0,-6 1 0 0 0,0 0 0 0 0,0 0 0 0 0,0 0 0 0 0,0 0 0 0 0,0 0 0 0 0,1 0 0 0 0,-1 0 0 0 0,0 1 0 0 0,0-1 0 0 0,0 0 0 0 0,0 1 0 0 0,0-1 0 0 0,2 2 0 0 0,2 0 0 0 0,33-1 0 0 0,-29-2 0 0 0,1 1 0 0 0,-1 1 0 0 0,14 2 0 0 0,-12 0 0 0 0,0-1 0 0 0,17 1 0 0 0,-9-4 0 0 0,-13 0 0 0 0,0 1 0 0 0,0 0 0 0 0,0 0 0 0 0,-1 1 0 0 0,1-1 0 0 0,0 1 0 0 0,0 1 0 0 0,7 2 0 0 0,-8-2 0 0 0,-2 0 0 0 0,1 2 0 0 0,1-1 0 0 0,-4-3 0 0 0,-1 0 0 0 0,1 1 0 0 0,0-1 0 0 0,-1 1 0 0 0,1-1 0 0 0,-1 0 0 0 0,1 1 0 0 0,-1-1 0 0 0,1 1 0 0 0,-1 0 0 0 0,0-1 0 0 0,1 1 0 0 0,-1-1 0 0 0,1 1 0 0 0,-1 0 0 0 0,0-1 0 0 0,0 1 0 0 0,1-1 0 0 0,-1 1 0 0 0,0 0 0 0 0,0 0 0 0 0,1 3 0 0 0,2 1 0 0 0,-3-4 0 0 0,1 0 0 0 0,-1-1 0 0 0,1 1 0 0 0,-1 0 0 0 0,0 0 0 0 0,1 0 0 0 0,-1-1 0 0 0,0 1 0 0 0,0 0 0 0 0,1 0 0 0 0,-1 0 0 0 0,0 0 0 0 0,0 0 0 0 0,0 1 0 0 0,1 10 0 0 0,1-4-32 0 0,1 0 0 0 0,1-1 0 0 0,-1 1 0 0 0,1-1 0 0 0,0 0 0 0 0,1 0 0 0 0,7 9 0 0 0,0-5 32 0 0,-12-10 0 0 0,1-1 0 0 0,-1 1 0 0 0,1 0 0 0 0,-1-1 0 0 0,1 1 0 0 0,0 0 0 0 0,-1-1 0 0 0,1 1 0 0 0,0-1 0 0 0,-1 1 0 0 0,1-1 0 0 0,0 1 0 0 0,0-1 0 0 0,0 1 0 0 0,-1-1 0 0 0,3 1 0 0 0,-1-1 0 0 0,-1 1 13 0 0,0-1 0 0 0,0 1 0 0 0,0-1 0 0 0,0 1 0 0 0,0-1 1 0 0,0 1-1 0 0,0-1 0 0 0,0 0 0 0 0,0 0 0 0 0,0 1 0 0 0,0-1 0 0 0,0 0 0 0 0,2 0 0 0 0,-1 0 40 0 0,1 0-80 0 0,0 0 1 0 0,-1 1-1 0 0,1-2 0 0 0,-1 1 0 0 0,1 0 0 0 0,4-1 1 0 0,-5 0 8 0 0,1 1 0 0 0,0 0 1 0 0,0 0-1 0 0,0-1 1 0 0,-1 2-1 0 0,4-1 1 0 0,11 2 26 0 0,1-1 0 0 0,-1 0 0 0 0,1-2 0 0 0,29-4 0 0 0,22 0 20 0 0,15 1-146 0 0,21-2 246 0 0,-104 6-127 0 0,0 0 0 0 0,0 0 0 0 0,0 0 0 0 0,0 0-1 0 0,0 0 1 0 0,0 0 0 0 0,-1 0 0 0 0,1 0 0 0 0,0 1 0 0 0,0-1-1 0 0,0 0 1 0 0,-1 1 0 0 0,1-1 0 0 0,0 0 0 0 0,0 1 0 0 0,-1-1 0 0 0,1 1-1 0 0,0-1 1 0 0,-1 1 0 0 0,1 0 0 0 0,0-1 0 0 0,0 2 0 0 0,-1-2-21 0 0,0 1 1 0 0,1-1-1 0 0,-1 0 0 0 0,0 1 1 0 0,0-1-1 0 0,0 0 1 0 0,1 1-1 0 0,-1-1 1 0 0,0 0-1 0 0,0 1 1 0 0,0-1-1 0 0,0 1 1 0 0,0-1-1 0 0,0 0 0 0 0,0 1 1 0 0,0-1-1 0 0,0 0 1 0 0,0 1-1 0 0,0-1 1 0 0,0 1-1 0 0,0-1 1 0 0,0 0-1 0 0,0 1 1 0 0,0-1-1 0 0,-1 0 1 0 0,1 1-1 0 0,0-1 0 0 0,0 0 1 0 0,0 1-1 0 0,-1-1 1 0 0,1 0-1 0 0,0 1 1 0 0,0-1-1 0 0,-1 0 1 0 0,1 0-1 0 0,0 1 1 0 0,0-1-1 0 0,-1 0 1 0 0,1 0-1 0 0,0 1 0 0 0,-1-1 1 0 0,1 0-1 0 0,0 0 1 0 0,-1 0-1 0 0,1 0 25 0 0,7-2-1402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2:15.083"/>
    </inkml:context>
    <inkml:brush xml:id="br0">
      <inkml:brushProperty name="width" value="0.1" units="cm"/>
      <inkml:brushProperty name="height" value="0.2" units="cm"/>
      <inkml:brushProperty name="color" value="#00B44B"/>
      <inkml:brushProperty name="tip" value="rectangle"/>
      <inkml:brushProperty name="rasterOp" value="maskPen"/>
    </inkml:brush>
  </inkml:definitions>
  <inkml:trace contextRef="#ctx0" brushRef="#br0">1 18 4864 0 0,'0'0'2250'0'0,"15"-5"-932"0"0,-4 2-1023 0 0,11-2 839 0 0,-22 5-1124 0 0,0 0 0 0 0,0 0 0 0 0,0 0-1 0 0,0 0 1 0 0,0 0 0 0 0,-1 0 0 0 0,1 0 0 0 0,0 0 0 0 0,0 0-1 0 0,0 0 1 0 0,0 0 0 0 0,0 0 0 0 0,0 0 0 0 0,0 0 0 0 0,0-1-1 0 0,0 1 1 0 0,0 0 0 0 0,0 0 0 0 0,0 0 0 0 0,0 0 0 0 0,0 0-1 0 0,0 0 1 0 0,0 0 0 0 0,0 0 0 0 0,0 0 0 0 0,0 0 0 0 0,0 0 0 0 0,0 0-1 0 0,0 0 1 0 0,0 0 0 0 0,0 0 0 0 0,0 0 0 0 0,0 0 0 0 0,0 0-1 0 0,0 0 1 0 0,0 0 0 0 0,0 0 0 0 0,1-1 0 0 0,-1 1 0 0 0,0 0-1 0 0,0 0 1 0 0,0 0 0 0 0,0 0 0 0 0,0 0 0 0 0,0 0 0 0 0,0 0-1 0 0,0 0 1 0 0,0 0 0 0 0,0 0 0 0 0,0 0 0 0 0,0 0 0 0 0,0 0-1 0 0,0 0 1 0 0,0 0 0 0 0,-13-1 733 0 0,15-1-619 0 0,1 2-101 0 0,-2 0 35 0 0,17 8-88 0 0,-11-1 150 0 0,-6-6-86 0 0,-1-1 1 0 0,1 1-1 0 0,-1 0 1 0 0,1-1-1 0 0,0 1 0 0 0,0 0 1 0 0,-1-1-1 0 0,1 1 0 0 0,0-1 1 0 0,0 1-1 0 0,0-1 1 0 0,0 1-1 0 0,0-1 0 0 0,0 0 1 0 0,0 1-1 0 0,-1-1 1 0 0,1 0-1 0 0,0 0 0 0 0,2 0 1 0 0,39 0-209 0 0,-21-3-515 0 0,-19 2 739 0 0,1 0 1 0 0,-1 1 0 0 0,1-1-1 0 0,-1 1 1 0 0,1 0 0 0 0,0 0 0 0 0,-1 0-1 0 0,5 0 1 0 0,9 4-302 0 0,-10-2 85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2:20.081"/>
    </inkml:context>
    <inkml:brush xml:id="br0">
      <inkml:brushProperty name="width" value="0.1" units="cm"/>
      <inkml:brushProperty name="height" value="0.2" units="cm"/>
      <inkml:brushProperty name="color" value="#00B44B"/>
      <inkml:brushProperty name="tip" value="rectangle"/>
      <inkml:brushProperty name="rasterOp" value="maskPen"/>
    </inkml:brush>
  </inkml:definitions>
  <inkml:trace contextRef="#ctx0" brushRef="#br0">1 15 6448 0 0,'12'0'576'0'0,"0"0"2384"0"0,-10-4-1936 0 0,0 2-416 0 0,2-1-72 0 0,0 0-24 0 0,1 0 0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2:21.059"/>
    </inkml:context>
    <inkml:brush xml:id="br0">
      <inkml:brushProperty name="width" value="0.1" units="cm"/>
      <inkml:brushProperty name="height" value="0.2" units="cm"/>
      <inkml:brushProperty name="color" value="#00B44B"/>
      <inkml:brushProperty name="tip" value="rectangle"/>
      <inkml:brushProperty name="rasterOp" value="maskPen"/>
    </inkml:brush>
  </inkml:definitions>
  <inkml:trace contextRef="#ctx0" brushRef="#br0">0 4 7632 0 0,'33'-3'2459'0'0,"-39"2"-1722"0"0,38 8 525 0 0,-32-7-1250 0 0,1 0 1 0 0,0 0-1 0 0,0 0 0 0 0,0 0 0 0 0,0 0 0 0 0,-1 1 0 0 0,1-1 1 0 0,0 0-1 0 0,0 1 0 0 0,-1-1 0 0 0,1 1 0 0 0,0-1 0 0 0,0 1 1 0 0,-1-1-1 0 0,2 2 0 0 0,-2-2-17 0 0,0 0 0 0 0,0 0-1 0 0,0 0 1 0 0,0 0 0 0 0,-1 0 0 0 0,1 0 0 0 0,0 0 0 0 0,0 0 0 0 0,0 0-1 0 0,0 0 1 0 0,0 0 0 0 0,0 0 0 0 0,0 0 0 0 0,0 0 0 0 0,0 0-1 0 0,0 0 1 0 0,0 0 0 0 0,0 0 0 0 0,0 0 0 0 0,0 1 0 0 0,0-1 0 0 0,0 0-1 0 0,0 0 1 0 0,0 0 0 0 0,0 0 0 0 0,0 0 0 0 0,0 0 0 0 0,0 0-1 0 0,0 0 1 0 0,0 0 0 0 0,0 0 0 0 0,0 0 0 0 0,0 0 0 0 0,0 0 0 0 0,0 0-1 0 0,0 0 1 0 0,0 0 0 0 0,0 1 0 0 0,0-1 0 0 0,0 0 0 0 0,1 0-1 0 0,-1 0 1 0 0,0 0 0 0 0,0 0 0 0 0,0 0 0 0 0,0 0 0 0 0,0 0 0 0 0,0 0-1 0 0,0 0 1 0 0,0 0 0 0 0,0 0 0 0 0,0 0 0 0 0,0 0 0 0 0,0 0-1 0 0,0 0 1 0 0,0 0 0 0 0,0 0 0 0 0,0 0 0 0 0,0 0 0 0 0,1 0-1 0 0,-1 0 1 0 0,0 0 0 0 0,0 0 0 0 0,0 0 0 0 0,0 0 0 0 0,0 0 0 0 0,0 0-1 0 0,0 0 1 0 0,0 0 0 0 0,2 0-439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2:24.663"/>
    </inkml:context>
    <inkml:brush xml:id="br0">
      <inkml:brushProperty name="width" value="0.1" units="cm"/>
      <inkml:brushProperty name="height" value="0.2" units="cm"/>
      <inkml:brushProperty name="color" value="#00B44B"/>
      <inkml:brushProperty name="tip" value="rectangle"/>
      <inkml:brushProperty name="rasterOp" value="maskPen"/>
    </inkml:brush>
  </inkml:definitions>
  <inkml:trace contextRef="#ctx0" brushRef="#br0">4 398 6992 0 0,'-4'11'5826'0'0,"4"-11"-5800"0"0,0 0 0 0 0,0 1-1 0 0,1-1 1 0 0,-1 0 0 0 0,0 0-1 0 0,0 1 1 0 0,0-1-1 0 0,0 0 1 0 0,0 0 0 0 0,0 0-1 0 0,1 1 1 0 0,-1-1 0 0 0,0 0-1 0 0,0 0 1 0 0,0 0 0 0 0,1 0-1 0 0,-1 1 1 0 0,0-1 0 0 0,0 0-1 0 0,0 0 1 0 0,1 0-1 0 0,-1 0 1 0 0,0 0 0 0 0,0 0-1 0 0,1 0 1 0 0,-1 0 0 0 0,0 0-1 0 0,0 0 1 0 0,1 0 0 0 0,-1 0-1 0 0,0 0 1 0 0,0 0 0 0 0,1 0-1 0 0,-1 0 1 0 0,0 0-1 0 0,0 0 1 0 0,1 0 0 0 0,-1 0-1 0 0,0 0 1 0 0,0 0 0 0 0,1 0-1 0 0,-1 0 1 0 0,0-1 0 0 0,0 1-1 0 0,0 0 1 0 0,1 0 0 0 0,0-1-25 0 0,0 1 0 0 0,-1 0 0 0 0,1 0 0 0 0,0 0 0 0 0,0 0 0 0 0,0 1 0 0 0,0-1 0 0 0,0 0 0 0 0,-1 0 0 0 0,1 0 0 0 0,0 1 0 0 0,0-1 0 0 0,0 0 0 0 0,-1 1 0 0 0,1-1 0 0 0,0 1 0 0 0,0-1 0 0 0,0 2 0 0 0,1-2-1 0 0,-1 1 0 0 0,0 0-1 0 0,1 0 1 0 0,-1-1-1 0 0,0 1 1 0 0,1-1-1 0 0,-1 1 1 0 0,3 0 0 0 0,10-1-182 0 0,-13 0 157 0 0,0 0-1 0 0,-1-1 1 0 0,1 1-1 0 0,-1-1 0 0 0,1 1 1 0 0,0-1-1 0 0,-1 1 1 0 0,1-1-1 0 0,-1 1 1 0 0,1-1-1 0 0,-1 1 1 0 0,1-1-1 0 0,0-1 1 0 0,-1 1 44 0 0,0 1 1 0 0,1-1-1 0 0,-1 1 1 0 0,1-1-1 0 0,-1 1 1 0 0,0-1-1 0 0,1 1 1 0 0,-1-1 0 0 0,1 1-1 0 0,-1-1 1 0 0,1 1-1 0 0,-1-1 1 0 0,1 1-1 0 0,0 0 1 0 0,-1-1-1 0 0,1 1 1 0 0,-1 0-1 0 0,1 0 1 0 0,0 0 0 0 0,-1-1-1 0 0,1 1 1 0 0,1 0-1 0 0,22-5-617 0 0,-19 4 598 0 0,-2 1 0 0 0,0 0 0 0 0,0 1 0 0 0,0-1 0 0 0,0 0 0 0 0,0 1 0 0 0,6 1 0 0 0,-5-1 0 0 0,0 0 0 0 0,20 8 0 0 0,13 5 0 0 0,-31-11 0 0 0,-2 0 0 0 0,-2-2 0 0 0,0-1 0 0 0,0 1 0 0 0,0 0 0 0 0,0-1 0 0 0,0 0 0 0 0,0 1 0 0 0,0-1 0 0 0,0 0 0 0 0,0 0 0 0 0,0 0 0 0 0,0 0 0 0 0,0-1 0 0 0,3 0 0 0 0,-5 1 0 0 0,10-2 0 0 0,-1-1 0 0 0,0 0 0 0 0,15-8 0 0 0,-17 8 0 0 0,-3 1 235 0 0,-1 0 1 0 0,1-1 0 0 0,-1 0-1 0 0,4-3 1 0 0,-7 5-145 0 0,12-9 488 0 0,-2 0-496 0 0,-9 9-78 0 0,1-1-1 0 0,-1 1 1 0 0,1-1-1 0 0,-1 1 0 0 0,0-1 1 0 0,0 1-1 0 0,0-1 1 0 0,0 1-1 0 0,1-3 1 0 0,7-13-5 0 0,-6 13 0 0 0,0-1 0 0 0,-1 0 0 0 0,1 0 0 0 0,-1 0 0 0 0,3-11 0 0 0,-4 14 0 0 0,0 0 0 0 0,0 0 0 0 0,0 0 0 0 0,1 0 0 0 0,-1 0 0 0 0,1 0 0 0 0,-1 0 0 0 0,3-2 0 0 0,2-3 0 0 0,-2 1 0 0 0,4-4 0 0 0,-1 0 0 0 0,0-1 0 0 0,8-17 0 0 0,-11 19 0 0 0,1 0 0 0 0,0 1 0 0 0,1 0 0 0 0,0 0 0 0 0,0 0 0 0 0,1 1 0 0 0,11-10 0 0 0,-6 5 0 0 0,5-12 0 0 0,-7 12 0 0 0,-9 10 0 0 0,1-1 0 0 0,0 1 0 0 0,-1 0 0 0 0,1 0 0 0 0,0 0 0 0 0,1 0 0 0 0,-1 0 0 0 0,0 0 0 0 0,3-1 0 0 0,9-7 0 0 0,-10 7 0 0 0,-1 0 0 0 0,1 0 0 0 0,0 1 0 0 0,4-2 0 0 0,31-25 0 0 0,-35 27 1 0 0,-3 1-3 0 0,1 0 1 0 0,0 0 0 0 0,-1 0 0 0 0,1 0 0 0 0,0 1 0 0 0,-1-1-1 0 0,1 1 1 0 0,0-1 0 0 0,3 1 0 0 0,-5 0-59 0 0,15-3-37 0 0,-14 2 97 0 0,0 0 0 0 0,11 2 0 0 0,-2 3-9 0 0,-8-3 5 0 0,-1 0 0 0 0,0 0 0 0 0,0 0 0 0 0,0 0 0 0 0,1 0 0 0 0,-1 0 0 0 0,-1 0 0 0 0,3 3 0 0 0,-1 0-15 0 0,0 1 0 0 0,0-1 0 0 0,3 9-1 0 0,-1-1-5 0 0,-2-5 109 0 0,-2-1-227 0 0,8 17 63 0 0,-4-18 138 0 0,-3-3-50 0 0,1-1 1 0 0,-1 1 0 0 0,1 0 0 0 0,0-1-1 0 0,0 0 1 0 0,0 1 0 0 0,0-1 0 0 0,0 0-1 0 0,0 0 1 0 0,2 1 0 0 0,27 8 304 0 0,-9-3-860 0 0,-8-2 542 0 0,-10-4 8 0 0,0 1 1 0 0,0-1-1 0 0,0 1 0 0 0,-1 0 1 0 0,1 0-1 0 0,0 0 0 0 0,3 3 1 0 0,-6-4-5 0 0,0 0 1 0 0,1 0 0 0 0,-1 0 0 0 0,0-1 0 0 0,0 1 0 0 0,1-1-1 0 0,-1 1 1 0 0,1-1 0 0 0,-1 1 0 0 0,0-1 0 0 0,3 1 0 0 0,2 1 16 0 0,29 17 402 0 0,-35-18-524 0 0,26 13-132 0 0,-1-5 650 0 0,-20-7-469 0 0,19 8-298 0 0,-17-6 367 0 0,-6-3 54 0 0,5 0 160 0 0,4 3-198 0 0,-9-4-104 0 0,14-2-50 0 0,-13 2 137 0 0,0-1 1 0 0,1 0-1 0 0,-1 1 0 0 0,0-1 0 0 0,0 0 1 0 0,0 0-1 0 0,0-1 0 0 0,0 1 0 0 0,0 0 1 0 0,0-1-1 0 0,0 1 0 0 0,-1-1 0 0 0,1 1 1 0 0,0-1-1 0 0,-1 0 0 0 0,0 0 0 0 0,1 0 1 0 0,-1 0-1 0 0,0 0 0 0 0,0 0 0 0 0,0 0 1 0 0,1-3-1 0 0,8-28 192 0 0,-12-11-275 0 0,2 39-96 0 0,0 2 15 0 0,-1 0 0 0 0,1 0 0 0 0,0 1-1 0 0,1-1 1 0 0,-1 0 0 0 0,0 0-1 0 0,1 0 1 0 0,0 0 0 0 0,-1 1-1 0 0,1-1 1 0 0,0 0 0 0 0,3-4 0 0 0,-4 6 89 0 0,2-5-42 0 0,-2 5 156 0 0,1 1-106 0 0,0 0 1 0 0,-1 0-1 0 0,1 0 1 0 0,0 1-1 0 0,0-1 1 0 0,0 0-1 0 0,0 0 1 0 0,-1 1-1 0 0,1-1 1 0 0,0 1-1 0 0,0-1 1 0 0,-1 1-1 0 0,1-1 1 0 0,0 1 0 0 0,-1-1-1 0 0,1 1 1 0 0,-1-1-1 0 0,1 1 1 0 0,0 1-1 0 0,15 11-690 0 0,4 4 746 0 0,-19-16 0 0 0,1 1 0 0 0,-1 0 0 0 0,1-1 0 0 0,-1 1 0 0 0,0 0 0 0 0,1 0 0 0 0,-1 0 0 0 0,0 0 0 0 0,-1 0 0 0 0,2 4 0 0 0,1 0 0 0 0,-1-3 0 0 0,2 10 0 0 0,-4-10 76 0 0,0-1 0 0 0,0 1 0 0 0,1 0 0 0 0,0-1 0 0 0,-1 1 0 0 0,1-1 1 0 0,0 1-1 0 0,0-1 0 0 0,0 0 0 0 0,2 3 0 0 0,0 1-12 0 0,0-2 33 0 0,0 0-1 0 0,1 0 1 0 0,-1 0 0 0 0,5 3-1 0 0,-4-4 0 0 0,-1 1 0 0 0,1-1 0 0 0,-1 1 0 0 0,0 0 0 0 0,4 7 0 0 0,-7-11-94 0 0,0 1 1 0 0,1 0-1 0 0,-1-1 1 0 0,0 1 0 0 0,1 0-1 0 0,-1-1 1 0 0,1 1-1 0 0,-1-1 1 0 0,1 1 0 0 0,-1-1-1 0 0,1 1 1 0 0,-1-1-1 0 0,1 1 1 0 0,0-1 0 0 0,-1 1-1 0 0,1-1 1 0 0,0 0-1 0 0,-1 1 1 0 0,1-1 0 0 0,0 0-1 0 0,-1 0 1 0 0,1 0-1 0 0,1 1 1 0 0,0-1 14 0 0,0-1 1 0 0,0 1-1 0 0,0 0 0 0 0,0-1 0 0 0,0 0 1 0 0,0 1-1 0 0,2-2 0 0 0,-1 1 5 0 0,-1 0 0 0 0,1 0-1 0 0,-1 0 1 0 0,1 0-1 0 0,-1 1 1 0 0,6-1 0 0 0,16 2-104 0 0,-23-1-106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2:25.776"/>
    </inkml:context>
    <inkml:brush xml:id="br0">
      <inkml:brushProperty name="width" value="0.1" units="cm"/>
      <inkml:brushProperty name="height" value="0.2" units="cm"/>
      <inkml:brushProperty name="color" value="#00B44B"/>
      <inkml:brushProperty name="tip" value="rectangle"/>
      <inkml:brushProperty name="rasterOp" value="maskPen"/>
    </inkml:brush>
  </inkml:definitions>
  <inkml:trace contextRef="#ctx0" brushRef="#br0">1 198 3680 0 0,'0'0'61'0'0,"1"0"0"0"0,0 0 1 0 0,-1-1-1 0 0,1 1 0 0 0,0-1 0 0 0,-1 1 1 0 0,1 0-1 0 0,-1-1 0 0 0,1 1 0 0 0,-1-1 1 0 0,1 1-1 0 0,-1-1 0 0 0,1 0 0 0 0,-1 1 1 0 0,1-1-1 0 0,0-1 0 0 0,-1 2 63 0 0,0 0-1 0 0,0-1 0 0 0,0 1 1 0 0,0-1-1 0 0,1 1 1 0 0,-1-1-1 0 0,0 1 1 0 0,0 0-1 0 0,1-1 0 0 0,-1 1 1 0 0,0 0-1 0 0,0-1 1 0 0,1 1-1 0 0,-1 0 1 0 0,0 0-1 0 0,1-1 0 0 0,-1 1 1 0 0,1 0-1 0 0,-1 0 1 0 0,0-1-1 0 0,1 1 1 0 0,-1 0-1 0 0,1 0 0 0 0,-1 0 1 0 0,1 0-1 0 0,-1 0 1 0 0,0 0-1 0 0,1-1 1 0 0,-1 1-1 0 0,1 0 0 0 0,11 8 1359 0 0,-11-7-1365 0 0,0 0 1 0 0,0-1-1 0 0,0 1 0 0 0,0 0 1 0 0,0-1-1 0 0,0 1 0 0 0,0 0 1 0 0,0-1-1 0 0,1 1 0 0 0,-1-1 1 0 0,0 0-1 0 0,2 1 0 0 0,-3-2-20 0 0,1 0-1 0 0,-1 0 0 0 0,0 0 0 0 0,0 0 1 0 0,1 0-1 0 0,-1 0 0 0 0,0 0 1 0 0,0-1-1 0 0,0 1 0 0 0,0 0 1 0 0,0 0-1 0 0,-1-1 0 0 0,1-3 264 0 0,0 4-316 0 0,0 0 0 0 0,0 0 0 0 0,0 0 0 0 0,0 0 0 0 0,0 0 0 0 0,1 0 0 0 0,-1 0 0 0 0,0 0-1 0 0,1 0 1 0 0,-1 0 0 0 0,0 0 0 0 0,1 0 0 0 0,-1 1 0 0 0,1-1 0 0 0,0 0 0 0 0,-1 0 0 0 0,1 0 0 0 0,0 1 0 0 0,-1-1 0 0 0,1 0-1 0 0,0 1 1 0 0,0-1 0 0 0,-1 0 0 0 0,1 1 0 0 0,0-1 0 0 0,1 0 0 0 0,1 1 60 0 0,-1-1 0 0 0,1 1 0 0 0,0 0 0 0 0,-1 0 0 0 0,1 0 0 0 0,-1 0 0 0 0,1 0 0 0 0,3 1 0 0 0,-3-1-79 0 0,0 0 1 0 0,0 0-1 0 0,0 0 1 0 0,-1-1 0 0 0,1 0-1 0 0,0 1 1 0 0,0-1-1 0 0,0 0 1 0 0,4-2 0 0 0,-5 2 2 0 0,0 0 1 0 0,0 0 0 0 0,-1 0 0 0 0,1 0 0 0 0,0 0-1 0 0,-1 0 1 0 0,1-1 0 0 0,0 1 0 0 0,-1 0 0 0 0,1-1-1 0 0,-1 1 1 0 0,0-1 0 0 0,0 0 0 0 0,2-2 0 0 0,-1 0 115 0 0,-2 1-55 0 0,1 0 1 0 0,0 1 0 0 0,0-1-1 0 0,0 0 1 0 0,0 1 0 0 0,1-1-1 0 0,-1 1 1 0 0,1 0 0 0 0,-1 0-1 0 0,1-1 1 0 0,4-3-1 0 0,0 1-55 0 0,-1 0-1 0 0,2 0 0 0 0,-1 0 1 0 0,0 1-1 0 0,1 0 0 0 0,0 0 1 0 0,0 1-1 0 0,0 0 0 0 0,7-2 1 0 0,6-3-146 0 0,-16 6 188 0 0,1 1 1 0 0,-1-1-1 0 0,1 1 1 0 0,8-2-1 0 0,-4 1-159 0 0,1 0 0 0 0,0-1-1 0 0,14-5 1 0 0,-1 0 56 0 0,-21 7 68 0 0,1 0 0 0 0,-1 1 0 0 0,1-1 0 0 0,-1 1-1 0 0,1 0 1 0 0,4-1 0 0 0,1 1 184 0 0,-6 0-233 0 0,0 0 1 0 0,0 0-1 0 0,0 0 0 0 0,0 1 0 0 0,0-1 1 0 0,0 1-1 0 0,0-1 0 0 0,0 1 1 0 0,0-1-1 0 0,0 1 0 0 0,0 0 0 0 0,0 0 1 0 0,0 0-1 0 0,-1 0 0 0 0,1 0 0 0 0,0 1 1 0 0,1 1-1 0 0,15 8-260 0 0,-9-23 466 0 0,-8 11-204 0 0,0 1 1 0 0,0 0-1 0 0,-1 0 1 0 0,1-1-1 0 0,0 1 0 0 0,-1 0 1 0 0,1 0-1 0 0,0 0 1 0 0,0 0-1 0 0,0 0 1 0 0,-1 0-1 0 0,1 0 0 0 0,0 0 1 0 0,0 0-1 0 0,-1 1 1 0 0,1-1-1 0 0,0 0 1 0 0,-1 0-1 0 0,1 1 0 0 0,1-1 1 0 0,13 13 258 0 0,-12-10-336 0 0,1-1 0 0 0,-1 1 1 0 0,0 0-1 0 0,6 2 0 0 0,-3 0 58 0 0,-5-4 25 0 0,-1 0 0 0 0,1 0 0 0 0,0 0 0 0 0,0-1 0 0 0,-1 1 0 0 0,1 0 0 0 0,0 0 1 0 0,0-1-1 0 0,0 1 0 0 0,0-1 0 0 0,0 1 0 0 0,0-1 0 0 0,2 1 0 0 0,16 6 0 0 0,19 7 0 0 0,-33-12 0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2:28.810"/>
    </inkml:context>
    <inkml:brush xml:id="br0">
      <inkml:brushProperty name="width" value="0.1" units="cm"/>
      <inkml:brushProperty name="height" value="0.2" units="cm"/>
      <inkml:brushProperty name="color" value="#00B44B"/>
      <inkml:brushProperty name="tip" value="rectangle"/>
      <inkml:brushProperty name="rasterOp" value="maskPen"/>
    </inkml:brush>
  </inkml:definitions>
  <inkml:trace contextRef="#ctx0" brushRef="#br0">1 5 9416 0 0,'0'0'706'0'0,"1"0"-482"0"0,0-1-161 0 0,0 1-1 0 0,0-1 0 0 0,1 0 1 0 0,-1 1-1 0 0,1-1 0 0 0,-1 1 0 0 0,0 0 1 0 0,1 0-1 0 0,-1-1 0 0 0,1 1 1 0 0,-1 0-1 0 0,1 0 0 0 0,-1 0 1 0 0,1 0-1 0 0,-1 1 0 0 0,3-1 1 0 0,20 11 1494 0 0,-14-6-1248 0 0,0 0-160 0 0,-1 0 0 0 0,1 0 0 0 0,12 10 0 0 0,-18-12-78 0 0,-1-1 0 0 0,0 1 0 0 0,0 0 0 0 0,0 0 0 0 0,0 0 0 0 0,-1 0 0 0 0,1 1 0 0 0,-1-1 0 0 0,0 1 0 0 0,0-1 0 0 0,3 8 0 0 0,2 6 579 0 0,-6-14-696 0 0,1 1 1 0 0,-1 0-1 0 0,1 0 1 0 0,0 6-1 0 0,-1-6 64 0 0,0 0 0 0 0,1 1 0 0 0,-1-1 0 0 0,1 0 0 0 0,0 0-1 0 0,3 4 1 0 0,3 7 43 0 0,5 5-158 0 0,-10-15 69 0 0,0-1-1 0 0,-1 1 0 0 0,1 0 0 0 0,1 4 1 0 0,-2-5 52 0 0,0 0 1 0 0,0 0 0 0 0,1 0-1 0 0,-1 0 1 0 0,1-1 0 0 0,5 6-1 0 0,5 8 52 0 0,6 0-23 0 0,-15-11-54 0 0,0-1 1 0 0,0 0-1 0 0,0 0 0 0 0,1 0 1 0 0,0-1-1 0 0,0 0 0 0 0,11 7 1 0 0,-8-8 0 0 0,5 6 0 0 0,-9-6 0 0 0,29 20 78 0 0,-22-11 268 0 0,3 6-508 0 0,-11-15 127 0 0,-1 1 0 0 0,1 0 0 0 0,0-1 0 0 0,5 5 1 0 0,8 9 40 0 0,-16-16 245 0 0,7 5-588 0 0,-6-5 399 0 0,0 0 1 0 0,0-1-1 0 0,0 1 1 0 0,0-1-1 0 0,0 1 1 0 0,0-1 0 0 0,0 0-1 0 0,0 0 1 0 0,0 1-1 0 0,0-1 1 0 0,1 0-1 0 0,-1 0 1 0 0,0 0 0 0 0,0 0-1 0 0,0 0 1 0 0,2 0-1 0 0,10-1 93 0 0,-11 1-156 0 0,-2 0 22 0 0,1 0 1 0 0,0 0-1 0 0,-1 0 0 0 0,1 0 1 0 0,0 0-1 0 0,0 0 0 0 0,-1 0 0 0 0,1 0 1 0 0,0 0-1 0 0,-1 1 0 0 0,1-1 0 0 0,0 0 1 0 0,-1 0-1 0 0,1 0 0 0 0,0 1 1 0 0,-1-1-1 0 0,1 0 0 0 0,0 1 0 0 0,-1-1 1 0 0,1 1-1 0 0,-1-1 0 0 0,1 1 0 0 0,-1-1 1 0 0,1 1-1 0 0,-1-1 0 0 0,1 2 0 0 0,0-2-21 0 0,-1 1 0 0 0,1 0 0 0 0,-1-1-1 0 0,1 1 1 0 0,0-1 0 0 0,-1 1 0 0 0,1-1-1 0 0,0 1 1 0 0,0-1 0 0 0,-1 1 0 0 0,1-1-1 0 0,0 1 1 0 0,0-1 0 0 0,0 0 0 0 0,1 1-1 0 0,-2-1 2 0 0,0 0 0 0 0,1-1-1 0 0,-1 1 1 0 0,0 0 0 0 0,1 0-1 0 0,-1 0 1 0 0,0 0-1 0 0,0 0 1 0 0,1-1 0 0 0,-1 1-1 0 0,0 0 1 0 0,0 0 0 0 0,1 0-1 0 0,-1-1 1 0 0,0 1 0 0 0,0 0-1 0 0,1 0 1 0 0,-1-1 0 0 0,0 1-1 0 0,0 0 1 0 0,0-1-1 0 0,0 1 1 0 0,0 0 0 0 0,0 0-1 0 0,1-1 1 0 0,-1 1 0 0 0,0-1-1 0 0,0-5 66 0 0,1 1 0 0 0,-1-1 0 0 0,0-10 0 0 0,-1 0 320 0 0,10-22 115 0 0,-2 7-218 0 0,3-32-219 0 0,-6 41-78 0 0,-3 21-27 0 0,-1 1 1 0 0,0-1 0 0 0,1 0-1 0 0,-1 0 1 0 0,0 0 0 0 0,1 0-1 0 0,-1 0 1 0 0,1 1 0 0 0,-1-1-1 0 0,1 0 1 0 0,0 1 0 0 0,-1-1-1 0 0,1 0 1 0 0,0 1 0 0 0,0-1-1 0 0,-1 0 1 0 0,1 1 0 0 0,1-1-1 0 0,0 0 1 0 0,0 0 0 0 0,-1 0-1 0 0,1 0 1 0 0,0 0 0 0 0,0 1 0 0 0,0-1-1 0 0,0 1 1 0 0,0-1 0 0 0,0 1 0 0 0,2-1-1 0 0,-1 1 45 0 0,0 0-1 0 0,1 0 0 0 0,-1 1 1 0 0,0-1-1 0 0,0 1 0 0 0,0-1 1 0 0,0 1-1 0 0,0 0 0 0 0,0 0 1 0 0,-1 0-1 0 0,1 1 0 0 0,0-1 1 0 0,3 3-1 0 0,7 7-90 0 0,-7-4 87 0 0,-2 0 0 0 0,-3-6-2 0 0,-1-1-1 0 0,0 1 1 0 0,1-1-1 0 0,-1 1 0 0 0,1-1 1 0 0,-1 1-1 0 0,1-1 0 0 0,-1 0 1 0 0,1 1-1 0 0,-1-1 0 0 0,1 0 1 0 0,-1 1-1 0 0,1-1 0 0 0,-1 0 1 0 0,1 1-1 0 0,0-1 0 0 0,-1 0 1 0 0,1 0-1 0 0,0 0 0 0 0,2 1-8 0 0,1 0 18 0 0,0-1 0 0 0,0 0-1 0 0,0 0 1 0 0,0 0-1 0 0,0 0 1 0 0,0 0-1 0 0,0-1 1 0 0,0 1-1 0 0,0-1 1 0 0,4-2-1 0 0,-1 2 14 0 0,-6 0 33 0 0,1 0 19 0 0,8-11-129 0 0,-9 10 55 0 0,7-6-21 0 0,0-1-1 0 0,-1 0 1 0 0,10-15-1 0 0,-16 20 22 0 0,1 1 0 0 0,-1 0 0 0 0,0-1 0 0 0,0 1-1 0 0,0-1 1 0 0,0-6 0 0 0,5-15-15 0 0,-3 14-152 0 0,-2 9 97 0 0,-1 1-1 0 0,0-1 0 0 0,1 0 1 0 0,0 1-1 0 0,-1-1 1 0 0,1 1-1 0 0,0-1 1 0 0,0 1-1 0 0,0-1 1 0 0,0 1-1 0 0,2-3 1 0 0,4-9-434 0 0,-2 1 68 0 0,2 6 458 0 0,1-1 0 0 0,-1 1-1 0 0,1 0 1 0 0,0 1 0 0 0,1 0 0 0 0,10-5 0 0 0,-9 5 66 0 0,-7 3-105 0 0,-1 1 0 0 0,1 1 0 0 0,0-1 0 0 0,-1 0 0 0 0,6 0 0 0 0,12-5 133 0 0,1 0-3 0 0,-18 5-113 0 0,-1 1-1 0 0,1-1 1 0 0,-1 1-1 0 0,1-1 1 0 0,-1 0-1 0 0,1 0 1 0 0,-1 0-1 0 0,0 0 1 0 0,1 0-1 0 0,-1-1 1 0 0,0 1-1 0 0,3-4 1 0 0,-4 5-15 0 0,0-1-1 0 0,-1 1 1 0 0,1-1 0 0 0,0 1 0 0 0,-1-1 0 0 0,1 1 0 0 0,0-1 0 0 0,0 1 0 0 0,-1 0 0 0 0,1-1 0 0 0,0 1 0 0 0,0 0 0 0 0,1 0 0 0 0,8-5-11 0 0,-7 4 47 0 0,-1 0 0 0 0,1 0 0 0 0,0 1 1 0 0,0-1-1 0 0,-1 0 0 0 0,1 1 0 0 0,0 0 0 0 0,0 0 0 0 0,5 0 0 0 0,0 0-273 0 0,-5-1 254 0 0,0 1 0 0 0,0 0 0 0 0,0 0 0 0 0,0 0 0 0 0,0 0 0 0 0,0 1 0 0 0,0-1 0 0 0,0 1 0 0 0,0-1 0 0 0,4 3 0 0 0,30 16 28 0 0,-20-10-22 0 0,11 9-6 0 0,-28-17 0 0 0,1-1 0 0 0,-1 0 0 0 0,1 1 0 0 0,-1-1 0 0 0,0 1 0 0 0,1-1 0 0 0,-1 1 0 0 0,1-1 0 0 0,-1 1 0 0 0,0-1 0 0 0,0 1 0 0 0,1-1 0 0 0,-1 1 0 0 0,0-1 0 0 0,0 1 0 0 0,0 0 0 0 0,1-1 0 0 0,-1 2 0 0 0,0 1 0 0 0,13 32 0 0 0,-13-34 0 0 0,0-1 0 0 0,0 0 0 0 0,0 0 0 0 0,0 0 0 0 0,0 0 0 0 0,0 0 0 0 0,0 0 0 0 0,0 0 0 0 0,0 1 0 0 0,0-1 0 0 0,0 0 0 0 0,0 0 0 0 0,0 0 0 0 0,0 0 0 0 0,0 0 0 0 0,1 0 0 0 0,-1 0 0 0 0,0 0 0 0 0,0 1 0 0 0,0-1 0 0 0,0 0 0 0 0,0 0 0 0 0,0 0 0 0 0,0 0 0 0 0,0 0 0 0 0,1 0 0 0 0,-1 0 0 0 0,0 0 0 0 0,0 0 0 0 0,0 0 0 0 0,0 0 0 0 0,0 0 0 0 0,0 0 0 0 0,1 0 0 0 0,-1 0 0 0 0,0 0 0 0 0,0 0 0 0 0,0 0 0 0 0,0 0 0 0 0,0 0 0 0 0,1 0 0 0 0,-1 0 0 0 0,0 0 0 0 0,0 0 0 0 0,0 0 0 0 0,0 0 0 0 0,1 0 0 0 0,-1 0 0 0 0,0 0 0 0 0,0 0 0 0 0,0 0 0 0 0,0 0 0 0 0,1 0 0 0 0,-1 0 0 0 0,0 0 0 0 0,0 0 0 0 0,0 0 0 0 0,0 0 0 0 0,0 0 0 0 0,1 0 0 0 0,-1 1 0 0 0,0-1 0 0 0,0 0 0 0 0,0 0 0 0 0,0 0 0 0 0,0 0 0 0 0,0 0 0 0 0,1 0 0 0 0,-1 1 0 0 0,0-1 0 0 0,0 0 0 0 0,0 0 0 0 0,0 0 0 0 0,0 0 0 0 0,0 0 0 0 0,0 1 0 0 0,0-1 0 0 0,0 0 0 0 0,0 0 0 0 0,0 0 0 0 0,0 0 0 0 0,0 1 0 0 0,0-1 0 0 0,0 0 0 0 0,0 0 0 0 0,0 0 0 0 0,0 0 0 0 0,0 1 0 0 0,0-1 0 0 0,0 0 0 0 0,0 0 0 0 0,0 0 0 0 0,1 7-25 0 0,0-1 1 0 0,0 0 0 0 0,4 12 0 0 0,1 1-23 0 0,-3-10 47 0 0,0 1 0 0 0,5 10 0 0 0,-7-18 0 0 0,1 0 0 0 0,0 0 0 0 0,0 0 0 0 0,0 0 0 0 0,0 0 0 0 0,0-1 0 0 0,0 1 0 0 0,1-1 0 0 0,-1 0 0 0 0,1 0 0 0 0,-1 0 0 0 0,1 0 0 0 0,4 1 0 0 0,83 13 64 0 0,-35-3-64 0 0,-40-10 0 0 0,0-1-1 0 0,25-1 1 0 0,-13-1 11 0 0,-24 1 0 0 0,1 0 1 0 0,-1 0-1 0 0,0-1 0 0 0,1 1 1 0 0,-1-1-1 0 0,6-2 0 0 0,-7 2-4 0 0,0 0-1 0 0,0 1 1 0 0,1-1 0 0 0,-1 1-1 0 0,0 0 1 0 0,4-1 0 0 0,-4 1-14 0 0,1 0 0 0 0,-1 0 0 0 0,1 0 0 0 0,-1-1 0 0 0,1 1 0 0 0,2-1 1 0 0,-4 0 3 0 0,-1 1 1 0 0,1 0 0 0 0,-1 0-1 0 0,1 0 1 0 0,-1-1 0 0 0,0 1 0 0 0,1 0-1 0 0,-1-1 1 0 0,0 1 0 0 0,1 0-1 0 0,-1-1 1 0 0,0 1 0 0 0,1 0 0 0 0,-1-1-1 0 0,0 1 1 0 0,0-1 0 0 0,1 1-1 0 0,-1 0 1 0 0,0-1 0 0 0,1 0 0 0 0,23-12 2 0 0,8-2 22 0 0,-1 1 48 0 0,-25 11-86 0 0,1 1 0 0 0,-1 1 1 0 0,1-1-1 0 0,0 1 0 0 0,0 0 1 0 0,-1 0-1 0 0,1 1 0 0 0,0 0 1 0 0,0 0-1 0 0,7 2 1 0 0,5-1-13 0 0,-16-1 21 0 0,0 0 0 0 0,1 0 1 0 0,-1 0-1 0 0,0 1 0 0 0,1-1 1 0 0,-1 1-1 0 0,0 0 0 0 0,6 2 1 0 0,-3-1-4 0 0,0 0 0 0 0,0-1 1 0 0,1 0-1 0 0,7 1 1 0 0,2 1 46 0 0,-12-3-31 0 0,3 1 5 0 0,0 1 0 0 0,0-1 0 0 0,0 1 0 0 0,0 0 0 0 0,-1 1 0 0 0,10 4 0 0 0,-12-4-11 0 0,-1-1 1 0 0,1 0 0 0 0,0-1 0 0 0,0 1 0 0 0,6 1 0 0 0,10 6 2 0 0,-5-2-55 0 0,14 10-123 0 0,15 15 352 0 0,-20-13-79 0 0,-20-16-64 0 0,0-1 0 0 0,-1 1 0 0 0,1 0 0 0 0,-1 0 0 0 0,5 6 0 0 0,14 11-186 0 0,3 3 444 0 0,-19-17-49 0 0,0 0 0 0 0,13 8 0 0 0,6 5 11 0 0,37 31 502 0 0,-53-45-689 0 0,-7-4-59 0 0,-1 0 0 0 0,0-1 1 0 0,0 1-1 0 0,1 0 0 0 0,-1 0 0 0 0,0 0 0 0 0,0 0 0 0 0,0 0 0 0 0,2 2 0 0 0,3 7 15 0 0,-4-7-197 0 0,0 1 1 0 0,1-1-1 0 0,-1 0 1 0 0,1 0-1 0 0,-1 0 1 0 0,4 3 0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2:31.166"/>
    </inkml:context>
    <inkml:brush xml:id="br0">
      <inkml:brushProperty name="width" value="0.1" units="cm"/>
      <inkml:brushProperty name="height" value="0.2" units="cm"/>
      <inkml:brushProperty name="color" value="#00B44B"/>
      <inkml:brushProperty name="tip" value="rectangle"/>
      <inkml:brushProperty name="rasterOp" value="maskPen"/>
    </inkml:brush>
  </inkml:definitions>
  <inkml:trace contextRef="#ctx0" brushRef="#br0">0 2 4752 0 0,'0'0'2902'0'0,"2"4"-2770"0"0,-1-4-130 0 0,-1 1 0 0 0,0-1 0 0 0,0 0 0 0 0,1 1 0 0 0,-1-1 0 0 0,0 1 0 0 0,1-1 0 0 0,-1 0 0 0 0,1 1 0 0 0,-1-1 0 0 0,0 0-1 0 0,1 0 1 0 0,-1 1 0 0 0,1-1 0 0 0,-1 0 0 0 0,1 0 0 0 0,-1 0 0 0 0,1 0 0 0 0,-1 1 0 0 0,1-1 0 0 0,-1 0 0 0 0,2 0 0 0 0,2 1 7 0 0,1 2-129 0 0,0 0 1 0 0,1 0-1 0 0,8 3 1 0 0,-1-1 9 0 0,6 3 534 0 0,23 5 1 0 0,-16-5-141 0 0,32 10 483 0 0,-54-16-753 0 0,0 0 1 0 0,1 0-1 0 0,-1 0 0 0 0,0 0 1 0 0,0 1-1 0 0,-1 0 1 0 0,1 0-1 0 0,0 0 1 0 0,-1 0-1 0 0,5 6 0 0 0,-7-9 19 0 0,0 0-1 0 0,0 0 0 0 0,0 0 1 0 0,0 0-1 0 0,-1 0 1 0 0,1 0-1 0 0,0 0 0 0 0,0 0 1 0 0,0 0-1 0 0,0 0 0 0 0,0 0 1 0 0,0-1-1 0 0,0 1 1 0 0,0 0-1 0 0,0-1 0 0 0,0 1 1 0 0,-1-1-1 0 0,2 0 0 0 0,8-3 227 0 0,-7 4-193 0 0,1-1 0 0 0,-1 1 0 0 0,0 0 0 0 0,0 0 0 0 0,0 1 0 0 0,4 0 1 0 0,-4 0 23 0 0,0-1 1 0 0,0 0 0 0 0,1 1 0 0 0,-1-1 0 0 0,7-1 0 0 0,1 0 208 0 0,-9 1-174 0 0,0-1 0 0 0,1 1 0 0 0,-1 0 0 0 0,0-1 0 0 0,1 1 0 0 0,-1-1-1 0 0,3-1 1 0 0,13-5 456 0 0,-15 7-544 0 0,-1-1 0 0 0,1 1 0 0 0,-1-1 1 0 0,1 0-1 0 0,-1 0 0 0 0,0 0 0 0 0,0-1 0 0 0,5-2 0 0 0,16-9 148 0 0,-14 9 250 0 0,0 0-1 0 0,0 0 0 0 0,16-3 1 0 0,-23 7-430 0 0,-1-1 0 0 0,1 0 1 0 0,0 0-1 0 0,0 0 0 0 0,-1 0 1 0 0,1 0-1 0 0,0 0 0 0 0,2-3 246 0 0,5-8 857 0 0,-6 9-1073 0 0,1 0 0 0 0,-1 0 0 0 0,1 0 1 0 0,0 1-1 0 0,0 0 0 0 0,0-1 0 0 0,0 1 1 0 0,1 0-1 0 0,-1 1 0 0 0,0-1 0 0 0,7 0 0 0 0,-6 1-45 0 0,1 1 0 0 0,-1 0-1 0 0,9 2 1 0 0,5-1-13 0 0,-4 2 13 0 0,-7-2-44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2:33.653"/>
    </inkml:context>
    <inkml:brush xml:id="br0">
      <inkml:brushProperty name="width" value="0.1" units="cm"/>
      <inkml:brushProperty name="height" value="0.2" units="cm"/>
      <inkml:brushProperty name="color" value="#00B44B"/>
      <inkml:brushProperty name="tip" value="rectangle"/>
      <inkml:brushProperty name="rasterOp" value="maskPen"/>
    </inkml:brush>
  </inkml:definitions>
  <inkml:trace contextRef="#ctx0" brushRef="#br0">0 9 3480 0 0,'0'0'3556'0'0,"17"0"-3448"0"0,28 0 2862 0 0,8-5-1852 0 0,-33 3-1118 0 0,1 1 0 0 0,0 1 0 0 0,26 3 0 0 0,-37-1 0 0 0,-6-2 0 0 0,-1 1 0 0 0,1 0 0 0 0,0-1 0 0 0,-1 0 0 0 0,7 0 0 0 0,38 0 0 0 0,-37-2 0 0 0,0 2 0 0 0,0-1 0 0 0,18 3 0 0 0,-15 0 7 0 0,-1-1 21 0 0,24 7 1 0 0,-30-7-29 0 0,-1 0 0 0 0,15 1 0 0 0,-4-1 0 0 0,46 2-2 0 0,19-1-12 0 0,-56-1 14 0 0,5 0 0 0 0,-29 0-1 0 0,-2-1 1 0 0,0 0 1 0 0,1 0-1 0 0,-1 0 1 0 0,0 0-1 0 0,1 0 1 0 0,-1 0-1 0 0,1 0 1 0 0,-1 0-1 0 0,0 0 1 0 0,1 0-1 0 0,-1 0 1 0 0,0 0-1 0 0,1 0 1 0 0,-1 0-1 0 0,0 0 1 0 0,1 0-1 0 0,-1-1 1 0 0,1 1-1 0 0,-1 0 1 0 0,0 0-1 0 0,0 0 1 0 0,1-1-1 0 0,1 1 43 0 0,4 2-32 0 0,61 12 53 0 0,-60-15-64 0 0,-6 0 0 0 0,1 1 0 0 0,-1 0 0 0 0,0-1 0 0 0,1 1 0 0 0,-1 0 0 0 0,0 0 0 0 0,1 0 0 0 0,-1 0 0 0 0,0 0 0 0 0,1 0 0 0 0,-1 0 0 0 0,0 1 0 0 0,1-1 0 0 0,-1 0 0 0 0,0 1 0 0 0,3 0 0 0 0,2 1-3 0 0,8 3-23 0 0,0-1 1 0 0,17 2-1 0 0,-6-2 51 0 0,1-1 22 0 0,3 5-127 0 0,-18-5 94 0 0,-8-2-8 0 0,0 0 0 0 0,0-1 1 0 0,0 1-1 0 0,0-1 0 0 0,0 1 0 0 0,0-1 0 0 0,6-1 1 0 0,-5 1-7 0 0,1-1 0 0 0,-1 1 0 0 0,0 0 0 0 0,7 1 0 0 0,4 0 0 0 0,-12-1 0 0 0,0 0 0 0 0,0 0 0 0 0,-1 1 0 0 0,1-1 0 0 0,0 1 0 0 0,0 0 0 0 0,0 0 0 0 0,2 1 0 0 0,8 2 0 0 0,0 0 24 0 0,-10-2-21 0 0,0-1 0 0 0,-1 0-1 0 0,1 0 1 0 0,0-1 0 0 0,0 1 0 0 0,0-1 0 0 0,3 1-1 0 0,-1 0-18 0 0,0-1 0 0 0,0 2 0 0 0,0-1 0 0 0,0 0 0 0 0,0 1 0 0 0,0 0 0 0 0,-1 0 0 0 0,7 4 0 0 0,-3-1 10 0 0,13 6 59 0 0,-6-4-96 0 0,-7-5 31 0 0,-2 0 12 0 0,0-1 1 0 0,-1 1-1 0 0,9 4 1 0 0,-11-4 0 0 0,1-1 1 0 0,-1 0-1 0 0,1 0 1 0 0,-1 1-1 0 0,1-2 1 0 0,4 2-1 0 0,-4-2 5 0 0,0 1-1 0 0,1-1 0 0 0,-1 0 1 0 0,0 0-1 0 0,0 0 0 0 0,1 0 1 0 0,-1-1-1 0 0,0 0 0 0 0,6-2 1 0 0,47-9 58 0 0,-36 10-170 0 0,38-1 1 0 0,7 0-140 0 0,-48 2-243 0 0,7-2 488 0 0,-15 2 0 0 0,39-1-1136 0 0,-38 1 1479 0 0,-6 1-325 0 0,0 0 1 0 0,0 0-1 0 0,1 0 0 0 0,-1 0 1 0 0,8 3-1 0 0,4-1-123 0 0,-13-1 46 0 0,0 1 0 0 0,0-1 1 0 0,0 0-1 0 0,1 0 1 0 0,5 0-1 0 0,11 3-119 0 0,-17-4 221 0 0,18 3-32 0 0,9 5-11 0 0,-1-7-626 0 0,-21-1 404 0 0,-1 1-1 0 0,0 0 0 0 0,10 2 0 0 0,13 1 521 0 0,51-4-3135 0 0,-76 1 2837 0 0,0 0 0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2:35.499"/>
    </inkml:context>
    <inkml:brush xml:id="br0">
      <inkml:brushProperty name="width" value="0.1" units="cm"/>
      <inkml:brushProperty name="height" value="0.2" units="cm"/>
      <inkml:brushProperty name="color" value="#00B44B"/>
      <inkml:brushProperty name="tip" value="rectangle"/>
      <inkml:brushProperty name="rasterOp" value="maskPen"/>
    </inkml:brush>
  </inkml:definitions>
  <inkml:trace contextRef="#ctx0" brushRef="#br0">0 125 7056 0 0,'0'0'529'0'0,"1"1"-364"0"0,0 0 11 0 0,1 0-1 0 0,-1 1 0 0 0,1-1 1 0 0,0 0-1 0 0,0 0 0 0 0,-1 0 1 0 0,1 0-1 0 0,0-1 0 0 0,0 1 1 0 0,0-1-1 0 0,0 1 0 0 0,0-1 1 0 0,3 1-1 0 0,-3-1-63 0 0,25 1 720 0 0,-22-1-666 0 0,0 0 0 0 0,0 0 0 0 0,0 0 0 0 0,0 1 0 0 0,6 1 0 0 0,-9-1-12 0 0,1 0-1 0 0,-1 0 1 0 0,0 0 0 0 0,1 1-1 0 0,-1-1 1 0 0,2 3 0 0 0,-2-3-55 0 0,-1 0 0 0 0,1 0 0 0 0,-1 1 0 0 0,1-1 1 0 0,0 0-1 0 0,0 0 0 0 0,-1-1 0 0 0,1 1 1 0 0,0 0-1 0 0,0-1 0 0 0,0 1 0 0 0,0-1 0 0 0,0 1 1 0 0,2-1-1 0 0,-3 0-77 0 0,1 1 0 0 0,-1-1 0 0 0,0 0 0 0 0,1 0-1 0 0,-1-1 1 0 0,1 1 0 0 0,-1 0 0 0 0,0 0 0 0 0,1-1 0 0 0,-1 1 0 0 0,1-1 0 0 0,-1 1 0 0 0,0-1 0 0 0,0 1-1 0 0,1-1 1 0 0,-1 0 0 0 0,0 0 0 0 0,0 0 0 0 0,0 1 0 0 0,0-1 0 0 0,0 0 0 0 0,0 0 0 0 0,0-1 0 0 0,0 1-1 0 0,0 0 1 0 0,0 0 0 0 0,0-2 0 0 0,1 0-11 0 0,1 1 0 0 0,-1-1 0 0 0,1 1 0 0 0,-1 0-1 0 0,1 0 1 0 0,0 0 0 0 0,0 0 0 0 0,0 0 0 0 0,0 1 0 0 0,5-3 0 0 0,34-8 97 0 0,-37 10-54 0 0,-2 1-37 0 0,-1 0 1 0 0,1 0 0 0 0,-1-1 0 0 0,0 1-1 0 0,0-1 1 0 0,1 0 0 0 0,1-2 0 0 0,10-7 60 0 0,-7 8-124 0 0,0 1 0 0 0,0-1 1 0 0,0 2-1 0 0,12-3 1 0 0,6-1-87 0 0,17 2 266 0 0,-40 3-128 0 0,0 0 1 0 0,-1 0-1 0 0,1 0 0 0 0,0 0 1 0 0,0 0-1 0 0,0 1 0 0 0,0-1 1 0 0,0 1-1 0 0,-1-1 0 0 0,1 1 1 0 0,0 0-1 0 0,3 1 0 0 0,10 6 2 0 0,-11-6-20 0 0,0 0 1 0 0,0 1 0 0 0,0-1-1 0 0,0 1 1 0 0,-1 0 0 0 0,6 5 0 0 0,4 4-6 0 0,-8-9 7 0 0,0 1 0 0 0,0 0 0 0 0,0-1 0 0 0,1 0 0 0 0,-1 0 0 0 0,1-1 0 0 0,0 1 0 0 0,-1-1 0 0 0,1-1 0 0 0,0 1 0 0 0,0-1 0 0 0,1 0 0 0 0,-1 0 0 0 0,0-1 0 0 0,0 1 0 0 0,0-1 0 0 0,1-1 0 0 0,-1 1 0 0 0,6-3 0 0 0,4 2 178 0 0,-13 1-191 0 0,1 0 0 0 0,-1-1 0 0 0,0 1 0 0 0,1 0 0 0 0,-1-1 0 0 0,0 0 0 0 0,6-2 0 0 0,-3 0 24 0 0,0 0 0 0 0,0 0 1 0 0,0-1-1 0 0,6-5 1 0 0,-1 2-1 0 0,-5 2 73 0 0,0 1 61 0 0,-1 0 0 0 0,10-8 1 0 0,0-5-19 0 0,-13 15-115 0 0,1-1-1 0 0,0 1 1 0 0,0 0 0 0 0,0 0 0 0 0,1 0-1 0 0,5-2 1 0 0,3-2-3 0 0,-6 2 1 0 0,1 1 0 0 0,-1 0 0 0 0,1 0 0 0 0,14-3 0 0 0,5-1-562 0 0,-13 3 723 0 0,-12 3-137 0 0,0 0 0 0 0,0 1 0 0 0,1-1 0 0 0,-1 1 0 0 0,0 0 0 0 0,0-1 0 0 0,1 1 0 0 0,-1 0 0 0 0,0 0 0 0 0,1 0 0 0 0,-1 0 0 0 0,0 0 0 0 0,3 0 1 0 0,-4 0-25 0 0,1 1 0 0 0,0-1 0 0 0,-1 0 0 0 0,1 0 0 0 0,0 0 0 0 0,0 0 0 0 0,-1 0 0 0 0,1 0 0 0 0,0 0 0 0 0,-1 0 0 0 0,1 0 0 0 0,0-1 0 0 0,-1 1 0 0 0,1 0 0 0 0,0 0 0 0 0,0-1 0 0 0,5 0 0 0 0,2 0 0 0 0,-7 0 0 0 0,0 1 0 0 0,-1 0 0 0 0,1 0 0 0 0,0-1 0 0 0,0 1 0 0 0,-1 0 0 0 0,1 0 0 0 0,0 0 0 0 0,0 0 0 0 0,-1 0 0 0 0,1 0 0 0 0,0 0 0 0 0,0 0 0 0 0,-1 0 0 0 0,1 1 0 0 0,0-1 0 0 0,0 0 0 0 0,-1 0 0 0 0,1 1 0 0 0,0-1 0 0 0,-1 0 0 0 0,1 1 0 0 0,0-1 0 0 0,-1 1 0 0 0,1-1 0 0 0,0 2 0 0 0,4 8-6 0 0,-4-7 0 0 0,1 1 0 0 0,0-1 0 0 0,-1 0 0 0 0,5 5 0 0 0,-5-6 3 0 0,0-1 0 0 0,1 0 1 0 0,-1 0-1 0 0,0 0 0 0 0,1 0 1 0 0,-1 0-1 0 0,0 0 0 0 0,3 1 1 0 0,-2-1-1 0 0,20 6-9 0 0,-21-6 12 0 0,-1-1 0 0 0,1 0 0 0 0,0 0 0 0 0,-1 0 0 0 0,1 0 0 0 0,0 0 0 0 0,-1 0 0 0 0,1 0 0 0 0,0 0 1 0 0,-1 0-1 0 0,1 0 0 0 0,0 0 0 0 0,-1 0 0 0 0,1 0 0 0 0,0 0 0 0 0,-1-1 0 0 0,1 1 0 0 0,0 0 0 0 0,-1-1 1 0 0,1 1-1 0 0,-1 0 0 0 0,1-1 0 0 0,0 1 0 0 0,-1-1 0 0 0,1 1 0 0 0,-1 0 0 0 0,0-1 0 0 0,1 0 0 0 0,0 0 1 0 0,0-1-7 0 0,-1 1 1 0 0,1-1 0 0 0,0 1 0 0 0,0-1 0 0 0,0 1-1 0 0,0-1 1 0 0,0 1 0 0 0,0-1 0 0 0,1 1-1 0 0,-1 0 1 0 0,0 0 0 0 0,1 0 0 0 0,-1-1 0 0 0,1 1-1 0 0,-1 1 1 0 0,1-1 0 0 0,-1 0 0 0 0,1 0 0 0 0,0 1-1 0 0,-1-1 1 0 0,1 1 0 0 0,0-1 0 0 0,0 1 0 0 0,-1-1-1 0 0,1 1 1 0 0,0 0 0 0 0,0 0 0 0 0,0 0 0 0 0,-1 0-1 0 0,4 1 1 0 0,3 1-89 0 0,1 1 1 0 0,-1-1-1 0 0,0 2 0 0 0,1-1 0 0 0,-2 1 1 0 0,1 0-1 0 0,0 1 0 0 0,-1 0 0 0 0,0 0 0 0 0,0 1 1 0 0,9 9-1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2:37.567"/>
    </inkml:context>
    <inkml:brush xml:id="br0">
      <inkml:brushProperty name="width" value="0.1" units="cm"/>
      <inkml:brushProperty name="height" value="0.2" units="cm"/>
      <inkml:brushProperty name="color" value="#00B44B"/>
      <inkml:brushProperty name="tip" value="rectangle"/>
      <inkml:brushProperty name="rasterOp" value="maskPen"/>
    </inkml:brush>
  </inkml:definitions>
  <inkml:trace contextRef="#ctx0" brushRef="#br0">0 113 1376 0 0,'2'3'8713'0'0,"5"12"-7994"0"0,1-1-290 0 0,-8-13-425 0 0,0-1 0 0 0,1 0 1 0 0,-1 0-1 0 0,0 0 0 0 0,0 1 0 0 0,0-1 0 0 0,0 0 0 0 0,1 0 0 0 0,-1 0 0 0 0,0 0 0 0 0,0 0 0 0 0,0 0 0 0 0,0 1 0 0 0,1-1 1 0 0,-1 0-1 0 0,0 0 0 0 0,0 0 0 0 0,0 0 0 0 0,1 0 0 0 0,-1 0 0 0 0,0 0 0 0 0,0 0 0 0 0,1 0 0 0 0,-1 0 0 0 0,0 0 0 0 0,0 0 0 0 0,0 0 1 0 0,1 0-1 0 0,-1 0 0 0 0,0 0 0 0 0,0 0 0 0 0,1 0 0 0 0,-1 0 0 0 0,0 0 0 0 0,0 0 0 0 0,0-1 0 0 0,1 1 0 0 0,-1 0 0 0 0,0 0 1 0 0,0 0-1 0 0,0 0 0 0 0,0 0 0 0 0,1-1 0 0 0,-1 1 0 0 0,0 0 0 0 0,0 0 0 0 0,0 0 0 0 0,0 0 0 0 0,0-1 0 0 0,0 1 0 0 0,1 0 1 0 0,-1 0-1 0 0,0 0 0 0 0,0-1 0 0 0,0 1 0 0 0,0 0 0 0 0,0 0 0 0 0,0-1 0 0 0,0 1 0 0 0,0 0 0 0 0,0-1 10 0 0,0 1 0 0 0,0 0 0 0 0,0-1 0 0 0,0 1 0 0 0,0-1 1 0 0,0 1-1 0 0,0 0 0 0 0,1-1 0 0 0,-1 1 0 0 0,0 0 0 0 0,0 0 0 0 0,0-1 0 0 0,0 1 0 0 0,1 0 0 0 0,-1-1 0 0 0,0 1 0 0 0,0 0 0 0 0,1 0 0 0 0,-1-1 0 0 0,0 1 0 0 0,1 0 0 0 0,-1 0 0 0 0,0 0 0 0 0,0-1 0 0 0,1 1 0 0 0,-1 0 0 0 0,0 0 0 0 0,1 0 0 0 0,-1 0 0 0 0,1 0 0 0 0,7 5 293 0 0,-2 0-70 0 0,-6-5-229 0 0,0 1 1 0 0,0-1-1 0 0,0 0 1 0 0,0 0-1 0 0,1 0 0 0 0,-1 0 1 0 0,0 0-1 0 0,0 0 1 0 0,0 0-1 0 0,0 0 0 0 0,1 0 1 0 0,-1 0-1 0 0,0 0 1 0 0,0 0-1 0 0,0 0 1 0 0,0 0-1 0 0,1 0 0 0 0,-1 0 1 0 0,0 0-1 0 0,0-1 1 0 0,0 1-1 0 0,0 0 0 0 0,1 0 1 0 0,-1 0-1 0 0,0 0 1 0 0,0 0-1 0 0,0 0 0 0 0,0 0 1 0 0,0 0-1 0 0,0-1 1 0 0,1 1-1 0 0,-1 0 0 0 0,0 0 1 0 0,0 0-1 0 0,0-1 1 0 0,0 1 3 0 0,0 0 0 0 0,1-1 0 0 0,-1 1 0 0 0,0 0 0 0 0,0 0 0 0 0,0-1 0 0 0,1 1 0 0 0,-1 0 0 0 0,0-1 0 0 0,1 1 0 0 0,-1 0 0 0 0,0 0 0 0 0,0 0 0 0 0,1-1 0 0 0,-1 1 0 0 0,0 0 0 0 0,1 0 0 0 0,-1 0 0 0 0,0 0 0 0 0,1 0 0 0 0,-1-1 0 0 0,1 1 0 0 0,-1 0 0 0 0,0 0 0 0 0,1 0 0 0 0,-1 0 0 0 0,0 0 0 0 0,1 0 0 0 0,-1 0 0 0 0,1 0 0 0 0,-1 1 0 0 0,0-1 0 0 0,1 0 0 0 0,-1 0 0 0 0,0 0 0 0 0,1 0 1 0 0,-1 0-1 0 0,0 1 0 0 0,1-1 0 0 0,13 14 201 0 0,-4-3-134 0 0,-5-7-64 0 0,0 0 1 0 0,1-1-1 0 0,-1 0 1 0 0,0 0-1 0 0,1 0 0 0 0,11 3 1 0 0,-17-6-24 0 0,1 0 0 0 0,-1 0-1 0 0,1 0 1 0 0,-1 0 0 0 0,0-1 0 0 0,1 1 0 0 0,-1 0 0 0 0,0 0 0 0 0,1 0-1 0 0,-1 0 1 0 0,0-1 0 0 0,1 1 0 0 0,-1 0 0 0 0,0 0 0 0 0,1 0-1 0 0,-1-1 1 0 0,0 1 0 0 0,0 0 0 0 0,1-1 0 0 0,-1 1 0 0 0,0 0-1 0 0,0-1 1 0 0,0 1 0 0 0,1 0 0 0 0,-1-1 0 0 0,0 1 0 0 0,0 0 0 0 0,0-1-1 0 0,0 0 14 0 0,1 0 1 0 0,-1 1-1 0 0,0-1 0 0 0,1 1 0 0 0,-1-1 0 0 0,0 0 0 0 0,1 1 0 0 0,-1-1 0 0 0,1 1 0 0 0,-1-1 1 0 0,1 1-1 0 0,-1-1 0 0 0,1 1 0 0 0,0 0 0 0 0,0-1 0 0 0,-1 1-8 0 0,1 0 1 0 0,-1 0-1 0 0,1 0 0 0 0,-1 0 0 0 0,1 0 0 0 0,-1 0 1 0 0,1 0-1 0 0,-1 0 0 0 0,1 0 0 0 0,-1 0 0 0 0,1 0 1 0 0,-1 1-1 0 0,1-1 0 0 0,-1 0 0 0 0,0 0 0 0 0,1 0 1 0 0,-1 1-1 0 0,1-1 0 0 0,19 11-51 0 0,13 2 9 0 0,-15-7 39 0 0,5-2 6 0 0,-2-1 0 0 0,-10-1 83 0 0,4 1 132 0 0,-5 3-72 0 0,-8-5-82 0 0,1 1 0 0 0,-1-1 0 0 0,1 0 0 0 0,-1 0 1 0 0,1 0-1 0 0,3 1 0 0 0,-5-2-30 0 0,-1 0 0 0 0,1 0 0 0 0,0 0 0 0 0,0 0 0 0 0,0 0 0 0 0,0 0 0 0 0,0 0 0 0 0,0 0 1 0 0,0-1-1 0 0,0 1 0 0 0,0 0 0 0 0,0-1 0 0 0,0 1 0 0 0,-1-1 0 0 0,1 1 0 0 0,0-1 0 0 0,0 1 0 0 0,0-1 0 0 0,-1 1 0 0 0,1-1 0 0 0,0 0 0 0 0,0 0 1 0 0,2-1-1 0 0,-1 0 1 0 0,0 1 0 0 0,1 0 0 0 0,-1-1-1 0 0,1 1 1 0 0,0 0 0 0 0,-1 0 0 0 0,1 1 0 0 0,0-1-1 0 0,0 1 1 0 0,0-1 0 0 0,-1 1 0 0 0,1 0-1 0 0,5 0 1 0 0,21-4 94 0 0,-1-3-150 0 0,-25 6 64 0 0,1 0-1 0 0,-1 0 1 0 0,0-1 0 0 0,0 1-1 0 0,0-1 1 0 0,4-2 0 0 0,10-3-424 0 0,-1-4 728 0 0,-12 9-205 0 0,0-1 1 0 0,0 1-1 0 0,0-1 1 0 0,0 0-1 0 0,3-3 1 0 0,1-2-131 0 0,-6 7 5 0 0,-1 0-1 0 0,1 0 0 0 0,0-1 0 0 0,-1 1 1 0 0,0 0-1 0 0,1-1 0 0 0,-1 1 0 0 0,0-1 1 0 0,0 1-1 0 0,0-1 0 0 0,0 0 0 0 0,0 0 0 0 0,0 1 1 0 0,0-1-1 0 0,0-3 0 0 0,0 4-12 0 0,0-1 0 0 0,0 1 0 0 0,-1 0 0 0 0,1 0-1 0 0,0 0 1 0 0,0-1 0 0 0,0 1 0 0 0,0 0 0 0 0,1 0 0 0 0,-1 0 0 0 0,0 0-1 0 0,0 1 1 0 0,1-1 0 0 0,-1 0 0 0 0,2 0 0 0 0,-2 0-2 0 0,63-41-71 0 0,-35 23 256 0 0,-25 15-330 0 0,0 2 39 0 0,-1-1 0 0 0,1 1 0 0 0,0 0 0 0 0,0 0 0 0 0,0 1 1 0 0,-1-1-1 0 0,2 1 0 0 0,-1 0 0 0 0,0 0 0 0 0,0 0 0 0 0,0 0 0 0 0,6 0 1 0 0,-5 1 106 0 0,9-2 0 0 0,-11 1 12 0 0,29-5 96 0 0,-25 4-219 0 0,1 1 1 0 0,-1 0 0 0 0,1 0 0 0 0,-1 1-1 0 0,1 0 1 0 0,-1 0 0 0 0,1 1 0 0 0,8 1 0 0 0,-12 0 99 0 0,-2-2-32 0 0,57 13-1047 0 0,-49-11 1090 0 0,14 1 0 0 0,-18-2-253 0 0,0-1 1 0 0,-1 1-1 0 0,12 2 1 0 0,9 1-2450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0:03.517"/>
    </inkml:context>
    <inkml:brush xml:id="br0">
      <inkml:brushProperty name="width" value="0.1" units="cm"/>
      <inkml:brushProperty name="height" value="0.2" units="cm"/>
      <inkml:brushProperty name="color" value="#FFA95B"/>
      <inkml:brushProperty name="tip" value="rectangle"/>
      <inkml:brushProperty name="rasterOp" value="maskPen"/>
    </inkml:brush>
  </inkml:definitions>
  <inkml:trace contextRef="#ctx0" brushRef="#br0">1 1374 4608 0 0,'0'0'912'0'0,"3"4"96"0"0,-1-1-723 0 0,9 10 2612 0 0,-11-12-2843 0 0,0-1 1 0 0,1 0 0 0 0,-1 1 0 0 0,0-1-1 0 0,1 0 1 0 0,-1 1 0 0 0,1-1 0 0 0,-1 0-1 0 0,1 1 1 0 0,-1-1 0 0 0,1 0 0 0 0,-1 0-1 0 0,1 1 1 0 0,-1-1 0 0 0,1 0 0 0 0,-1 0-1 0 0,1 0 1 0 0,-1 0 0 0 0,1 0 0 0 0,-1 0-1 0 0,1 0 1 0 0,-1 0 0 0 0,1 0 0 0 0,-1 0-1 0 0,2 0 1 0 0,2-7 2016 0 0,1 3-514 0 0,-5 4-1549 0 0,0 0 0 0 0,0 0-1 0 0,0 0 1 0 0,0 0 0 0 0,0 0 0 0 0,0 0 0 0 0,0 0 0 0 0,0 0-1 0 0,0 0 1 0 0,0 0 0 0 0,0 0 0 0 0,0 0 0 0 0,0 0 0 0 0,0 0 0 0 0,0 0-1 0 0,0 0 1 0 0,0 0 0 0 0,0 0 0 0 0,0 0 0 0 0,0 0 0 0 0,0 0 0 0 0,1 0-1 0 0,-1 0 1 0 0,0 0 0 0 0,0 0 0 0 0,0 0 0 0 0,0 0 0 0 0,0 0 0 0 0,0 0-1 0 0,0 0 1 0 0,0 0 0 0 0,0 0 0 0 0,0 0 0 0 0,0 0 0 0 0,0 0 0 0 0,0 0-1 0 0,0 0 1 0 0,0 0 0 0 0,0 0 0 0 0,0 0 0 0 0,0 0 0 0 0,0 0-1 0 0,0 0 1 0 0,0 0 0 0 0,0 0 0 0 0,1 0 0 0 0,-1 0 0 0 0,0 0 0 0 0,0 0-1 0 0,0 0 1 0 0,0 0 0 0 0,0 0 0 0 0,0 1 0 0 0,0-1 0 0 0,0 0 0 0 0,0 0-1 0 0,0 0 1 0 0,0 0 0 0 0,0 0 0 0 0,0 0 0 0 0,0 0 0 0 0,0 0 0 0 0,0 0 4 0 0,0-1 0 0 0,0 1 1 0 0,0 0-1 0 0,1-1 0 0 0,-1 1 1 0 0,0 0-1 0 0,0-1 1 0 0,1 1-1 0 0,-1 0 0 0 0,0 0 1 0 0,1-1-1 0 0,-1 1 0 0 0,0 0 1 0 0,0 0-1 0 0,1-1 1 0 0,-1 1-1 0 0,1 0 0 0 0,-1 0 1 0 0,0 0-1 0 0,1 0 1 0 0,-1 0-1 0 0,0-1 0 0 0,1 1 1 0 0,-1 0-1 0 0,1 0 0 0 0,-1 0 1 0 0,0 0-1 0 0,1 0 1 0 0,13 0 46 0 0,-13 0 173 0 0,1 0-107 0 0,1 0-1 0 0,-1 0 1 0 0,1 0-1 0 0,-1 1 1 0 0,0-1-1 0 0,1 1 1 0 0,-1 0-1 0 0,0-1 1 0 0,4 3-1 0 0,-6-3-116 0 0,1 1-1 0 0,-1-1 0 0 0,1 0 0 0 0,-1 0 0 0 0,1 1 0 0 0,-1-1 0 0 0,1 0 0 0 0,-1 0 0 0 0,1 0 0 0 0,-1 0 0 0 0,1 1 0 0 0,-1-1 1 0 0,1 0-1 0 0,-1 0 0 0 0,1 0 0 0 0,-1 0 0 0 0,1 0 0 0 0,-1 0 0 0 0,1 0 0 0 0,-1-1 0 0 0,1 1 0 0 0,-1 0 0 0 0,1 0 0 0 0,-1 0 1 0 0,2-1-1 0 0,0 0 8 0 0,17 1-100 0 0,0 0 0 0 0,30 6-1 0 0,-35-4 144 0 0,27 0 0 0 0,2-1 18 0 0,-8 5-53 0 0,-23-4-9 0 0,0 0 0 0 0,18 1-1 0 0,-7-4 4 0 0,-10 0 1 0 0,0 0 0 0 0,0 2 0 0 0,25 3-1 0 0,-6 2-17 0 0,-18-3 0 0 0,1-2 0 0 0,-1 0 0 0 0,17-1 0 0 0,-17 0 0 0 0,-6-1 0 0 0,-5 0 0 0 0,-1 0 0 0 0,1 1 0 0 0,-1-1 0 0 0,1 1 0 0 0,-1-1 0 0 0,1 1 0 0 0,-1 0 0 0 0,1 0 0 0 0,3 1 0 0 0,7-1 0 0 0,-9-1 0 0 0,-4-2 0 0 0,0 2 0 0 0,0 1 0 0 0,0 0 0 0 0,0-1 0 0 0,0 1 0 0 0,0 0 0 0 0,0-1 0 0 0,0 1 0 0 0,0 0 0 0 0,0-1 0 0 0,0 1 0 0 0,0 0 0 0 0,0-1 0 0 0,0 1 0 0 0,1 0 0 0 0,-1-1 0 0 0,0 1 0 0 0,0 0 0 0 0,0-1 0 0 0,1 1 0 0 0,-1 0 0 0 0,0 0 0 0 0,0-1 0 0 0,0 1 0 0 0,1 0 0 0 0,-1 0 0 0 0,0 0 0 0 0,1-1 0 0 0,-1 1 0 0 0,0 0 0 0 0,1 0 0 0 0,-1 0 0 0 0,0 0 0 0 0,0 0 0 0 0,1-1 0 0 0,-1 1 0 0 0,0 0 0 0 0,0 0 0 0 0,0 0 0 0 0,1 0 0 0 0,-1 0 0 0 0,0-1 0 0 0,0 1 0 0 0,0 0 0 0 0,0 0 0 0 0,1 0 0 0 0,-1-1 0 0 0,0 1 0 0 0,0 0 0 0 0,0 0 0 0 0,0 0 0 0 0,0-1 0 0 0,0 1 0 0 0,0 0 0 0 0,0 0 0 0 0,1-1 0 0 0,-1 1 0 0 0,0 0 0 0 0,0 0 0 0 0,0-1 0 0 0,0 1 0 0 0,0 0 0 0 0,0 0 0 0 0,-1-1 0 0 0,1 1 0 0 0,0 0 0 0 0,0 0 0 0 0,0-1 0 0 0,0 1 0 0 0,0 0 0 0 0,0-1 0 0 0,-10-12 0 0 0,10 12 0 0 0,-1 0 0 0 0,1 0 0 0 0,0 1 0 0 0,-1-1 0 0 0,1 0 0 0 0,0 0 0 0 0,-1 0 0 0 0,1 0 0 0 0,0 0 0 0 0,0 0 0 0 0,0 0 0 0 0,0 0 0 0 0,0 0 0 0 0,0 1 0 0 0,0-1 0 0 0,0 0 0 0 0,0 0 0 0 0,0 0 0 0 0,1 0 0 0 0,-1 0 0 0 0,0 0 0 0 0,1 0 0 0 0,-1 1 0 0 0,0-1 0 0 0,1 0 0 0 0,-1 0 0 0 0,1 0 0 0 0,3-11 0 0 0,-7 0 31 0 0,2 12 0 0 0,1-1 0 0 0,-1 0 0 0 0,1 0 1 0 0,0 0-1 0 0,-1 1 0 0 0,1-1 0 0 0,0 0 0 0 0,-1 0 1 0 0,1 0-1 0 0,0 0 0 0 0,0 0 0 0 0,0 0 0 0 0,0 1 1 0 0,0-1-1 0 0,0 0 0 0 0,0 0 0 0 0,0 0 0 0 0,0 0 1 0 0,1 0-1 0 0,-1 0 0 0 0,0 1 0 0 0,1-3 0 0 0,3-1-109 0 0,-3 4 43 0 0,-1-1 1 0 0,1 1 0 0 0,-1-1 0 0 0,1 1-1 0 0,-1-1 1 0 0,1 1 0 0 0,-1-1-1 0 0,0 0 1 0 0,1 1 0 0 0,-1-1-1 0 0,0 0 1 0 0,1 1 0 0 0,-1-1 0 0 0,0-1-1 0 0,0 2 55 0 0,0-1 1 0 0,0 0-1 0 0,-1 1 0 0 0,1-1 0 0 0,-1 0 0 0 0,1 1 0 0 0,0-1 0 0 0,-1 1 0 0 0,1-1 1 0 0,-1 1-1 0 0,0-1 0 0 0,1 1 0 0 0,-1-1 0 0 0,1 1 0 0 0,-1-1 0 0 0,0 1 1 0 0,1 0-1 0 0,-2-1 0 0 0,-2-1-70 0 0,1 0 0 0 0,-1-1 0 0 0,1 1 0 0 0,-1-1 0 0 0,-2-4 0 0 0,2 4-137 0 0,4 2 184 0 0,-4-4-37 0 0,4 5 40 0 0,0-1 0 0 0,0 1 1 0 0,0 0-1 0 0,1-1 0 0 0,-1 1 1 0 0,0 0-1 0 0,0-1 0 0 0,0 1 1 0 0,0 0-1 0 0,0-1 0 0 0,0 1 0 0 0,0 0 1 0 0,0-1-1 0 0,0 1 0 0 0,0-1 1 0 0,0 1-1 0 0,0 0 0 0 0,0-1 0 0 0,0 1 1 0 0,0 0-1 0 0,0-1 0 0 0,0 1 1 0 0,0 0-1 0 0,0-1 0 0 0,-1 1 1 0 0,1 0-1 0 0,0-1 0 0 0,-1 1 0 0 0,-10-16 856 0 0,10 15-875 0 0,1 0 0 0 0,-1 0-1 0 0,1 0 1 0 0,-1 0 0 0 0,0 0-1 0 0,1 0 1 0 0,-1 0 0 0 0,0 1-1 0 0,0-1 1 0 0,1 0 0 0 0,-1 1-1 0 0,0-1 1 0 0,0 0 0 0 0,0 1-1 0 0,0-1 1 0 0,-1 0 0 0 0,-9-7 563 0 0,11 7-484 0 0,0-3-48 0 0,0 4-13 0 0,0 0 0 0 0,0-1 0 0 0,-1 1-1 0 0,1 0 1 0 0,0-1 0 0 0,0 1 0 0 0,0 0-1 0 0,0-1 1 0 0,0 1 0 0 0,0 0 0 0 0,1-1-1 0 0,-1 1 1 0 0,0 0 0 0 0,0-1 0 0 0,0 1-1 0 0,0 0 1 0 0,0-1 0 0 0,0 1-1 0 0,1 0 1 0 0,-1 0 0 0 0,0-1 0 0 0,0 1-1 0 0,0 0 1 0 0,1 0 0 0 0,-1-1 0 0 0,0 1-1 0 0,0 0 1 0 0,1 0 0 0 0,-1-1 0 0 0,0 1-1 0 0,0 0 1 0 0,1 0 0 0 0,-1 0 0 0 0,0 0-1 0 0,1 0 1 0 0,-1-1 0 0 0,0 1 0 0 0,1 0-1 0 0,0 0 1 0 0,10-5-25 0 0,-7 4-47 0 0,0 0-1 0 0,0 1 0 0 0,0-1 0 0 0,0 1 0 0 0,0 0 1 0 0,1 0-1 0 0,-1 0 0 0 0,0 0 0 0 0,0 1 0 0 0,4 0 0 0 0,-6 0-112 0 0,5 6 810 0 0,-4-6-627 0 0,0 0-1 0 0,0 1 1 0 0,0-1 0 0 0,0-1-1 0 0,0 1 1 0 0,0 0 0 0 0,1-1 0 0 0,4 1-1 0 0,-5-1-51 0 0,0 0-1 0 0,0 1 0 0 0,0-1 0 0 0,0 1 1 0 0,0-1-1 0 0,-1 1 0 0 0,1 0 0 0 0,0 0 1 0 0,0 0-1 0 0,4 3 0 0 0,-3 1 72 0 0,-3-4 0 0 0,0-1-1 0 0,-1 1 1 0 0,1 0-1 0 0,-1-1 1 0 0,1 1-1 0 0,0 0 1 0 0,-1-1 0 0 0,1 1-1 0 0,0-1 1 0 0,0 1-1 0 0,-1-1 1 0 0,1 1-1 0 0,0-1 1 0 0,0 0 0 0 0,0 1-1 0 0,0-1 1 0 0,-1 0-1 0 0,1 0 1 0 0,0 0 0 0 0,0 1-1 0 0,0-1 1 0 0,0 0-1 0 0,0 0 1 0 0,1 0-1 0 0,0-1 1 0 0,1 0-1 0 0,-1 1 0 0 0,1 0 0 0 0,0 0 0 0 0,-1 0 0 0 0,1 0 0 0 0,-1 0 0 0 0,1 0 0 0 0,-1 1 0 0 0,1-1 0 0 0,-1 1 0 0 0,1-1 0 0 0,-1 1 0 0 0,1 0 0 0 0,-1 0 1 0 0,0 0-1 0 0,1 1 0 0 0,-1-1 0 0 0,4 3 0 0 0,-5-3-11 0 0,0 0 0 0 0,0-1 1 0 0,1 0-1 0 0,-1 1 0 0 0,0-1 0 0 0,0 1 1 0 0,0-1-1 0 0,1 0 0 0 0,-1 0 0 0 0,0 0 1 0 0,1 0-1 0 0,1 0 0 0 0,-1 0-14 0 0,-1 0 0 0 0,0 0-1 0 0,0 0 1 0 0,1 0 0 0 0,-1 0 0 0 0,0 0-1 0 0,0 0 1 0 0,1 1 0 0 0,-1-1 0 0 0,0 0 0 0 0,0 1-1 0 0,0-1 1 0 0,2 2 0 0 0,-2-2 0 0 0,19 11-453 0 0,-19-10 475 0 0,0-1 0 0 0,-1 0-1 0 0,1 1 1 0 0,0-1 0 0 0,-1 0 0 0 0,1 0 0 0 0,0 0 0 0 0,0 0-1 0 0,-1 1 1 0 0,1-1 0 0 0,0 0 0 0 0,0 0 0 0 0,-1 0 0 0 0,1 0-1 0 0,0-1 1 0 0,0 1 0 0 0,-1 0 0 0 0,1 0 0 0 0,0 0 0 0 0,-1 0-1 0 0,1-1 1 0 0,0 1 0 0 0,0 0 0 0 0,-1-1 0 0 0,1 1 0 0 0,0-1-1 0 0,5-6 234 0 0,-5 5-213 0 0,0 1 1 0 0,0-1-1 0 0,0 0 0 0 0,1 1 0 0 0,-1 0 0 0 0,1-1 1 0 0,-1 1-1 0 0,1 0 0 0 0,-1-1 0 0 0,1 1 1 0 0,0 0-1 0 0,0 0 0 0 0,0 1 0 0 0,3-2 0 0 0,3 0-12 0 0,1 0 0 0 0,15 0 0 0 0,4-1 8 0 0,-25 3 15 0 0,0 0-1 0 0,0 0 0 0 0,0 1 0 0 0,0-1 0 0 0,0 1 0 0 0,0 0 1 0 0,0 0-1 0 0,0 0 0 0 0,0 0 0 0 0,-1 0 0 0 0,4 3 0 0 0,3 0 35 0 0,0 0-121 0 0,-5-2-10 0 0,-1-1 1 0 0,1 1-1 0 0,0-1 0 0 0,7 2 0 0 0,-10-3 65 0 0,0 0 0 0 0,1 0 0 0 0,-1 0 0 0 0,0 0-1 0 0,0 0 1 0 0,0 0 0 0 0,0 0 0 0 0,0 0 0 0 0,0-1 0 0 0,0 1-1 0 0,0 0 1 0 0,1-1 0 0 0,-1 1 0 0 0,0-1 0 0 0,0 1-1 0 0,0-1 1 0 0,-1 1 0 0 0,1-1 0 0 0,0 0 0 0 0,0 0 0 0 0,1-1-1 0 0,0 0-5 0 0,1 0 1 0 0,0 0-1 0 0,-1 0 0 0 0,1 0 0 0 0,0 0 0 0 0,0 0 0 0 0,0 1 0 0 0,0-1 0 0 0,0 1 0 0 0,0 0 0 0 0,1 0 0 0 0,-1 0 0 0 0,5 0 0 0 0,6 0 10 0 0,-1 0-1 0 0,17 1 0 0 0,-19 1-9 0 0,1-1 0 0 0,19-2-1 0 0,-29 2-4 0 0,1 0 0 0 0,-1 0 0 0 0,0 0 0 0 0,0 1 0 0 0,0-1 0 0 0,0 1 0 0 0,0-1 0 0 0,0 1 0 0 0,0 0 0 0 0,0 0 0 0 0,0 0 0 0 0,0 0 0 0 0,-1 0 0 0 0,1 0 0 0 0,0 1 0 0 0,-1-1 0 0 0,1 0 0 0 0,2 4 0 0 0,-2-3 0 0 0,0 0 0 0 0,0 0 0 0 0,0-1 0 0 0,1 1 0 0 0,-1-1 0 0 0,0 1 0 0 0,1-1 0 0 0,-1 0 0 0 0,1 1 0 0 0,4 0 0 0 0,11-2 136 0 0,-17 0-123 0 0,0 0-1 0 0,0-1 0 0 0,-1 1 0 0 0,1-1 1 0 0,0 1-1 0 0,0-1 0 0 0,0 1 1 0 0,-1-1-1 0 0,1 0 0 0 0,0 1 0 0 0,-1-1 1 0 0,1 0-1 0 0,-1 0 0 0 0,2-1 0 0 0,-1 0 0 0 0,1 0 0 0 0,-1 0 0 0 0,1 0-1 0 0,0 0 1 0 0,0 0 0 0 0,0 1 0 0 0,0-1-1 0 0,0 1 1 0 0,0-1 0 0 0,0 1-1 0 0,1 0 1 0 0,-1 0 0 0 0,0 0 0 0 0,4-1-1 0 0,1 0 15 0 0,-1 1 0 0 0,1 0-1 0 0,-1 0 1 0 0,11 1-1 0 0,27-2 39 0 0,-30-1-50 0 0,6-1-73 0 0,1-2 574 0 0,-19 6-459 0 0,1-2-58 0 0,-1 1 7 0 0,1 0 0 0 0,0-1 0 0 0,-1 1 0 0 0,0-1 0 0 0,1 0 0 0 0,-1 0 0 0 0,0 0 0 0 0,0 0 0 0 0,0 0 0 0 0,0 0 0 0 0,0-1 0 0 0,-1 1 0 0 0,1-1 0 0 0,-1 1-1 0 0,1-1 1 0 0,0-3 0 0 0,1-1 42 0 0,-1 0-1 0 0,1-1 0 0 0,-1 1 1 0 0,-1-1-1 0 0,1 0 0 0 0,-2 1 0 0 0,1-1 1 0 0,-1 0-1 0 0,-1-14 0 0 0,1-1 34 0 0,-8-52 273 0 0,8 73-273 0 0,0 1-169 0 0,-1 0 139 0 0,0-1 0 0 0,1 1-1 0 0,-1-1 1 0 0,1 1-1 0 0,-1-1 1 0 0,1 1 0 0 0,0-1-1 0 0,-1-1 1 0 0,1 1 16 0 0,-5-22 230 0 0,1 0 0 0 0,1-1 0 0 0,1-26 0 0 0,0 41-582 0 0,2 9 261 0 0,0 1-1 0 0,-1-1 0 0 0,1 0 0 0 0,0 0 0 0 0,0 0 1 0 0,0 1-1 0 0,0-1 0 0 0,0 0 0 0 0,0 0 0 0 0,0 0 1 0 0,0 1-1 0 0,0-1 0 0 0,0 0 0 0 0,1 0 1 0 0,-1 1-1 0 0,0-1 0 0 0,0 0 0 0 0,2-1 0 0 0,-1-2 101 0 0,0 0-1 0 0,0 0 1 0 0,-1 0-1 0 0,1 0 1 0 0,-1 0-1 0 0,0-1 1 0 0,0 1-1 0 0,0 0 1 0 0,-1-4-1 0 0,0-7 112 0 0,-1-57-149 0 0,6 37-37 0 0,-4 34-2 0 0,0 1-1 0 0,0-1 0 0 0,0 1 1 0 0,0-1-1 0 0,1 0 0 0 0,-1 1 1 0 0,0-1-1 0 0,0 1 1 0 0,1-1-1 0 0,-1 0 0 0 0,0 1 1 0 0,1-1-1 0 0,-1 1 0 0 0,0-1 1 0 0,1 1-1 0 0,-1 0 0 0 0,1-1 1 0 0,-1 1-1 0 0,0-1 0 0 0,1 1 1 0 0,-1 0-1 0 0,2-1 0 0 0,-2 0 0 0 0,1 1 0 0 0,0-1 0 0 0,-1 1 0 0 0,1-1 0 0 0,0 1 0 0 0,-1-1 0 0 0,1 1-1 0 0,-1-1 1 0 0,1 0 0 0 0,-1 1 0 0 0,1-1 0 0 0,-1 0 0 0 0,0 1 0 0 0,1-1-1 0 0,-1 0 1 0 0,0 0 0 0 0,1 1 0 0 0,-1-1 0 0 0,0 0 0 0 0,0 0 0 0 0,0 0 0 0 0,0 1-1 0 0,0-2 1 0 0,0-10 3 0 0,-2 0 0 0 0,-2-12 0 0 0,-1-10 0 0 0,3 23 0 0 0,2 8 0 0 0,-1 0 0 0 0,1 0 0 0 0,0 0 0 0 0,0 0 0 0 0,0 0 0 0 0,0 0 0 0 0,0 0 0 0 0,1 0 0 0 0,0-5 0 0 0,2-6 0 0 0,-3 12 0 0 0,0 0 0 0 0,0 0 0 0 0,1 0 0 0 0,-1 0 0 0 0,1 0 0 0 0,-1 0 0 0 0,1 1 0 0 0,1-3 0 0 0,8-31 0 0 0,-10 35 4 0 0,0-1 0 0 0,0 1 0 0 0,1-1 0 0 0,-1 1 0 0 0,1-1 0 0 0,-1 1-1 0 0,0 0 1 0 0,1-1 0 0 0,-1 1 0 0 0,1 0 0 0 0,-1-1 0 0 0,1 1 0 0 0,-1 0-1 0 0,1 0 1 0 0,-1-1 0 0 0,1 1 0 0 0,0 0 0 0 0,0 0 0 0 0,-1 0 0 0 0,1-1 0 0 0,-1 1 0 0 0,1 0 0 0 0,-1 0 0 0 0,1-1 0 0 0,-1 1-1 0 0,1 0 1 0 0,-1-1 0 0 0,0 1 0 0 0,1-1 0 0 0,-1 1 0 0 0,0 0 0 0 0,1-1 0 0 0,-1 1 0 0 0,0-1 0 0 0,1 1 0 0 0,-1-1 0 0 0,0 1 0 0 0,0-1 0 0 0,1 1-1 0 0,-1-1 1 0 0,0 1 0 0 0,0-2 0 0 0,4-12-4 0 0,-3 12 0 0 0,0-1 0 0 0,-1 1 0 0 0,1 0 0 0 0,-1 0 0 0 0,1 0 0 0 0,-1-1 0 0 0,0 1 0 0 0,0 0 0 0 0,0 0 0 0 0,0-1 0 0 0,0 1 0 0 0,-1-3 0 0 0,-4-26-70 0 0,3 21 52 0 0,-1-36 72 0 0,4 46-97 0 0,2 3 32 0 0,-2-3 11 0 0,-1 1 0 0 0,0-1 0 0 0,0 0 0 0 0,0 0 0 0 0,0 0 0 0 0,0 0 0 0 0,0 0 0 0 0,0 0 0 0 0,0 0 0 0 0,0 0 0 0 0,0 0 0 0 0,1 0 0 0 0,-1 0 0 0 0,0 0 0 0 0,0 0 0 0 0,0 0 0 0 0,0 0 0 0 0,0 1 0 0 0,0-1 0 0 0,0 0 0 0 0,1 0 0 0 0,-1 0 0 0 0,0 0 0 0 0,0 0 0 0 0,0 0 0 0 0,0-1 0 0 0,0 1 0 0 0,0 0 0 0 0,0 0 0 0 0,1 0 0 0 0,-1 0 0 0 0,0 0 0 0 0,0 0 0 0 0,0 0 0 0 0,0 0 0 0 0,0 0 0 0 0,0 0 0 0 0,0 0 0 0 0,0 0 0 0 0,0 0 0 0 0,1 0 0 0 0,-1 0 0 0 0,0-1 0 0 0,0 1 0 0 0,0 0 0 0 0,0 0 0 0 0,0 0 0 0 0,0 0 0 0 0,0 0 0 0 0,0 0 0 0 0,0 0 0 0 0,0 0 0 0 0,0-1 0 0 0,0 1 0 0 0,0 0 0 0 0,0 0 0 0 0,0 0 0 0 0,0 0 0 0 0,0 0 0 0 0,0 0 0 0 0,0 0 0 0 0,0-1 0 0 0,0 1 0 0 0,0 0 0 0 0,0 0 0 0 0,0 0 0 0 0,0 0 0 0 0,0 0 0 0 0,-2-7 0 0 0,1 4 8 0 0,0 0 0 0 0,1 0 0 0 0,-1-1 0 0 0,0 1 0 0 0,1-1 0 0 0,0 1 0 0 0,0-4 0 0 0,-2-5-29 0 0,-1-1-7 0 0,4 10 17 0 0,2 6 7 0 0,-2-13 23 0 0,-3-4 16 0 0,0-1-49 0 0,1 1-1 0 0,0-23 1 0 0,2 9 3 0 0,0 27 11 0 0,2 4 0 0 0,2 6 0 0 0,-1-29-65 0 0,-3 3 46 0 0,-1 16 21 0 0,0 0 0 0 0,0 0 0 0 0,1 0 0 0 0,-1 0 0 0 0,0 0 0 0 0,0 0 0 0 0,1 1 0 0 0,-1-1-1 0 0,1 0 1 0 0,-1 0 0 0 0,0 0 0 0 0,1 1 0 0 0,0-1 0 0 0,-1 0 0 0 0,1 1 0 0 0,-1-1 0 0 0,1 0 0 0 0,1 0-1 0 0,-1 0 3 0 0,-1 1 0 0 0,1 0 0 0 0,-1-1 0 0 0,0 1 0 0 0,1-1 0 0 0,-1 1 0 0 0,1-1 0 0 0,-1 1 0 0 0,0-1 0 0 0,1 1 0 0 0,-1-1 0 0 0,0 1 0 0 0,1-1 0 0 0,-1 1 0 0 0,0-1 0 0 0,0 0 0 0 0,0 0 0 0 0,0 1-2 0 0,1 0 0 0 0,-1 0 0 0 0,0 0 0 0 0,0-1 0 0 0,0 1 0 0 0,0 0 0 0 0,0 0-1 0 0,0 0 1 0 0,0 0 0 0 0,0 0 0 0 0,0 0 0 0 0,1-1 0 0 0,-1 1 0 0 0,0 0 0 0 0,0 0 0 0 0,0 0 0 0 0,0 0-1 0 0,0 0 1 0 0,0 0 0 0 0,1 0 0 0 0,-1 0 0 0 0,0 0 0 0 0,0 0 0 0 0,0 0 0 0 0,0-1 0 0 0,1 1 0 0 0,-1 0-1 0 0,0 0 1 0 0,0 0 0 0 0,0 0 0 0 0,0 0 0 0 0,1 0 0 0 0,-1 0 0 0 0,0 1 0 0 0,0-1 0 0 0,0 0 0 0 0,1 0-3 0 0,-1 0 1 0 0,0 0-1 0 0,0 0 1 0 0,0 0-1 0 0,0 0 1 0 0,0 0-1 0 0,1 0 1 0 0,-1 0-1 0 0,0 0 1 0 0,0 0-1 0 0,0 0 1 0 0,0 0-1 0 0,1 0 1 0 0,-1 0-1 0 0,0 0 1 0 0,0 0-1 0 0,0 0 1 0 0,0 0-1 0 0,1-1 1 0 0,-1 1-1 0 0,0 0 1 0 0,0 0-1 0 0,0 0 1 0 0,0 0-1 0 0,0 0 1 0 0,0 0-1 0 0,1 0 1 0 0,-1-1-1 0 0,0 1 1 0 0,0 0-1 0 0,0 0 1 0 0,0 0-1 0 0,0 0 1 0 0,0 0-1 0 0,0-1 1 0 0,0 1-1 0 0,2-17-223 0 0,-2 17 224 0 0,0 0-1 0 0,0 0 0 0 0,0 0 1 0 0,0 0-1 0 0,0-1 0 0 0,0 1 1 0 0,0 0-1 0 0,0 0 0 0 0,0 0 1 0 0,0 0-1 0 0,0 0 0 0 0,-1-1 1 0 0,1 1-1 0 0,0 0 0 0 0,0 0 0 0 0,0 0 1 0 0,0 0-1 0 0,1 0 0 0 0,-1-1 1 0 0,0 1-1 0 0,0 0 0 0 0,0 0 1 0 0,0 0-1 0 0,0 0 0 0 0,0 0 1 0 0,0 0-1 0 0,0-1 0 0 0,0 1 1 0 0,0 0-1 0 0,0 0 0 0 0,0 0 1 0 0,0 0-1 0 0,0 0 0 0 0,1 0 1 0 0,-1 0-1 0 0,0-1 0 0 0,0 1 1 0 0,0 0-1 0 0,0 0 0 0 0,0 0 1 0 0,0 0-1 0 0,0 0 0 0 0,1 0 1 0 0,-1 0-1 0 0,0 0 0 0 0,0 0 1 0 0,0 0-1 0 0,0 0 0 0 0,0 0 1 0 0,1 0-1 0 0,-1 0 0 0 0,0 0 0 0 0,0 0 1 0 0,0 0-1 0 0,0 0 0 0 0,0 0 1 0 0,1 0-1 0 0,-1 0 0 0 0,0 0 1 0 0,8 8-19 0 0,-1-2 286 0 0,-1-4-332 0 0,-6-2 59 0 0,0 1 0 0 0,0-1 0 0 0,0 0 0 0 0,1 0 0 0 0,-1 0 0 0 0,0 0 0 0 0,0 1 0 0 0,1-1 0 0 0,-1 0 0 0 0,0 0 0 0 0,0 0 0 0 0,1 0 0 0 0,-1 0 0 0 0,0 0 1 0 0,0 0-1 0 0,1 0 0 0 0,-1 0 0 0 0,0 0 0 0 0,0 0 0 0 0,1 0 0 0 0,-1 0 0 0 0,0 0 0 0 0,0 0 0 0 0,1 0 0 0 0,-1 0 0 0 0,0 0 0 0 0,0 0 0 0 0,1 0 0 0 0,-1 0 1 0 0,0-1-1 0 0,0 1 0 0 0,1 0 0 0 0,-1 0 0 0 0,0 0 0 0 0,0 0 0 0 0,0-1 0 0 0,1 1 0 0 0,-1 0 0 0 0,0 0 0 0 0,0 0 0 0 0,0-1 0 0 0,0 1 0 0 0,1 0 0 0 0,-1 0 1 0 0,0-1-1 0 0,0 1 0 0 0,0 0 0 0 0,0 0 0 0 0,0-1 0 0 0,0 1 0 0 0,0 0 0 0 0,0 0 0 0 0,0-1 0 0 0,0 1 0 0 0,0 0 0 0 0,0-1 0 0 0,0 0 6 0 0,1 0-1 0 0,-1 0 0 0 0,0 0 0 0 0,0 1 0 0 0,1-1 1 0 0,-1 0-1 0 0,1 0 0 0 0,-1 0 0 0 0,1 0 1 0 0,-1 1-1 0 0,1-1 0 0 0,-1 0 0 0 0,1 1 1 0 0,0-1-1 0 0,-1 0 0 0 0,1 1 0 0 0,0-1 1 0 0,0 1-1 0 0,0-1 0 0 0,-1 1 0 0 0,1-1 1 0 0,0 1-1 0 0,0-1 0 0 0,0 1 0 0 0,0 0 0 0 0,0 0 1 0 0,0-1-1 0 0,0 1 0 0 0,-1 0 0 0 0,3 0 1 0 0,2 0-7 0 0,0 0 0 0 0,0 1 0 0 0,0-1 0 0 0,8 3-1 0 0,-2-1 3 0 0,10 2-44 0 0,-16-3 27 0 0,1 0 1 0 0,-1 0-1 0 0,9 0 0 0 0,181 1-74 0 0,-34 9 96 0 0,-150-11 8 0 0,-1 1 0 0 0,13-3-1 0 0,-11 1 2 0 0,0 1-1 0 0,0 0 0 0 0,16 2 0 0 0,-18 1 3 0 0,-8-2-1 0 0,0-1 1 0 0,0 1-1 0 0,0-1 0 0 0,0 0 0 0 0,0 1 0 0 0,0-1 0 0 0,0 0 0 0 0,0 0 0 0 0,0 0 0 0 0,2-1 0 0 0,0 1-15 0 0,0 0 0 0 0,-1 0 1 0 0,1 0-1 0 0,-1 1 0 0 0,6 0 1 0 0,-6 0-12 0 0,0 0 0 0 0,0-1 1 0 0,1 1-1 0 0,-1-1 0 0 0,1 0 1 0 0,-1 0-1 0 0,7-1 0 0 0,16-4 16 0 0,-24 5 0 0 0,-1 0 0 0 0,1 0 0 0 0,-1 0 0 0 0,1 0 0 0 0,0 0 0 0 0,-1 0 0 0 0,1 0 0 0 0,-1 1 0 0 0,1-1 0 0 0,-1 1 0 0 0,1-1 0 0 0,-1 1 0 0 0,0-1 0 0 0,3 2 0 0 0,17 19-58 0 0,-20-20-246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2:40.042"/>
    </inkml:context>
    <inkml:brush xml:id="br0">
      <inkml:brushProperty name="width" value="0.1" units="cm"/>
      <inkml:brushProperty name="height" value="0.2" units="cm"/>
      <inkml:brushProperty name="color" value="#00B44B"/>
      <inkml:brushProperty name="tip" value="rectangle"/>
      <inkml:brushProperty name="rasterOp" value="maskPen"/>
    </inkml:brush>
  </inkml:definitions>
  <inkml:trace contextRef="#ctx0" brushRef="#br0">0 440 4464 0 0,'0'0'9732'0'0,"5"4"-8772"0"0,-3-3-894 0 0,-1 0-41 0 0,-1 0 0 0 0,1 0 0 0 0,0 0 0 0 0,0 0 1 0 0,0 0-1 0 0,1-1 0 0 0,-1 1 0 0 0,0 0 0 0 0,0 0 0 0 0,0-1 1 0 0,0 1-1 0 0,1-1 0 0 0,-1 0 0 0 0,0 1 0 0 0,0-1 0 0 0,1 0 1 0 0,-1 1-1 0 0,0-1 0 0 0,1 0 0 0 0,-1 0 0 0 0,2 0 1 0 0,-3 0-33 0 0,1-1 0 0 0,-1 1 1 0 0,1 0-1 0 0,-1 0 0 0 0,1 0 1 0 0,-1 0-1 0 0,0 0 0 0 0,1 0 1 0 0,-1-1-1 0 0,0 1 0 0 0,1 0 1 0 0,-1 0-1 0 0,1-1 1 0 0,-1 1-1 0 0,0 0 0 0 0,0-1 1 0 0,1 1-1 0 0,-1 0 0 0 0,0-1 1 0 0,1 1-1 0 0,-1 0 0 0 0,0-1 1 0 0,0 1-1 0 0,0 0 0 0 0,1-1 1 0 0,-1 1-1 0 0,0-1 1 0 0,1-3-40 0 0,0 3 37 0 0,0 1 1 0 0,0 0-1 0 0,0 0 0 0 0,0-1 1 0 0,0 1-1 0 0,0 0 1 0 0,0 0-1 0 0,0 0 1 0 0,0 0-1 0 0,0 0 1 0 0,0 0-1 0 0,0 1 1 0 0,0-1-1 0 0,1 0 1 0 0,10 1-16 0 0,-4-2 22 0 0,-1 0 1 0 0,1 1 0 0 0,10 0 0 0 0,13-1 27 0 0,-29 0 12 0 0,-1 1 0 0 0,0-1 0 0 0,1 1 0 0 0,-1-1 0 0 0,1 0 0 0 0,-1 1-1 0 0,0-1 1 0 0,1 0 0 0 0,-1 0 0 0 0,0 0 0 0 0,0 0 0 0 0,0 0 0 0 0,2-3 0 0 0,-2 3-67 0 0,1 0-1 0 0,-1-1 1 0 0,0 1 0 0 0,1 0-1 0 0,-1 0 1 0 0,0 0-1 0 0,1 0 1 0 0,-1 0 0 0 0,1 0-1 0 0,0 1 1 0 0,2-2 0 0 0,4 1 69 0 0,-1 0 1 0 0,0 1 0 0 0,0-1 0 0 0,0 2 0 0 0,1-1 0 0 0,-1 1-1 0 0,12 3 1 0 0,-10-3-143 0 0,-1 0 0 0 0,12 0 0 0 0,25 2-110 0 0,-20 4 212 0 0,-7-2 0 0 0,-12-2 0 0 0,0-2 0 0 0,0 1 0 0 0,0-1 0 0 0,1 0 0 0 0,-1 0 0 0 0,9 0 0 0 0,33-3 0 0 0,-45 0 69 0 0,0 1 0 0 0,0-1 1 0 0,0 1-1 0 0,0-1 1 0 0,0 0-1 0 0,-1 0 0 0 0,1 0 1 0 0,-1-1-1 0 0,1 1 1 0 0,-1-1-1 0 0,0 1 1 0 0,4-6-1 0 0,9-9 212 0 0,-4 6-188 0 0,-1-1-1 0 0,0 1 0 0 0,13-21 1 0 0,-19 28-170 0 0,0 0 0 0 0,0 0 0 0 0,0 1 0 0 0,1-1 0 0 0,-1 1-1 0 0,1 0 1 0 0,0 0 0 0 0,0 1 0 0 0,0 0 0 0 0,8-3 0 0 0,2-1-243 0 0,-10 4 268 0 0,0 1 0 0 0,0 0 0 0 0,1 1 0 0 0,-1-1 0 0 0,0 1 0 0 0,7 1 0 0 0,-8-1 47 0 0,-1 0 5 0 0,10 0 103 0 0,0 0 1 0 0,19 3-1 0 0,-26-1-71 0 0,-1-1 0 0 0,1 1 0 0 0,-1 0 0 0 0,0 0 1 0 0,1 0-1 0 0,-1 1 0 0 0,-1 0 0 0 0,10 6 1 0 0,-11-7-33 0 0,-1 0 0 0 0,1 0 0 0 0,0 0 0 0 0,0 0 0 0 0,7 1 0 0 0,-2 1 0 0 0,7 4-85 0 0,-4-2-95 0 0,1-1 0 0 0,16 6 1 0 0,-15-7 426 0 0,23 4 0 0 0,-24-6-346 0 0,1-1 0 0 0,-1 0 0 0 0,1 0 0 0 0,21-3 1 0 0,-18-1 280 0 0,0 0 0 0 0,26-10 1 0 0,-9 2 20 0 0,-30 11-191 0 0,0-1 0 0 0,0 1 0 0 0,1 0 0 0 0,-1 0 0 0 0,0 0-1 0 0,0 0 1 0 0,0 1 0 0 0,0-1 0 0 0,0 1 0 0 0,5 1 0 0 0,-3 0-6 0 0,0-1-1 0 0,0 0 1 0 0,9 0 0 0 0,-11-1-6 0 0,20-1 0 0 0,-22 1 0 0 0,0 0 0 0 0,0 0 0 0 0,0 0 0 0 0,0-1 0 0 0,0 1 0 0 0,0 0 0 0 0,0-1 0 0 0,0 1 0 0 0,0 0 0 0 0,0-1 0 0 0,0 1 0 0 0,-1-1 0 0 0,1 0 0 0 0,0 1 0 0 0,0-1 0 0 0,0 0 0 0 0,0 0 0 0 0,13-19-5 0 0,-10 17 166 0 0,0 0 0 0 0,0 0 0 0 0,0 0 0 0 0,8-5-1 0 0,19-6-530 0 0,-22 11 336 0 0,-1 0 0 0 0,11-8 0 0 0,-2 3 34 0 0,-12 7 7 0 0,-1-1 0 0 0,0 0 1 0 0,-1 0-1 0 0,1 0 0 0 0,0 0 1 0 0,0-1-1 0 0,-1 1 0 0 0,4-4 1 0 0,14-8 142 0 0,-16 8-146 0 0,2-1 23 0 0,0 1 0 0 0,14-12-1 0 0,-20 18-19 0 0,-1 0 0 0 0,1 0 0 0 0,-1 0 0 0 0,1-1 0 0 0,-1 1-1 0 0,1 0 1 0 0,0 0 0 0 0,-1 0 0 0 0,1 0 0 0 0,-1 0 0 0 0,1 0-1 0 0,-1 0 1 0 0,1 0 0 0 0,-1 0 0 0 0,1 0 0 0 0,0 0-1 0 0,0 1 0 0 0,-1-1-1 0 0,0 0 0 0 0,1 0 0 0 0,-1 0 1 0 0,0 0-1 0 0,0 0 0 0 0,1 0 0 0 0,-1 0 0 0 0,0 0 1 0 0,1 0-1 0 0,-1 0 0 0 0,0 0 0 0 0,1 0 1 0 0,-1 0-1 0 0,0 0 0 0 0,1 0 0 0 0,-1 0 1 0 0,0 0-1 0 0,0 0 0 0 0,1-1 0 0 0,-1 1 0 0 0,0 0 1 0 0,1 0-1 0 0,-1 0 0 0 0,0 0 0 0 0,0-1 1 0 0,1 1-1 0 0,-1 0 0 0 0,0 0 0 0 0,0 0 1 0 0,0-1-1 0 0,1 1 0 0 0,-1 0 0 0 0,0-1 0 0 0,0 1 1 0 0,0 0-1 0 0,0-1 0 0 0,4-17 80 0 0,-4 16-77 0 0,0-1 1 0 0,1 0 0 0 0,-1 1-1 0 0,1-1 1 0 0,0 1 0 0 0,1-5-1 0 0,1-2-8 0 0,-3 9 0 0 0,0 0 0 0 0,0 0 0 0 0,0 0 0 0 0,0-1 0 0 0,0 1 0 0 0,0 0 0 0 0,0 0 0 0 0,0 0 0 0 0,1 0 0 0 0,-1-1 0 0 0,0 1 0 0 0,0 0 0 0 0,0 0 0 0 0,0 0 0 0 0,0 0 0 0 0,0 0 0 0 0,1-1 0 0 0,-1 1 0 0 0,0 0 0 0 0,0 0 0 0 0,0 0 0 0 0,0 0 0 0 0,1 0 0 0 0,-1 0 0 0 0,0 0 0 0 0,0 0 0 0 0,0 0 0 0 0,0 0 0 0 0,1 0 0 0 0,-1 0 0 0 0,0 0 0 0 0,0 0 0 0 0,0 0 0 0 0,1 0 0 0 0,-1 0 0 0 0,0 0 0 0 0,0 0 0 0 0,0 0 0 0 0,0 0 0 0 0,1 0 0 0 0,-1 0 0 0 0,0 0 0 0 0,0 0 0 0 0,0 0 0 0 0,1 0 0 0 0,-1 0 0 0 0,0 0 0 0 0,0 1 0 0 0,0-1 0 0 0,0 0 0 0 0,0 0 0 0 0,1 0 0 0 0,-1 0 0 0 0,1 1 0 0 0,0-1 0 0 0,0 0 0 0 0,-1 1 0 0 0,1-1 0 0 0,0 0 0 0 0,0 0 0 0 0,0 0 0 0 0,0 0 0 0 0,0 0 0 0 0,0 0 0 0 0,0 0 0 0 0,0 0 0 0 0,0 0 0 0 0,0-1 0 0 0,0 1 0 0 0,0 0 0 0 0,-1-1 0 0 0,1 1 0 0 0,0 0 0 0 0,0-1 0 0 0,0 1 0 0 0,0-1 0 0 0,-1 1 0 0 0,1-1 0 0 0,0 0 0 0 0,-1 1 0 0 0,1-1 0 0 0,0 0 0 0 0,-1 1 0 0 0,1-1 0 0 0,0-1 0 0 0,2-3 0 0 0,-1 0 0 0 0,1 0 0 0 0,-1 0 0 0 0,2-8 0 0 0,5-9 0 0 0,-5 16 1 0 0,0 0 0 0 0,0 0-1 0 0,7-6 1 0 0,-9 11-3 0 0,-1-1 1 0 0,1 1-1 0 0,0-1 1 0 0,0 1-1 0 0,0 0 0 0 0,0 0 1 0 0,0 0-1 0 0,3-1 0 0 0,11-3-69 0 0,-7 1 32 0 0,1 1-1 0 0,13-2 1 0 0,-2 2 41 0 0,-5 0-33 0 0,24-1 0 0 0,-35 4 26 0 0,-1 0 0 0 0,1 0 0 0 0,0 1 0 0 0,0-1 0 0 0,-1 1 0 0 0,1 1 0 0 0,-1-1 0 0 0,1 0 0 0 0,7 5-1 0 0,6 4 6 0 0,1 1 0 0 0,-2 1 0 0 0,27 22 0 0 0,-40-29-3 0 0,0 0 0 0 0,0 0-1 0 0,0 0 1 0 0,-1 1-1 0 0,0 0 1 0 0,0-1-1 0 0,0 1 1 0 0,-1 0 0 0 0,0 0-1 0 0,0 1 1 0 0,2 10-1 0 0,9 26-11 0 0,-11-39 55 0 0,0-1 0 0 0,0 0-1 0 0,0 0 1 0 0,1 0-1 0 0,-1 0 1 0 0,1-1-1 0 0,-1 1 1 0 0,1 0-1 0 0,4 2 1 0 0,-2-1-1308 0 0,-1-1 0 0 0,0 1 0 0 0,5 6 1 0 0,0 5-4033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2:41.533"/>
    </inkml:context>
    <inkml:brush xml:id="br0">
      <inkml:brushProperty name="width" value="0.1" units="cm"/>
      <inkml:brushProperty name="height" value="0.2" units="cm"/>
      <inkml:brushProperty name="color" value="#00B44B"/>
      <inkml:brushProperty name="tip" value="rectangle"/>
      <inkml:brushProperty name="rasterOp" value="maskPen"/>
    </inkml:brush>
  </inkml:definitions>
  <inkml:trace contextRef="#ctx0" brushRef="#br0">7 110 9008 0 0,'0'0'944'0'0,"-6"8"684"0"0,5-2-1418 0 0,1 1 1 0 0,1-1-1 0 0,0 1 1 0 0,-1 0-1 0 0,2-1 1 0 0,-1 0-1 0 0,3 7 1 0 0,-1-9-192 0 0,0-5-22 0 0,-2 1 3 0 0,0 1 0 0 0,1-1 0 0 0,0 1 0 0 0,-1 0 0 0 0,1 0 0 0 0,-1 1 0 0 0,1-1 0 0 0,-1 0 0 0 0,1 0 0 0 0,-1 1 0 0 0,0-1 0 0 0,0 1 0 0 0,0-1 0 0 0,0 1 0 0 0,2 1 0 0 0,7 11 0 0 0,-7-12 10 0 0,12 9 208 0 0,-15-10-207 0 0,1-1 1 0 0,-1 0 0 0 0,1 1-1 0 0,0-1 1 0 0,-1 0-1 0 0,1 1 1 0 0,0-1 0 0 0,-1 0-1 0 0,1 0 1 0 0,0 1-1 0 0,-1-1 1 0 0,1 0 0 0 0,0 0-1 0 0,-1 0 1 0 0,1 0 0 0 0,0 0-1 0 0,0 0 1 0 0,-1 0-1 0 0,1 0 1 0 0,1-1 0 0 0,-2 1 11 0 0,1 0 0 0 0,0-1 0 0 0,-1 1 0 0 0,1 0 0 0 0,0 0 0 0 0,-1 0 1 0 0,1 0-1 0 0,0 0 0 0 0,0 0 0 0 0,-1 0 0 0 0,1 0 0 0 0,0 0 0 0 0,-1 0 0 0 0,1 0 1 0 0,0 0-1 0 0,-1 0 0 0 0,1 1 0 0 0,0-1 0 0 0,-1 0 0 0 0,1 1 0 0 0,0-1 1 0 0,-1 0-1 0 0,1 1 0 0 0,-1-1 0 0 0,1 1 0 0 0,0 0 0 0 0,15 18 394 0 0,-5-6-25 0 0,-7-9-365 0 0,1-1 0 0 0,0 1 0 0 0,0-1 0 0 0,0-1 0 0 0,0 1 0 0 0,9 3 0 0 0,20 3 800 0 0,-17-7-254 0 0,19 2-1 0 0,-3-4-543 0 0,-28 0 44 0 0,-1 0 0 0 0,1-1 0 0 0,-1 0 0 0 0,1 0 0 0 0,-1 0 0 0 0,1 0-1 0 0,-1-1 1 0 0,5-1 0 0 0,18-12 878 0 0,-11 6-767 0 0,30-17 133 0 0,-16 7-67 0 0,-29 18-266 0 0,0 0 1 0 0,0 0-1 0 0,-1 0 0 0 0,1 0 1 0 0,0 1-1 0 0,0-1 1 0 0,-1-1-1 0 0,1 1 0 0 0,0 0 1 0 0,-1 0-1 0 0,1 0 1 0 0,-1 0-1 0 0,1-3 0 0 0,-1 4 34 0 0,0-1 0 0 0,0 0 0 0 0,0 1 0 0 0,1-1 0 0 0,-1 0 0 0 0,0 1 0 0 0,0-1 0 0 0,1 1 0 0 0,-1-1 0 0 0,0 0 0 0 0,1 1 0 0 0,-1-1 0 0 0,0 1 0 0 0,1-1 0 0 0,-1 1 0 0 0,1-1 0 0 0,-1 1 0 0 0,1-1 0 0 0,-1 1 0 0 0,1 0 0 0 0,-1-1 0 0 0,1 1 0 0 0,0 0 0 0 0,-1-1 0 0 0,1 1 0 0 0,0 0 0 0 0,-1 0-1 0 0,1-1 1 0 0,-1 1 0 0 0,2 0 0 0 0,0 0-36 0 0,-1 0 0 0 0,1 0 1 0 0,-1 0-1 0 0,1-1 0 0 0,-1 1 0 0 0,1 0 0 0 0,-1-1 0 0 0,0 1 0 0 0,1-1 0 0 0,-1 1 0 0 0,0-1 0 0 0,1 0 0 0 0,-1 1 0 0 0,0-1 0 0 0,0 0 0 0 0,1 0 0 0 0,-1 0 0 0 0,0 0 0 0 0,1-2 0 0 0,1-1 168 0 0,0-1 0 0 0,-1 1 0 0 0,1 0 0 0 0,1-8 1 0 0,-2 7-110 0 0,0 0-1 0 0,1 0 1 0 0,-1 1 0 0 0,6-8 0 0 0,3-2-20 0 0,-4 5 45 0 0,0 0 0 0 0,9-8 0 0 0,0-1 327 0 0,10-7-193 0 0,-24 22-200 0 0,-1 1 0 0 0,1 1 0 0 0,0-1 0 0 0,0 0 0 0 0,0 0 0 0 0,0 1 0 0 0,0-1 0 0 0,0 1 0 0 0,0 0 0 0 0,1-1 0 0 0,-1 1 0 0 0,0 0 0 0 0,5-1 0 0 0,1 0-36 0 0,-1 0 0 0 0,1 1 0 0 0,0 0-1 0 0,1 0 1 0 0,11 1 0 0 0,-16 0 18 0 0,0 1 0 0 0,1-1 0 0 0,-1 1 0 0 0,0 0 0 0 0,0 0 0 0 0,0 0 0 0 0,1 0 0 0 0,-1 1 0 0 0,0 0 1 0 0,0 0-1 0 0,-1 0 0 0 0,5 3 0 0 0,-4-2 56 0 0,-1 1 1 0 0,1 0 0 0 0,-1 1-1 0 0,0-1 1 0 0,0 1 0 0 0,3 6-1 0 0,-3-6-120 0 0,0 0 0 0 0,0 0 0 0 0,1-1 0 0 0,-1 1 0 0 0,6 5 0 0 0,0-1 40 0 0,15 20-1 0 0,-2-3 24 0 0,2-3-666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2:43.883"/>
    </inkml:context>
    <inkml:brush xml:id="br0">
      <inkml:brushProperty name="width" value="0.1" units="cm"/>
      <inkml:brushProperty name="height" value="0.2" units="cm"/>
      <inkml:brushProperty name="color" value="#00B44B"/>
      <inkml:brushProperty name="tip" value="rectangle"/>
      <inkml:brushProperty name="rasterOp" value="maskPen"/>
    </inkml:brush>
  </inkml:definitions>
  <inkml:trace contextRef="#ctx0" brushRef="#br0">1 1 4608 0 0,'0'0'683'0'0,"7"12"3371"0"0,-6-11-3755 0 0,-1 1 0 0 0,1 0 0 0 0,0-1 0 0 0,0 1 1 0 0,0-1-1 0 0,0 0 0 0 0,0 1 0 0 0,1-1 0 0 0,-1 0 0 0 0,0 0 0 0 0,1 0 0 0 0,-1 0 0 0 0,1 0 0 0 0,-1 0 0 0 0,1 0 1 0 0,2 1-1 0 0,2 0-246 0 0,-1 0 0 0 0,1-1 0 0 0,10 1 0 0 0,-10-1 12 0 0,1 0 49 0 0,-1 0 0 0 0,1 0 0 0 0,-1 1 0 0 0,9 3 0 0 0,-14-5-111 0 0,0 1 46 0 0,0-1 0 0 0,0 1 1 0 0,0-1-1 0 0,0 0 0 0 0,0 1 0 0 0,0-1 0 0 0,0 0 1 0 0,1 0-1 0 0,-1 0 0 0 0,0 1 0 0 0,0-1 0 0 0,0 0 0 0 0,0-1 1 0 0,0 1-1 0 0,1 0 0 0 0,-1 0 0 0 0,0 0 0 0 0,0-1 1 0 0,0 1-1 0 0,2-1 0 0 0,-2 0-18 0 0,1 1-23 0 0,-1 0 1 0 0,0 0 0 0 0,0 0-1 0 0,0 0 1 0 0,1 0 0 0 0,-1 0-1 0 0,0 1 1 0 0,0-1 0 0 0,0 0-1 0 0,0 1 1 0 0,0-1 0 0 0,1 0-1 0 0,-1 1 1 0 0,0 0 0 0 0,0-1-1 0 0,0 1 1 0 0,0-1 0 0 0,0 1-1 0 0,1 1 1 0 0,17 17-36 0 0,-17-17 10 0 0,15 15-713 0 0,-10-11 832 0 0,-1 0 0 0 0,0 0 0 0 0,5 8 1 0 0,-10-12-50 0 0,0 0 0 0 0,1-1 0 0 0,-1 1 0 0 0,1 0 0 0 0,-1-1 0 0 0,1 1 1 0 0,-1-1-1 0 0,1 1 0 0 0,0-1 0 0 0,2 2 0 0 0,14 3 496 0 0,-14-4-656 0 0,0-1 0 0 0,0 1 0 0 0,0 0 1 0 0,0 0-1 0 0,0 0 0 0 0,3 4 0 0 0,11 5 129 0 0,-15-8-22 0 0,0-1 0 0 0,0 1 0 0 0,0-1 0 0 0,-1 1 0 0 0,3 3 1 0 0,-3-3-1 0 0,1 0 0 0 0,-1-1 0 0 0,1 1 0 0 0,-1-1 0 0 0,1 1 0 0 0,4 2 0 0 0,-6-5 9 0 0,0 1 0 0 0,0-1 0 0 0,0 1 1 0 0,0-1-1 0 0,0 1 0 0 0,0-1 0 0 0,0 0 1 0 0,0 1-1 0 0,0-1 0 0 0,0 0 0 0 0,1 0 1 0 0,-1 0-1 0 0,0 0 0 0 0,0 0 0 0 0,0 0 0 0 0,0 0 1 0 0,0 0-1 0 0,3-1 0 0 0,2 0 146 0 0,-1 1-113 0 0,0 1-1 0 0,0-1 1 0 0,0 1-1 0 0,9 3 0 0 0,3 1-155 0 0,-15-4 154 0 0,0 0 0 0 0,0 0 0 0 0,1 0 0 0 0,-1 0 0 0 0,0 0 0 0 0,0 0 0 0 0,1 2 0 0 0,-1-1-51 0 0,0-1 1 0 0,0 0-1 0 0,0 1 1 0 0,0-1-1 0 0,0 0 0 0 0,4 1 1 0 0,-5-2 14 0 0,0 1 0 0 0,0-1 0 0 0,0 0 0 0 0,0 0 0 0 0,0 0 1 0 0,0 0-1 0 0,0-1 0 0 0,0 1 0 0 0,0 0 0 0 0,0 0 0 0 0,0 0 0 0 0,0-1 0 0 0,-1 1 1 0 0,1 0-1 0 0,0-1 0 0 0,0 1 0 0 0,0-1 0 0 0,0 1 0 0 0,-1-1 0 0 0,1 0 0 0 0,1 0 0 0 0,10-15 96 0 0,-11 14-88 0 0,1 0-1 0 0,-1 0 1 0 0,1 0-1 0 0,0-1 1 0 0,0 1-1 0 0,0 1 1 0 0,2-4-1 0 0,10-3 3 0 0,0-1 0 0 0,24-9-1 0 0,-16 8-6 0 0,2-2-56 0 0,10-5-14 0 0,-7 5 70 0 0,-21 9-12 0 0,0 0 0 0 0,1 1 0 0 0,-1-1 0 0 0,0 1 0 0 0,12-2-1 0 0,-3 2 20 0 0,-13 1-11 0 0,0 0 1 0 0,0 1-1 0 0,0 0 1 0 0,1-1 0 0 0,-1 1-1 0 0,0 0 1 0 0,1 0 0 0 0,-1 0-1 0 0,0 0 1 0 0,0 1 0 0 0,1-1-1 0 0,-1 1 1 0 0,2 0-1 0 0,56 17-67 0 0,-39-12 64 0 0,-19-6 0 0 0,1 0 0 0 0,-1 1 0 0 0,1-1 0 0 0,-1 1 0 0 0,0 0 0 0 0,1 0 0 0 0,-1 0 0 0 0,0 0 0 0 0,0 0 0 0 0,0 0 0 0 0,0 0 0 0 0,0 1 0 0 0,0-1 0 0 0,0 1 0 0 0,0 0 0 0 0,0-1 0 0 0,-1 1 0 0 0,1 0 0 0 0,-1 0 0 0 0,2 2 0 0 0,-1 1 40 0 0,0-1 0 0 0,0 1-1 0 0,2 8 1 0 0,-3-9-5 0 0,0 0 0 0 0,1 1 0 0 0,-1-1 0 0 0,1 0 0 0 0,4 7-1 0 0,4 9 36 0 0,-8-15-47 0 0,0-1 0 0 0,0 0 0 0 0,0 0 0 0 0,1 0 0 0 0,2 3 0 0 0,-4-6-20 0 0,-1 0 0 0 0,1-1-1 0 0,-1 1 1 0 0,1 0-1 0 0,-1-1 1 0 0,1 1 0 0 0,-1-1-1 0 0,1 1 1 0 0,0-1-1 0 0,-1 1 1 0 0,1-1 0 0 0,0 1-1 0 0,0-1 1 0 0,-1 0-1 0 0,1 1 1 0 0,0-1 0 0 0,0 0-1 0 0,0 0 1 0 0,1 1-1 0 0,-1-2 1 0 0,0 1 0 0 0,1-1-1 0 0,-1 1 1 0 0,0-1-1 0 0,0 1 1 0 0,0-1-1 0 0,0 0 1 0 0,0 0-1 0 0,0 1 1 0 0,2-3-1 0 0,-2 3-1 0 0,-1-1 0 0 0,0 1 0 0 0,1-1 0 0 0,-1 1 0 0 0,1-1 0 0 0,-1 1-1 0 0,1 0 1 0 0,-1-1 0 0 0,1 1 0 0 0,-1 0 0 0 0,1-1 0 0 0,0 1-1 0 0,-1 0 1 0 0,1 0 0 0 0,-1-1 0 0 0,1 1 0 0 0,0 0 0 0 0,-1 0 0 0 0,1 0-1 0 0,0 0 1 0 0,-1 0 0 0 0,1 0 0 0 0,-1 0 0 0 0,1 0 0 0 0,0 0-1 0 0,-1 0 1 0 0,1 1 0 0 0,0-1 0 0 0,-1 0 0 0 0,1 0 0 0 0,-1 0 0 0 0,1 1-1 0 0,-1-1 1 0 0,1 0 0 0 0,0 1 0 0 0,-1-1 0 0 0,1 1 0 0 0,-1-1 0 0 0,0 0-1 0 0,1 1 1 0 0,-1-1 0 0 0,1 1 0 0 0,-1-1 0 0 0,0 1 0 0 0,1-1-1 0 0,-1 2 1 0 0,1-1 2 0 0,0 0-1 0 0,0 0 1 0 0,0 0 0 0 0,0 0-1 0 0,-1-1 1 0 0,1 1-1 0 0,0 0 1 0 0,1 0 0 0 0,-1-1-1 0 0,0 1 1 0 0,0 0-1 0 0,0-1 1 0 0,2 1-1 0 0,-1-1 5 0 0,-1 1-1 0 0,0-1 0 0 0,0 0 0 0 0,0 0 0 0 0,1-1 0 0 0,-1 1 0 0 0,0 0 0 0 0,0 0 1 0 0,0-1-1 0 0,0 1 0 0 0,0 0 0 0 0,3-2 0 0 0,-3 2-2 0 0,0-1 1 0 0,0 1-1 0 0,0-1 0 0 0,0 1 1 0 0,0-1-1 0 0,0 1 0 0 0,1 0 1 0 0,-1 0-1 0 0,0 0 0 0 0,0-1 1 0 0,0 1-1 0 0,0 0 0 0 0,1 1 1 0 0,-1-1-1 0 0,0 0 0 0 0,2 1 1 0 0,13 5 64 0 0,13 4 24 0 0,-28-9-77 0 0,1-1 0 0 0,0 0 0 0 0,0 0 0 0 0,0 1 0 0 0,-1-1 0 0 0,1 0 0 0 0,0-1 0 0 0,0 1 0 0 0,0 0 0 0 0,-1 0 0 0 0,1-1 0 0 0,0 1 0 0 0,3-2 0 0 0,-1 0 40 0 0,1 0 0 0 0,-1 0 0 0 0,1 1 0 0 0,0-1 0 0 0,0 1 0 0 0,0 0 0 0 0,0 1 0 0 0,0-1 0 0 0,0 1 0 0 0,0 0 0 0 0,-1 0 0 0 0,1 1 0 0 0,9 1 0 0 0,-4 0-56 0 0,2 0 0 0 0,23 1 0 0 0,-28-3 47 0 0,0 1 0 0 0,0 0 0 0 0,0 0 0 0 0,11 4 0 0 0,-9-2-60 0 0,10 2-61 0 0,-1 1 0 0 0,22 10 0 0 0,-35-11 71 0 0,-4-4 4 0 0,-1-1 0 0 0,0 0 0 0 0,1 1 0 0 0,-1-1 0 0 0,1 1 0 0 0,-1-1 0 0 0,0 0 1 0 0,1 1-1 0 0,-1-1 0 0 0,1 0 0 0 0,0 1 0 0 0,-1-1 0 0 0,1 0 0 0 0,-1 0 0 0 0,1 0 0 0 0,-1 1 0 0 0,2-1 0 0 0,-1 1 8 0 0,0 0 0 0 0,0 1-1 0 0,0-1 1 0 0,0 1-1 0 0,-1-1 1 0 0,1 1-1 0 0,0-1 1 0 0,0 4-1 0 0,0-4-5 0 0,0 0-7 0 0,0 0 0 0 0,0 0 0 0 0,0 0 0 0 0,0 0-1 0 0,0 0 1 0 0,1 0 0 0 0,-1-1 0 0 0,0 1 0 0 0,0 0-1 0 0,1-1 1 0 0,1 1 0 0 0,3 2-26 0 0,-1-1 39 0 0,1 1 0 0 0,-1-1 0 0 0,1 0 0 0 0,6 2 0 0 0,-1-1 2 0 0,-8-2-12 0 0,0 0 0 0 0,0-1 0 0 0,0 1 0 0 0,0-1 0 0 0,0 0 0 0 0,0 1-1 0 0,0-1 1 0 0,0-1 0 0 0,0 1 0 0 0,0 0 0 0 0,0-1 0 0 0,0 1 0 0 0,0-1 0 0 0,0 0-1 0 0,-1 0 1 0 0,1 0 0 0 0,0 0 0 0 0,3-3 0 0 0,2-1-7 0 0,-1-1 0 0 0,0 0 0 0 0,0 0 1 0 0,9-11-1 0 0,-9 9 3 0 0,0 1 0 0 0,1 0 0 0 0,13-10 0 0 0,75-48-47 0 0,-91 62 26 0 0,1-1 0 0 0,-1 1 0 0 0,1 1 0 0 0,0-1 0 0 0,0 1 0 0 0,0 0 0 0 0,0 0 0 0 0,0 1 0 0 0,1 0 0 0 0,-1 0 0 0 0,0 0 0 0 0,0 1 0 0 0,11 1 0 0 0,-5-1-20 0 0,0 1 0 0 0,12 3-1 0 0,7 1-6 0 0,-21-3 23 0 0,0 1 0 0 0,0 0 0 0 0,0 1 0 0 0,0 0 0 0 0,16 10 0 0 0,-25-14 29 0 0,32 21 222 0 0,-23-14-184 0 0,0-1-1 0 0,17 8 1 0 0,13 9-1619 0 0,-20-13 2143 0 0,22 16 0 0 0,-28-17-451 0 0,-12-8-108 0 0,-1 1-1 0 0,1-1 1 0 0,0 1-1 0 0,-1-1 0 0 0,1 1 1 0 0,0 0-1 0 0,1 2 0 0 0,0 1 11 0 0,0 1-1 0 0,-1-1 0 0 0,3 8 1 0 0,-4-10-7 0 0,0 0 1 0 0,0 0-1 0 0,0 0 1 0 0,1 0-1 0 0,-1 0 1 0 0,1 0-1 0 0,0-1 1 0 0,0 1-1 0 0,0 0 1 0 0,0-1-1 0 0,0 1 0 0 0,0-1 1 0 0,0 0-1 0 0,1 0 1 0 0,4 3-1 0 0,-7-4 1 0 0,1-1 0 0 0,0 0-1 0 0,0 1 1 0 0,-1-1-1 0 0,1 0 1 0 0,0 1-1 0 0,0-1 1 0 0,-1 0 0 0 0,1 0-1 0 0,0 0 1 0 0,0 0-1 0 0,-1 0 1 0 0,1 0-1 0 0,0 0 1 0 0,0 0 0 0 0,0 0-1 0 0,-1 0 1 0 0,1 0-1 0 0,0 0 1 0 0,0 0-1 0 0,-1-1 1 0 0,1 1-1 0 0,0 0 1 0 0,0-1 0 0 0,-1 1-1 0 0,1 0 1 0 0,1-2-1 0 0,11-4 127 0 0,46-7 686 0 0,-32 8-39 0 0,38-13 0 0 0,-42 12-318 0 0,-18 5-302 0 0,-1 0-1 0 0,1 0 1 0 0,-1-1 0 0 0,0 1 0 0 0,1-1-1 0 0,-1 0 1 0 0,0 0 0 0 0,0 0 0 0 0,6-5-1 0 0,-10 7-299 0 0,0 1-1 0 0,1-1 0 0 0,-1 1 0 0 0,0-1 1 0 0,0 1-1 0 0,1-1 0 0 0,-1 1 1 0 0,0-1-1 0 0,0 1 0 0 0,0-1 1 0 0,0 1-1 0 0,0-1 0 0 0,0 1 0 0 0,0-1 1 0 0,0 1-1 0 0,0-1 0 0 0,0 1 1 0 0,0 0-1 0 0,0 0 41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2:48.992"/>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50 42 14624 0 0,'-29'-16'648'0'0,"21"9"136"0"0,2 1-624 0 0,2-1-160 0 0,2 2 0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2:53.952"/>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0 1 6480 0 0,'0'0'136'0'0,"7"5"32"0"0,5 3 8 0 0,-6-5 16 0 0,0 1-192 0 0,-2-2 0 0 0,3-4 0 0 0,-6 0 0 0 0,4 0 416 0 0,-4 2 56 0 0,4-2 8 0 0,-3 1 0 0 0,2-2 576 0 0,-12 0-520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2:59.364"/>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0 3 4608 0 0,'1'0'92'0'0,"0"0"1"0"0,0 0 0 0 0,0 0-1 0 0,0 0 1 0 0,0 0-1 0 0,0 0 1 0 0,0 1-1 0 0,0-1 1 0 0,0 0-1 0 0,0 1 1 0 0,0-1-1 0 0,0 1 1 0 0,0-1 0 0 0,0 1-1 0 0,-1-1 1 0 0,1 1-1 0 0,0 0 1 0 0,0-1-1 0 0,0 1 1 0 0,-1 0-1 0 0,1 0 1 0 0,-1-1-1 0 0,1 1 1 0 0,0 2 0 0 0,13 24 3609 0 0,-14-30-3577 0 0,0 2-98 0 0,0 0-1 0 0,0 0 1 0 0,0 0 0 0 0,0-1 0 0 0,0 1 0 0 0,1 0 0 0 0,-1 0-1 0 0,0 0 1 0 0,1-1 0 0 0,-1 1 0 0 0,0 0 0 0 0,1 0 0 0 0,0 0-1 0 0,-1 0 1 0 0,1 0 0 0 0,-1 0 0 0 0,2-1 0 0 0,-1 1-27 0 0,-1 1 0 0 0,1-1 0 0 0,0 1 0 0 0,-1-1 0 0 0,1 1 0 0 0,0 0 0 0 0,-1-1 0 0 0,1 1 0 0 0,0 0 0 0 0,-1-1 0 0 0,1 1 0 0 0,0 0 0 0 0,-1 0 0 0 0,1 0 0 0 0,0 0 0 0 0,0 0 0 0 0,-1 0 0 0 0,1 0 0 0 0,0 0 0 0 0,0 0 0 0 0,-1 0 0 0 0,2 0 0 0 0,19 8 0 0 0,-10-4 0 0 0,-3-1 348 0 0,0 0 1 0 0,0-1 0 0 0,1 0 0 0 0,8 0-1 0 0,-12-1-333 0 0,0 0 24 0 0,1 0 0 0 0,-1 0 0 0 0,0 1 0 0 0,0 0 1 0 0,0 0-1 0 0,9 4 0 0 0,-8-4-39 0 0,-6-2 0 0 0,0 0 0 0 0,1 0 0 0 0,-1 0 0 0 0,0 0 0 0 0,0 0 0 0 0,1 0 0 0 0,-1 0 0 0 0,0 1 0 0 0,1-1 0 0 0,-1 0 0 0 0,0 0 0 0 0,0 0 0 0 0,1 0 0 0 0,-1 1 0 0 0,0-1 0 0 0,0 0 0 0 0,1 0 0 0 0,-1 0 0 0 0,0 1 0 0 0,0-1 0 0 0,0 0 0 0 0,1 0 0 0 0,-1 1 0 0 0,0-1 0 0 0,0 1 0 0 0,1-1-12 0 0,-1 1 1 0 0,1 0 0 0 0,0-1 0 0 0,-1 1 0 0 0,1 0 0 0 0,0-1 0 0 0,0 1 0 0 0,-1-1-1 0 0,1 1 1 0 0,0-1 0 0 0,0 1 0 0 0,1-1 0 0 0,3 3-100 0 0,-4-3-51 0 0,8 8-4 0 0,-7-8 166 0 0,0 1 0 0 0,5 7 0 0 0,-3-4 3 0 0,-2-3 5 0 0,-1 0 0 0 0,1 0 0 0 0,-1 1 0 0 0,0-1 0 0 0,0 1 0 0 0,1-1-1 0 0,-1 1 1 0 0,1 1 0 0 0,0 5 119 0 0,4 9 241 0 0,-2-14-345 0 0,0-4-23 0 0,0-1 0 0 0,-3 2 50 0 0,0 0 0 0 0,-1 0-1 0 0,1 0 1 0 0,-1-1 0 0 0,1 1 0 0 0,-1 0 0 0 0,1 0 0 0 0,0 0 0 0 0,-1 0 0 0 0,1 0 0 0 0,-1 0 0 0 0,1 0 0 0 0,0 0 0 0 0,-1 0 0 0 0,1 0 0 0 0,-1 0 0 0 0,1 1 0 0 0,0-1 0 0 0,-1 0 0 0 0,1 0 0 0 0,-1 1 0 0 0,1-1 0 0 0,0 1 105 0 0,0-1 65 0 0,18 4-1515 0 0,-15-4 1146 0 0,3 2 154 0 0,-6-2 98 0 0,0 0 3 0 0,1 1-46 0 0,-1-1-146 0 0,0 1-21 0 0,16 10 380 0 0,-1 3 54 0 0,-6-7 34 0 0,-9-7-285 0 0,0 1-66 0 0,-1 0 1 0 0,1 0-1 0 0,-1 0 0 0 0,1 0 0 0 0,0 0 0 0 0,0 0 0 0 0,-1 0 1 0 0,1 0-1 0 0,0-1 0 0 0,0 1 0 0 0,1 1 0 0 0,0-1-2 0 0,2 4-8 0 0,-3-4 0 0 0,0 0 0 0 0,0 0 0 0 0,-1 0 0 0 0,1 0 0 0 0,0-1 0 0 0,0 1 0 0 0,0 0 0 0 0,0 0 0 0 0,1-1 0 0 0,-1 1 0 0 0,0-1 0 0 0,1 1 0 0 0,-1 0 2 0 0,1-1 1 0 0,-1 1 0 0 0,0-1 0 0 0,0 0-1 0 0,0 0 1 0 0,0 0 0 0 0,0 0 0 0 0,0 0-1 0 0,0 0 1 0 0,0 0 0 0 0,0 0-1 0 0,0 0 1 0 0,1 0 0 0 0,-1 0 0 0 0,1-1-1 0 0,6 0 19 0 0,-5 1-57 0 0,0 1 0 0 0,0-1 0 0 0,0 0 1 0 0,0 0-1 0 0,4-1 0 0 0,1 1-61 0 0,-7 0 43 0 0,0 0 8 0 0,1 1 0 0 0,-1-1 0 0 0,1 1 0 0 0,-1-1 0 0 0,0 0-1 0 0,1 0 1 0 0,-1 1 0 0 0,1-1 0 0 0,-1 0 0 0 0,1 0 0 0 0,-1 0 0 0 0,1-1 0 0 0,-1 1-1 0 0,0 0 1 0 0,3-1 0 0 0,4 0-146 0 0,-4-1 149 0 0,1 1 0 0 0,-1 0 0 0 0,0-1 0 0 0,5-3 0 0 0,-7 4 3 0 0,29-13-185 0 0,-23 7 183 0 0,-7 6 37 0 0,-1 0-1 0 0,1 1 1 0 0,0-1-1 0 0,-1 0 1 0 0,1 1-1 0 0,0-1 0 0 0,-1 1 1 0 0,1-1-1 0 0,0 1 1 0 0,0-1-1 0 0,-1 1 1 0 0,1 0-1 0 0,0-1 1 0 0,0 1-1 0 0,0 0 1 0 0,-1 0-1 0 0,1-1 1 0 0,0 1-1 0 0,2 0 1 0 0,-1-1 5 0 0,0 1 0 0 0,0-1 0 0 0,0 0 0 0 0,0 0 1 0 0,0 0-1 0 0,-1 0 0 0 0,1-1 0 0 0,0 1 1 0 0,1-2-1 0 0,9-5-13 0 0,0 2-652 0 0,-4 3 420 0 0,-1 0 1 0 0,0 0-1 0 0,1-1 0 0 0,-1-1 0 0 0,8-6 1 0 0,7-7-1068 0 0,-19 16 1224 0 0,-1 0 0 0 0,1 0 1 0 0,0 0-1 0 0,-1 0 0 0 0,0-1 0 0 0,1 1 1 0 0,1-4-1 0 0,8-7-580 0 0,-10 12-213 0 0,0 0 638 0 0,0 1 0 0 0,0-1 0 0 0,-1 0 0 0 0,1 0 0 0 0,-1 0 0 0 0,1-1 0 0 0,-1 1 0 0 0,1 0 0 0 0,-1-1 0 0 0,2-1 0 0 0,4-3 1583 0 0,27-17 100 0 0,-32 21-1458 0 0,15-4 550 0 0,-15 6-494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3:01.470"/>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1 307 7568 0 0,'0'0'166'0'0,"6"0"238"0"0,-3 0-264 0 0,1 0-1 0 0,-1 0 0 0 0,0-1 0 0 0,1 0 1 0 0,-1 1-1 0 0,7-3 0 0 0,1-1 504 0 0,5-1 119 0 0,-15 4-599 0 0,1 0 0 0 0,0 0 0 0 0,0 1 1 0 0,-1-1-1 0 0,1 1 0 0 0,0-1 0 0 0,0 1 0 0 0,0 0 1 0 0,0 0-1 0 0,0 0 0 0 0,0 0 0 0 0,3 0 1 0 0,-4 1-113 0 0,-1-1 0 0 0,1 0 0 0 0,0 0 1 0 0,-1 1-1 0 0,1-1 0 0 0,0 0 1 0 0,-1 0-1 0 0,1 0 0 0 0,0 0 1 0 0,0 0-1 0 0,-1 0 0 0 0,1 0 0 0 0,0 0 1 0 0,-1-1-1 0 0,1 1 0 0 0,0 0 1 0 0,-1 0-1 0 0,1 0 0 0 0,0-1 0 0 0,-1 1 1 0 0,1 0-1 0 0,0-1 0 0 0,-1 1 1 0 0,1-1-1 0 0,-1 1 0 0 0,1-1 1 0 0,-1 1-1 0 0,1-1 0 0 0,-1 1 0 0 0,1-1 1 0 0,-1 1-1 0 0,1-1 0 0 0,0-1 1 0 0,0 2 20 0 0,0-1 0 0 0,1 0 0 0 0,-1 1 0 0 0,1-1 0 0 0,-1 1 0 0 0,1-1 0 0 0,-1 1 0 0 0,1 0 0 0 0,-1 0 0 0 0,4-1 0 0 0,5 0 60 0 0,-8 0-131 0 0,0-1 1 0 0,0 1 0 0 0,0 0 0 0 0,0 0 0 0 0,0-1 0 0 0,0 0 0 0 0,0 1 0 0 0,-1-1 0 0 0,1 0 0 0 0,-1 0-1 0 0,1 1 1 0 0,0-4 0 0 0,0 2-3 0 0,1 0 1 0 0,-1 1-1 0 0,0-1 0 0 0,1 0 0 0 0,2-1 1 0 0,31-19 396 0 0,-27 18-247 0 0,0 0 0 0 0,0-1 0 0 0,10-9 0 0 0,-4 4-407 0 0,-1 0 1 0 0,20-10-1 0 0,-23 14 181 0 0,12-7 22 0 0,-13 9 55 0 0,-1 0 0 0 0,0-1 1 0 0,11-9-1 0 0,-17 11-6 0 0,-2 4 3 0 0,-1-1 0 0 0,1 0 0 0 0,0 1-1 0 0,0-1 1 0 0,-1 0 0 0 0,1 1-1 0 0,0-1 1 0 0,0 1 0 0 0,0-1-1 0 0,-1 1 1 0 0,2-1 0 0 0,32-5-24 0 0,-5 6 16 0 0,-9 2-48 0 0,-19-2 56 0 0,-1 0-1 0 0,1 0 1 0 0,0 0-1 0 0,-1 0 0 0 0,1 0 1 0 0,0 0-1 0 0,-1 0 1 0 0,1 0-1 0 0,-1 0 1 0 0,1 0-1 0 0,0 1 0 0 0,-1-1 1 0 0,1 0-1 0 0,-1 0 1 0 0,1 1-1 0 0,-1-1 0 0 0,1 0 1 0 0,-1 1-1 0 0,1-1 1 0 0,0 1-1 0 0,5 4-33 0 0,16 16 179 0 0,-1-8-142 0 0,-21-12 0 0 0,1-1 0 0 0,0 1 0 0 0,0-1 0 0 0,0 1 0 0 0,0-1 0 0 0,0 1 0 0 0,0-1 0 0 0,0 1 0 0 0,0-1 0 0 0,0 0 0 0 0,0 0 0 0 0,0 1 0 0 0,2-1 0 0 0,6 2 0 0 0,-4 1 14 0 0,0-1 0 0 0,-1 0 1 0 0,1 0-1 0 0,6 2 0 0 0,-10-4-5 0 0,0 1 0 0 0,0-1-1 0 0,0 0 1 0 0,1 1 0 0 0,-1-1-1 0 0,0 0 1 0 0,0 0 0 0 0,0 0 0 0 0,1 0-1 0 0,-1 0 1 0 0,0-1 0 0 0,0 1-1 0 0,0 0 1 0 0,1 0 0 0 0,-1-1 0 0 0,0 1-1 0 0,0-1 1 0 0,0 1 0 0 0,0-1-1 0 0,0 1 1 0 0,0-1 0 0 0,0 0-1 0 0,0 0 1 0 0,1-1 0 0 0,-1 2 33 0 0,-1 0-1 0 0,1 0 1 0 0,-1-1 0 0 0,1 1 0 0 0,-1 0 0 0 0,1 0 0 0 0,-1 0-1 0 0,1-1 1 0 0,-1 1 0 0 0,1 0 0 0 0,-1 0 0 0 0,1 0-1 0 0,-1 0 1 0 0,1 0 0 0 0,-1 0 0 0 0,1 0 0 0 0,-1 0 0 0 0,2 1-1 0 0,-1-1-4 0 0,-1 0-1 0 0,1 0 1 0 0,0 0-1 0 0,0 0 1 0 0,-1 0-1 0 0,1 0 1 0 0,0 0-1 0 0,0 0 0 0 0,-1-1 1 0 0,1 1-1 0 0,0 0 1 0 0,-1 0-1 0 0,1 0 1 0 0,1-1-1 0 0,2-2-9 0 0,0 0-1 0 0,0 0 0 0 0,1 1 1 0 0,-1 0-1 0 0,1 0 1 0 0,0 0-1 0 0,0 0 1 0 0,-1 1-1 0 0,1 0 1 0 0,0 0-1 0 0,6-1 0 0 0,11-4 70 0 0,-18 5 14 0 0,0 0 0 0 0,0 0-1 0 0,1 0 1 0 0,-1 0-1 0 0,5 0 1 0 0,23-6 900 0 0,-21 6-968 0 0,-7 1-42 0 0,-1 0 1 0 0,0 0 0 0 0,1 0 0 0 0,-1 0-1 0 0,0 1 1 0 0,1-1 0 0 0,-1 1 0 0 0,6 2-1 0 0,-9-3 0 0 0,0 0 0 0 0,1 1 0 0 0,-1-1 0 0 0,1 0 0 0 0,-1 0 0 0 0,0 0 0 0 0,1 1 0 0 0,-1-1 0 0 0,1 0 0 0 0,-1 0 0 0 0,1 0 0 0 0,-1 0 0 0 0,1 0 0 0 0,-1 0 0 0 0,0 0 0 0 0,1 0 0 0 0,-1 0 0 0 0,1 0 0 0 0,-1 0 0 0 0,1 0 0 0 0,-1 0 0 0 0,1 0 0 0 0,-1-1 0 0 0,0 1 0 0 0,1 0 0 0 0,-1 0 0 0 0,1 0 0 0 0,-1-1 0 0 0,0 1 0 0 0,1 0 0 0 0,-1 0 0 0 0,1-1 0 0 0,1 0 0 0 0,-1-1 0 0 0,1 1 0 0 0,0 0 0 0 0,0 0 0 0 0,0 0 0 0 0,0 0 0 0 0,0 1 0 0 0,0-1 0 0 0,4 0 0 0 0,2-1 12 0 0,1 0 0 0 0,0 1-1 0 0,0 0 1 0 0,0 0-1 0 0,10 2 1 0 0,-2-1-2 0 0,-14 0-5 0 0,0 0-1 0 0,1 0 0 0 0,-1 0 0 0 0,1 1 0 0 0,-1-1 0 0 0,0 1 1 0 0,0 0-1 0 0,1 0 0 0 0,-1 0 0 0 0,0 0 0 0 0,0 1 0 0 0,0-1 1 0 0,0 1-1 0 0,0 0 0 0 0,3 3 125 0 0,42-6-65 0 0,0-5 707 0 0,-42 5-852 0 0,-1 0 0 0 0,-1 0 0 0 0,1 0 0 0 0,0-1 0 0 0,6-3 0 0 0,9-2-100 0 0,12-4 897 0 0,-6 4-1203 0 0,-2 1 258 0 0,-9 2 189 0 0,1 0-1 0 0,0 1 0 0 0,-1 1 0 0 0,1 0 0 0 0,18 1 0 0 0,-6 2-1 0 0,8 1 9 0 0,-22-3 33 0 0,-13 0 2 0 0,0 1 0 0 0,-1 0 0 0 0,1 0 0 0 0,0 0 0 0 0,0 0 0 0 0,-1 0 0 0 0,1 0 0 0 0,0 0 0 0 0,-1 1 0 0 0,1-1 0 0 0,0 0 0 0 0,-1 0 0 0 0,1 0 0 0 0,0 1 0 0 0,-1-1 0 0 0,1 0 0 0 0,0 1 0 0 0,-1-1 0 0 0,1 0 0 0 0,-1 1 0 0 0,1-1 0 0 0,-1 1 0 0 0,1-1 0 0 0,0 2-1 0 0,4 2 14 0 0,-5-4-11 0 0,1 0-1 0 0,-1 0 0 0 0,0 0 0 0 0,1 0 0 0 0,-1 0 1 0 0,1 0-1 0 0,-1 0 0 0 0,0 0 0 0 0,1 0 0 0 0,-1 0 1 0 0,1 0-1 0 0,-1 0 0 0 0,0 0 0 0 0,1 0 1 0 0,-1 0-1 0 0,0 0 0 0 0,1 0 0 0 0,-1 0 0 0 0,1 0 1 0 0,-1-1-1 0 0,0 1 0 0 0,1 0 0 0 0,-1 0 0 0 0,0 0 1 0 0,0-1-1 0 0,1 1 0 0 0,-1 0 0 0 0,0 0 0 0 0,1-1 1 0 0,-1 1-1 0 0,0 0 0 0 0,0-1 0 0 0,0 1 0 0 0,1 0 1 0 0,-1-1-1 0 0,0 1 0 0 0,0 0 0 0 0,0-1 0 0 0,0 1 1 0 0,0 0-1 0 0,1-1 0 0 0,-1 0-2 0 0,2-2-1 0 0,9 1 0 0 0,8-5 0 0 0,-16 6-12 0 0,21-3-82 0 0,-21 2 210 0 0,-1 1-140 0 0,0 1 1 0 0,0-1-1 0 0,0 0 1 0 0,0 1-1 0 0,0-1 0 0 0,0 1 1 0 0,0 0-1 0 0,0-1 1 0 0,0 1-1 0 0,0 0 1 0 0,0 0-1 0 0,0 0 1 0 0,0 1-1 0 0,2 0 0 0 0,15 7-114 0 0,-15-6 150 0 0,-1 0 0 0 0,1 0 1 0 0,0-1-1 0 0,0 1 0 0 0,4 0 0 0 0,-7-1 277 0 0,3 0-1178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3:02.380"/>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0 9 4608 0 0,'0'0'200'0'0,"11"0"48"0"0,-3 0-248 0 0,2-1 0 0 0,2-1 0 0 0,3 0 0 0 0,-1-2 64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3:05.099"/>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4 56 3224 0 0,'3'4'288'0'0,"-1"0"-148"0"0,5 10 4181 0 0,-13-18-3472 0 0,6 4-820 0 0,0 0-1 0 0,0 0 0 0 0,0 0 0 0 0,0 1 0 0 0,0-1 1 0 0,0 0-1 0 0,0 0 0 0 0,0 0 0 0 0,0 0 1 0 0,0 0-1 0 0,0 1 0 0 0,0-1 0 0 0,0 0 0 0 0,0 0 1 0 0,0 0-1 0 0,0 0 0 0 0,0 0 0 0 0,-1 0 1 0 0,1 1-1 0 0,0-1 0 0 0,0 0 0 0 0,0 0 0 0 0,0 0 1 0 0,0 0-1 0 0,0 0 0 0 0,0 0 0 0 0,0 0 1 0 0,-1 0-1 0 0,1 0 0 0 0,0 1 0 0 0,0-1 0 0 0,0 0 1 0 0,0 0-1 0 0,0 0 0 0 0,0 0 0 0 0,-1 0 0 0 0,1 0 1 0 0,0 0-1 0 0,-3-2 1242 0 0,0-6-1159 0 0,2 7 259 0 0,12-8 2676 0 0,-5 3-2979 0 0,0 1 1 0 0,1-1-1 0 0,0 2 1 0 0,0-1-1 0 0,1 1 1 0 0,-1 0-1 0 0,1 0 1 0 0,12-3 0 0 0,9 1 391 0 0,-1 0 0 0 0,-25 6-516 0 0,1 0 1 0 0,-1-1-1 0 0,0 1 0 0 0,1 0 1 0 0,-1 1-1 0 0,1-1 0 0 0,3 1 1 0 0,-3 0-81 0 0,9-2-41 0 0,-1 0 116 0 0,-7 3 62 0 0,1-1 0 0 0,-1-1 0 0 0,10 1 0 0 0,14 2 0 0 0,-4 1 0 0 0,6 7 0 0 0,-7-7 0 0 0,-22-4 0 0 0,0 1 0 0 0,0-1 0 0 0,0 0 0 0 0,1 1 0 0 0,-1 0 0 0 0,0-1 0 0 0,3 2 0 0 0,13 2 0 0 0,-1 0 0 0 0,15 6 0 0 0,-30-9 3 0 0,-1 0 0 0 0,0 0 0 0 0,1-1 0 0 0,-1 1 0 0 0,1 0 0 0 0,-1-1 0 0 0,1 0 0 0 0,2 1 0 0 0,6 3 76 0 0,-7-3 7 0 0,1 0-1 0 0,-1 1 0 0 0,0-1 1 0 0,7 1-1 0 0,-2-1-285 0 0,15 10 31 0 0,-19-8 146 0 0,1-1-1 0 0,0 1 1 0 0,0-1-1 0 0,0 0 1 0 0,0 0-1 0 0,5 0 1 0 0,-7-1 23 0 0,55 6 0 0 0,-33-2-76 0 0,-21-4-219 0 0,1-1 1 0 0,-1 0-1 0 0,1-1 1 0 0,-1 1-1 0 0,7-2 1 0 0,-2 0 57 0 0,0 1 242 0 0,2-1-31 0 0,0 1 0 0 0,15 0 1 0 0,45-2-1951 0 0,-48 1 1384 0 0,-15 1 228 0 0,1 1 0 0 0,0 0 0 0 0,14 1 0 0 0,27 4 2190 0 0,-39-4-1839 0 0,0 0 0 0 0,-1 1 0 0 0,1 0-1 0 0,11 4 1 0 0,-13-4 92 0 0,-1 0 0 0 0,0 0 1 0 0,17 1-1 0 0,5 0 797 0 0,-22-2-650 0 0,0 0 0 0 0,12-1 1 0 0,-2 13 335 0 0,-7-8-322 0 0,1-1-1 0 0,0-1 0 0 0,23 5 1 0 0,-15 1 301 0 0,-13-5-311 0 0,-1 0 1 0 0,11 8-1 0 0,-13-8-255 0 0,0-1 0 0 0,1 0 0 0 0,0 0-1 0 0,6 3 1 0 0,-10-5 125 0 0,2 2-120 0 0,-1-1 0 0 0,1 1 0 0 0,0-1 0 0 0,0 0 1 0 0,0 0-1 0 0,0-1 0 0 0,0 1 0 0 0,0 0 0 0 0,1-1 0 0 0,-1 0 0 0 0,7 2 0 0 0,-7-3 22 0 0,0 1-1 0 0,1 0 1 0 0,-1 1 0 0 0,0-1-1 0 0,0 0 1 0 0,0 1 0 0 0,0 0-1 0 0,0-1 1 0 0,5 5 0 0 0,-6-3-2 0 0,-1-2 0 0 0,0 0 0 0 0,1 0 0 0 0,-1 0 0 0 0,0 0 0 0 0,0-1 0 0 0,0 1 0 0 0,1 0 0 0 0,-1 0 0 0 0,1-1 0 0 0,1 1 0 0 0,4 2 0 0 0,2 3-243 0 0,1 0 1 0 0,19 6-1 0 0,-15-6-461 0 0,-7-2 192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3:07.524"/>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1 2 8376 0 0,'0'0'2273'0'0,"20"-2"-545"0"0,-15 3-1479 0 0,-1 0 0 0 0,0 0 0 0 0,0 0 0 0 0,0 1-1 0 0,-1-1 1 0 0,1 1 0 0 0,0 0 0 0 0,5 3 0 0 0,14 7 310 0 0,-5-7-302 0 0,33 10 781 0 0,-22-5-24 0 0,-19-6-810 0 0,5 2-218 0 0,0 0 1 0 0,1-2 0 0 0,0 0-1 0 0,26 3 1 0 0,-36-6 61 0 0,23 3-41 0 0,-10 0 98 0 0,36 0 0 0 0,-12-1-441 0 0,-25-2 353 0 0,-4-1 79 0 0,0 0 0 0 0,13-2-1 0 0,-11-1-150 0 0,20 1 0 0 0,57-4-179 0 0,-61 2 223 0 0,-25 2 7 0 0,0 1-1 0 0,12-1 1 0 0,27 0 4 0 0,-17 0-37 0 0,-5 0 10 0 0,41 2 91 0 0,-22 4-64 0 0,-30-3 16 0 0,0 0 0 0 0,20 4 0 0 0,-5 1 0 0 0,-17-5-17 0 0,-8-1 2 0 0,0 0 1 0 0,-1 0-1 0 0,1 1 0 0 0,0-1 1 0 0,-1 1-1 0 0,1 0 0 0 0,-1 0 1 0 0,4 2-1 0 0,15 7-64 0 0,40 13 1 0 0,-39-15 48 0 0,0 0 14 0 0,-3 0 192 0 0,-16-6-151 0 0,0-1 0 0 0,1 1 0 0 0,-1-1 0 0 0,0 0 0 0 0,1 0 0 0 0,5 1 0 0 0,11 2-462 0 0,-14-3 413 0 0,0 1-1 0 0,-1-1 1 0 0,1-1 0 0 0,11 1-1 0 0,15 4 9 0 0,-8-1 0 0 0,7 2 0 0 0,-23-3 0 0 0,0-1 0 0 0,1-1 0 0 0,11 1 0 0 0,6-1 0 0 0,-12-1 0 0 0,20-1 0 0 0,35-1 0 0 0,-24 9-261 0 0,-39-7 343 0 0,-1 0-122 0 0,0 0-1 0 0,0 0 0 0 0,0 1 0 0 0,0 0 0 0 0,7 1 0 0 0,-12-2 45 0 0,1 1-1 0 0,-1-1 0 0 0,1 0 0 0 0,-1 0 1 0 0,1 0-1 0 0,-1 1 0 0 0,1-1 0 0 0,-1 0 0 0 0,1 0 1 0 0,-1 0-1 0 0,1 0 0 0 0,-1 0 0 0 0,1 0 1 0 0,-1 0-1 0 0,1 0 0 0 0,0 0 0 0 0,-1 0 0 0 0,1 0 1 0 0,-1 0-1 0 0,1-1 0 0 0,-1 1 0 0 0,1 0 1 0 0,-1 0-1 0 0,1-1 0 0 0,0 1 0 0 0,-1-1-10 0 0,1 1 1 0 0,0 0-1 0 0,-1-1 0 0 0,1 1 0 0 0,-1 0 1 0 0,1 0-1 0 0,-1-1 0 0 0,1 1 0 0 0,0 0 1 0 0,-1 0-1 0 0,1 0 0 0 0,-1 0 0 0 0,1 0 0 0 0,0 0 1 0 0,-1 0-1 0 0,1 0 0 0 0,0 0 0 0 0,-1 0 1 0 0,1 0-1 0 0,-1 0 0 0 0,1 1 0 0 0,0-1 1 0 0,0 0-1 0 0,19 4-326 0 0,0-1 0 0 0,0 0 0 0 0,23-2 0 0 0,42 3-1363 0 0,-80-4 1605 0 0,0 0 0 0 0,0 0 0 0 0,-1 1-1 0 0,1 0 1 0 0,0 0 0 0 0,-1 0 0 0 0,1 0 0 0 0,5 3 0 0 0,-9-4 243 0 0,13 2 135 0 0,-7-1-710 0 0,0 0 0 0 0,0 0 0 0 0,0-1 0 0 0,0 0 0 0 0,-1 0 0 0 0,10-2 0 0 0,-9 1 22 0 0,0 0-1 0 0,0 1 0 0 0,0 0 1 0 0,1 0-1 0 0,-1 1 0 0 0,7 1 1 0 0,11 1 1714 0 0,-19-3-1254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0:05.689"/>
    </inkml:context>
    <inkml:brush xml:id="br0">
      <inkml:brushProperty name="width" value="0.1" units="cm"/>
      <inkml:brushProperty name="height" value="0.2" units="cm"/>
      <inkml:brushProperty name="color" value="#FFA95B"/>
      <inkml:brushProperty name="tip" value="rectangle"/>
      <inkml:brushProperty name="rasterOp" value="maskPen"/>
    </inkml:brush>
  </inkml:definitions>
  <inkml:trace contextRef="#ctx0" brushRef="#br0">5 33 9528 0 0,'0'0'216'0'0,"-4"-4"1585"0"0,9 5-1366 0 0,1 0 0 0 0,0 0 1 0 0,-1 0-1 0 0,8-1 0 0 0,-7-12 1156 0 0,-5 12-1570 0 0,0-1 1 0 0,-1 1 0 0 0,1-1-1 0 0,0 1 1 0 0,0-1 0 0 0,-1 1 0 0 0,1-1-1 0 0,0 1 1 0 0,0 0 0 0 0,0-1 0 0 0,-1 1-1 0 0,1 0 1 0 0,0 0 0 0 0,0 0 0 0 0,0 0-1 0 0,0 0 1 0 0,0 0 0 0 0,-1 0 0 0 0,1 0-1 0 0,0 0 1 0 0,0 0 0 0 0,0 0-1 0 0,0 0 1 0 0,0 0 0 0 0,0 1 0 0 0,-1-1-1 0 0,1 0 1 0 0,0 1 0 0 0,0-1 0 0 0,-1 1-1 0 0,1-1 1 0 0,0 1 0 0 0,0 0 0 0 0,1 0 50 0 0,0 0 1 0 0,0 0 0 0 0,0 0 0 0 0,-1 0-1 0 0,1-1 1 0 0,0 1 0 0 0,3 0 0 0 0,-4-1-58 0 0,1 0 0 0 0,-1 0 0 0 0,0-1 0 0 0,1 1-1 0 0,-1-1 1 0 0,0 1 0 0 0,1-1 0 0 0,-1 1 0 0 0,0-1 0 0 0,0 0 0 0 0,0 1 0 0 0,2-2 0 0 0,6-4 125 0 0,28-6 187 0 0,-33 11-331 0 0,-2 1 47 0 0,-2 0-43 0 0,1-1 0 0 0,0 1 0 0 0,-1 0 1 0 0,1 0-1 0 0,0 0 0 0 0,-1 0 0 0 0,1 0 0 0 0,0 0 1 0 0,-1 0-1 0 0,1 0 0 0 0,0 0 0 0 0,0 0 0 0 0,-1 0 1 0 0,1 0-1 0 0,0 0 0 0 0,-1 1 0 0 0,1-1 0 0 0,-1 0 1 0 0,1 0-1 0 0,0 1 0 0 0,-1-1 0 0 0,1 0 0 0 0,-1 1 1 0 0,1-1-1 0 0,0 1 0 0 0,-1-1 0 0 0,0 1 0 0 0,1-1 1 0 0,-1 1-1 0 0,1-1 0 0 0,-1 1 0 0 0,1-1 1 0 0,-1 1-1 0 0,0 0 0 0 0,1-1 0 0 0,-1 1 0 0 0,0-1 1 0 0,0 1-1 0 0,0 0 0 0 0,1-1 0 0 0,-1 1 0 0 0,0 0 1 0 0,0-1-1 0 0,0 1 0 0 0,0 0 0 0 0,0 0 0 0 0,0-1 1 0 0,0 1-1 0 0,-1 0 0 0 0,1 0 0 0 0,0 22 0 0 0,-7 51 920 0 0,7-58-1118 0 0,0-1 0 0 0,4 20 0 0 0,-2-22 723 0 0,-1-6-374 0 0,0-1 0 0 0,0 1-1 0 0,5 10 1 0 0,-5-11-145 0 0,0 0 0 0 0,0 1-1 0 0,0-1 1 0 0,0 1 0 0 0,-2 12 0 0 0,1-9-15 0 0,0-4 11 0 0,0-4 3 0 0,-1 1 0 0 0,1-1 0 0 0,0 0 0 0 0,0 0-1 0 0,1 0 1 0 0,-1 0 0 0 0,0 0 0 0 0,1 1 0 0 0,-1-1 0 0 0,1 0 0 0 0,-1 0-1 0 0,1 0 1 0 0,0 0 0 0 0,2 3 0 0 0,-1-2 13 0 0,0 0 0 0 0,0 0 0 0 0,0 0 0 0 0,-1 0 0 0 0,1 0-1 0 0,1 5 1 0 0,1 2-26 0 0,8 17 19 0 0,0 2 18 0 0,-6-17-29 0 0,-6-11 0 0 0,1 1 0 0 0,0-1 0 0 0,-1 0 0 0 0,1 1 0 0 0,-1-1 0 0 0,1 1 0 0 0,-1-1 0 0 0,0 0 0 0 0,1 1 0 0 0,-1-1 0 0 0,0 1 0 0 0,0-1 0 0 0,0 1 0 0 0,0-1 0 0 0,-1 3 0 0 0,2 15 0 0 0,-1-17 0 0 0,1 1 0 0 0,-1-1 0 0 0,0 1 0 0 0,0-1 0 0 0,0 1 0 0 0,0-1 0 0 0,-2 5 0 0 0,2 9 435 0 0,0-16-182 0 0,3 4-39 0 0,10 15-166 0 0,-12-17-51 0 0,0-1 0 0 0,0 1-1 0 0,0 0 1 0 0,0-1 0 0 0,0 1 0 0 0,0-1-1 0 0,1 1 1 0 0,-1-1 0 0 0,4 3 0 0 0,15 6 837 0 0,-3-3-662 0 0,-11-3-97 0 0,-4-3-42 0 0,0 1 0 0 0,0-1 0 0 0,0 1 1 0 0,0-1-1 0 0,0 0 0 0 0,0 0 0 0 0,0 0 0 0 0,0 0 0 0 0,0-1 1 0 0,1 1-1 0 0,-1-1 0 0 0,0 1 0 0 0,1-1 0 0 0,4 0 0 0 0,-7 0-33 0 0,0 0-1 0 0,1 0 0 0 0,-1 0 1 0 0,0 0-1 0 0,0-1 0 0 0,1 1 1 0 0,-1 0-1 0 0,0 0 0 0 0,1-1 0 0 0,-1 1 1 0 0,0 0-1 0 0,0 0 0 0 0,0-1 1 0 0,1 1-1 0 0,-1 0 0 0 0,0-1 1 0 0,0 1-1 0 0,0 0 0 0 0,0-1 1 0 0,1 1-1 0 0,-1 0 0 0 0,0-1 1 0 0,0 1-1 0 0,0 0 0 0 0,0-1 1 0 0,0 1-1 0 0,0 0 0 0 0,0-1 0 0 0,0 1 1 0 0,0 0-1 0 0,0-1 0 0 0,0 1 1 0 0,-1-1-1 0 0,1 1-1 0 0,0-1-1 0 0,0 1 1 0 0,0 0-1 0 0,0-1 1 0 0,0 1 0 0 0,0 0-1 0 0,0-1 1 0 0,0 1-1 0 0,0 0 1 0 0,0-1 0 0 0,0 1-1 0 0,0 0 1 0 0,0-1-1 0 0,0 1 1 0 0,0 0-1 0 0,0-1 1 0 0,1 1 0 0 0,-1 0-1 0 0,0-1 1 0 0,0 1-1 0 0,0 0 1 0 0,0-1 0 0 0,1 1-1 0 0,-1 0 1 0 0,0 0-1 0 0,0-1 1 0 0,1 1 0 0 0,-1 0-1 0 0,0 0 1 0 0,0-1-1 0 0,1 1 1 0 0,-1 0 0 0 0,0 0-1 0 0,1 0 1 0 0,-1 0-1 0 0,0-1 1 0 0,1 1-1 0 0,-1 0 1 0 0,0 0 0 0 0,1 0-1 0 0,-1 0 1 0 0,0 0-1 0 0,1 0 1 0 0,1 0-48 0 0,0 1 1 0 0,0-1-1 0 0,0 1 1 0 0,0-1-1 0 0,0 1 1 0 0,0 0-1 0 0,-1-1 0 0 0,1 1 1 0 0,0 0-1 0 0,0 0 1 0 0,1 2-1 0 0,12 5 109 0 0,-14-8-54 0 0,0 0 0 0 0,-1 0 0 0 0,1 1 0 0 0,0-1 0 0 0,-1 0 0 0 0,1 0 0 0 0,0 0 0 0 0,-1-1 0 0 0,1 1 0 0 0,-1 0 0 0 0,1 0 0 0 0,0 0 0 0 0,-1 0 0 0 0,1-1 0 0 0,0 1 0 0 0,-1 0 0 0 0,1 0 0 0 0,-1-1 0 0 0,1 1 0 0 0,-1 0 0 0 0,1-1 0 0 0,0 0 0 0 0,1 0-7 0 0,-1 0 1 0 0,1 0-1 0 0,0 0 1 0 0,-1 0-1 0 0,1 0 1 0 0,0 1-1 0 0,0-1 1 0 0,-1 0-1 0 0,1 1 1 0 0,0 0-1 0 0,4-1 1 0 0,23 0-120 0 0,-20 2 106 0 0,39 3 15 0 0,1 1 0 0 0,-43-5 43 0 0,1 1 1 0 0,-1 0-1 0 0,1 1 0 0 0,-1-1 0 0 0,1 1 0 0 0,-1 1 0 0 0,7 3 0 0 0,-6-3 2 0 0,-1-1 0 0 0,1 1 0 0 0,-1-1 0 0 0,1 0 0 0 0,0-1 0 0 0,-1 0-1 0 0,10 1 1 0 0,84 5-45 0 0,-82-7 3 0 0,-12 1-7 0 0,0-1 0 0 0,0 0 0 0 0,10-1 0 0 0,55-4-468 0 0,-51 3 582 0 0,1 1 1 0 0,35 1-1 0 0,-16 1-28 0 0,14 4-82 0 0,-54-5 0 0 0,1 0 0 0 0,-1 0 1 0 0,0 0-1 0 0,0 0 0 0 0,0 0 0 0 0,0 0 0 0 0,1 0 0 0 0,-1 0 0 0 0,0 0 0 0 0,0 0 0 0 0,0 0 0 0 0,0 0 0 0 0,1 0 0 0 0,-1 0 0 0 0,0 0 1 0 0,0 0-1 0 0,0 0 0 0 0,0-1 0 0 0,1 1 0 0 0,-1 0 0 0 0,0 0 0 0 0,0 0 0 0 0,0 0 0 0 0,0 0 0 0 0,0 0 0 0 0,0 0 0 0 0,1-1 0 0 0,-1 1 1 0 0,0 0-1 0 0,0 0 0 0 0,0 0 0 0 0,0 0 0 0 0,0 0 0 0 0,0-1 0 0 0,0 1 0 0 0,0 0 0 0 0,0 0 0 0 0,0 0 0 0 0,0 0 0 0 0,0-1 0 0 0,0 1 1 0 0,0 0-1 0 0,0 0 0 0 0,0 0 0 0 0,0-1 0 0 0,0 1 0 0 0,0 0 0 0 0,2-8-20 0 0,-2 7 20 0 0,1 1 0 0 0,-1-1-1 0 0,1 0 1 0 0,-1 1 0 0 0,1-1-1 0 0,-1 1 1 0 0,1-1 0 0 0,-1 0-1 0 0,1 1 1 0 0,0-1 0 0 0,-1 1-1 0 0,1 0 1 0 0,0-1-1 0 0,-1 1 1 0 0,1 0 0 0 0,0-1-1 0 0,-1 1 1 0 0,1 0 0 0 0,0 0-1 0 0,0-1 1 0 0,-1 1 0 0 0,1 0-1 0 0,1 0 1 0 0,15 4 19 0 0,-8-1-14 0 0,-4-3-5 0 0,-2-4 0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3:09.466"/>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1 53 1376 0 0,'0'0'8018'0'0,"15"4"-6188"0"0,-5-1-1500 0 0,0-2 1 0 0,0 1 0 0 0,0-1-1 0 0,0-1 1 0 0,13 0 0 0 0,-5 1-309 0 0,-15 0-15 0 0,1-1 0 0 0,-1 0 0 0 0,1 1 1 0 0,-1-1-1 0 0,1-1 0 0 0,-1 1 0 0 0,6-2 1 0 0,-2 1-26 0 0,0 0 1 0 0,0 0 0 0 0,0 1 0 0 0,-1 0 0 0 0,1 0 0 0 0,11 1-1 0 0,9 1-37 0 0,18 4 39 0 0,-39-6-54 0 0,0-1 0 0 0,-1 0 0 0 0,9-2 0 0 0,6-1-82 0 0,-11 3 177 0 0,12-2 266 0 0,21 1 1 0 0,-23 0-292 0 0,-14 2 0 0 0,0-1 0 0 0,0 1 0 0 0,0 0 0 0 0,7 1 0 0 0,-9-1-24 0 0,0 0 1 0 0,0 0-1 0 0,0 0 1 0 0,0 0 0 0 0,0-1-1 0 0,0 1 1 0 0,0-1 0 0 0,0 0-1 0 0,0 0 1 0 0,0 0-1 0 0,2-2 1 0 0,-1 2 5 0 0,-1-1 0 0 0,1 1-1 0 0,0 0 1 0 0,0 0 0 0 0,0 0 0 0 0,7 0 0 0 0,24-3 422 0 0,-27 3-464 0 0,1 0 1 0 0,-1 1-1 0 0,0-1 1 0 0,9 2-1 0 0,16-2 142 0 0,4 2-21 0 0,-22-1 27 0 0,25-1-1 0 0,-20 0-87 0 0,14-2 0 0 0,-24 2 0 0 0,0 0 0 0 0,18 1 0 0 0,-14 0 0 0 0,114-5 64 0 0,-53-2-232 0 0,-26 3 166 0 0,41-4-1727 0 0,-18 12 1564 0 0,48-2 165 0 0,-94 0 856 0 0,-18 0-478 0 0,1-1 1 0 0,12 0 0 0 0,54 5 1089 0 0,-48-3-1054 0 0,8 2 230 0 0,-20-2-273 0 0,-1-1 0 0 0,16 0-1 0 0,5 2-354 0 0,-27-3-200 0 0,-1 0 0 0 0,1 0 0 0 0,14-1 0 0 0,-14-1-190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3:12.885"/>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7 5 11520 0 0,'-6'-5'4376'0'0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3:15.428"/>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1 228 2304 0 0,'0'0'10309'0'0,"12"0"-8294"0"0,-9 0-1906 0 0,0-1 0 0 0,0 1 1 0 0,1-1-1 0 0,-1 1 0 0 0,0-1 1 0 0,5-2-1 0 0,10 0 1785 0 0,-5 2-1806 0 0,3-2 62 0 0,0 1 0 0 0,0 0-1 0 0,19 1 1 0 0,-23 0-351 0 0,7 1-125 0 0,13 1 326 0 0,-25-1 0 0 0,17-1 0 0 0,-19 1 0 0 0,-1 0 0 0 0,0 0 0 0 0,1 0 0 0 0,-1 1 0 0 0,1-1 0 0 0,5 3 0 0 0,54 6 0 0 0,-26-2 0 0 0,-19-2-3 0 0,8-1 21 0 0,25 2-1 0 0,-41-6 127 0 0,-1 2 0 0 0,18 3 0 0 0,-20-3-112 0 0,-2-1-74 0 0,1-1-1 0 0,-1 0 0 0 0,1 0 0 0 0,-1 0 0 0 0,11-2 1 0 0,14-1-86 0 0,57 7-224 0 0,-75-4 21 0 0,-7 0-44 0 0,1 0 0 0 0,-1 0 0 0 0,7-2 0 0 0,20 0 375 0 0,-28 2-2 0 0,0 0 1 0 0,0 0 0 0 0,0 0 0 0 0,0-1 0 0 0,0 0-1 0 0,0 0 1 0 0,0 0 0 0 0,10-4 0 0 0,-12 4-229 0 0,1 0 0 0 0,0 1 0 0 0,-1-1 1 0 0,1 1-1 0 0,0 0 0 0 0,0 0 0 0 0,6 1 0 0 0,-5-1 40 0 0,42-1 190 0 0,-36 1 0 0 0,0 2 0 0 0,-2-1-33 0 0,0-1 1 0 0,0 0 0 0 0,0-1 0 0 0,12-2 0 0 0,-6 1-36 0 0,30-1 1 0 0,-32 4 163 0 0,2-3 48 0 0,-4 1-136 0 0,24-5-53 0 0,-22 3 31 0 0,0 1 1 0 0,19-1-1 0 0,-30 2 86 0 0,48-11-58 0 0,-7 0 490 0 0,-41 11-404 0 0,0 0-43 0 0,14 1-38 0 0,-9 0 187 0 0,-1-1 0 0 0,1 1 1 0 0,10-3-1 0 0,12-1 230 0 0,-6 1-1755 0 0,61-2 913 0 0,-63 6 647 0 0,-12 0 292 0 0,-1-1-1 0 0,0 0 1 0 0,11-1 0 0 0,14 0 1839 0 0,-21 1-2290 0 0,-11 0-78 0 0,-1 0 1 0 0,0 0-1 0 0,0 0 0 0 0,1 0 0 0 0,-1 0 1 0 0,0 0-1 0 0,0 0 0 0 0,0 0 0 0 0,1 0 1 0 0,-1 0-1 0 0,0 0 0 0 0,0 0 0 0 0,1 0 0 0 0,-1 0 1 0 0,0 0-1 0 0,0 0 0 0 0,1 0 0 0 0,-1 1 1 0 0,0-1-1 0 0,0 0 0 0 0,0 0 0 0 0,1 0 1 0 0,-1 0-1 0 0,0 0 0 0 0,0 0 0 0 0,0 1 1 0 0,0-1-1 0 0,1 0 0 0 0,-1 0 0 0 0,4 3 115 0 0,18-1-64 0 0,48 4 201 0 0,-50-6-256 0 0,55-5 0 0 0,-55 4 0 0 0,-14 0 0 0 0,0 0 0 0 0,-1 0 0 0 0,1 0 0 0 0,-1-1 0 0 0,1 0 0 0 0,-1 0 0 0 0,9-5 0 0 0,19-6 0 0 0,6 0 62 0 0,2-1 4 0 0,-38 13-37 0 0,-1 0 0 0 0,0 0 0 0 0,1 0 0 0 0,-1 0-1 0 0,0-1 1 0 0,3-1 0 0 0,10-5 161 0 0,10-5-414 0 0,-5-1 224 0 0,13-8 0 0 0,-29 20 0 0 0,-1 0 0 0 0,0 1 0 0 0,0 0 0 0 0,0 0 0 0 0,1 0 0 0 0,-1 0 0 0 0,1 0 0 0 0,-1 1 0 0 0,5-1 0 0 0,18-8 0 0 0,-17 6 17 0 0,0 0 0 0 0,10-4-1 0 0,-12 4-8 0 0,0 0 0 0 0,1 0 0 0 0,-1 1 0 0 0,9-2 0 0 0,-1 2-47 0 0,-3 0 160 0 0,-1 1 0 0 0,1 0 0 0 0,22 0 0 0 0,19 3 196 0 0,-47-1-309 0 0,0 0 0 0 0,1 0 0 0 0,-1 1 0 0 0,0-1 0 0 0,1 1-1 0 0,9 5 1 0 0,7 2 67 0 0,-16-7-43 0 0,-1 1-1 0 0,0 0 1 0 0,11 7 0 0 0,7 4 33 0 0,-10-8-109 0 0,0 0 1 0 0,0-1-1 0 0,22 4 0 0 0,-20-6-1576 0 0,22 1 0 0 0,-25-4 710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3:18.056"/>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0 45 7744 0 0,'0'0'3332'0'0,"5"5"-1744"0"0,-2-3-1392 0 0,0 1 0 0 0,1 0 1 0 0,-1-1-1 0 0,1 0 1 0 0,-1 0-1 0 0,1 0 1 0 0,0 0-1 0 0,0 0 0 0 0,0-1 1 0 0,0 0-1 0 0,7 2 1 0 0,2-1 323 0 0,-1 0 1 0 0,23 0-1 0 0,-14-1-178 0 0,-14 0-287 0 0,1-1 0 0 0,-1 0-1 0 0,8-1 1 0 0,-6 0 72 0 0,1 0 0 0 0,17 2 0 0 0,-18-1 52 0 0,0 1 0 0 0,0-1 0 0 0,11-2-1 0 0,43-4 72 0 0,8-3-181 0 0,-51 7-52 0 0,-14 1-2 0 0,0 0-1 0 0,0 0 0 0 0,0 0 1 0 0,8-4-1 0 0,30-17 156 0 0,-43 22-166 0 0,9-6-131 0 0,0 2 0 0 0,0-1 0 0 0,1 1 0 0 0,-1 1 0 0 0,1 0-1 0 0,14-3 1 0 0,-17 6 233 0 0,1-1 0 0 0,0 1-1 0 0,10 1 1 0 0,11 2-679 0 0,-21-3 750 0 0,0 1-1 0 0,-1 0 1 0 0,10 2-1 0 0,1 1-177 0 0,-13-3-23 0 0,0 0-1 0 0,0 1 1 0 0,0 0-1 0 0,9 4 0 0 0,9 6 11 0 0,22 11 16 0 0,-34-16-2 0 0,0 0 0 0 0,0-1 0 0 0,24 8 0 0 0,15-1 0 0 0,-40-10-30 0 0,-1 0 0 0 0,1 0 0 0 0,16 9-1 0 0,-19-8-15 0 0,1 0 1 0 0,-1 0-1 0 0,1-1 0 0 0,0 0 0 0 0,16 2 0 0 0,14 1-508 0 0,-27-3 717 0 0,1-1-1 0 0,19 1 1 0 0,60 5 371 0 0,5-7-694 0 0,-6 3 480 0 0,32-9-320 0 0,-120 5 0 0 0,17-2-17 0 0,0 1-1 0 0,37 3 0 0 0,-39 0-21 0 0,-12-2-59 0 0,0 1 1 0 0,0 0-1 0 0,0 0 1 0 0,-1 0 0 0 0,1 1-1 0 0,0-1 1 0 0,6 5-1 0 0,14 4-77 0 0,-20-8 157 0 0,0 1 0 0 0,0-1 0 0 0,6 4-1 0 0,-3 0 49 0 0,8 5 240 0 0,24 11 1 0 0,-15-14-239 0 0,-22-7-32 0 0,1 0-1 0 0,0 0 1 0 0,-1 1-1 0 0,1-1 1 0 0,6 5-1 0 0,-8-5 1 0 0,0 1-1 0 0,1 0 0 0 0,-1-1 0 0 0,0 0 0 0 0,5 1 0 0 0,23 9 60 0 0,-29-10-58 0 0,0 0 0 0 0,0 0 0 0 0,0-1 0 0 0,0 1 0 0 0,0-1 0 0 0,0 1 0 0 0,0-1 0 0 0,1 0 0 0 0,1 0 0 0 0,7 2 10 0 0,-5-1-9 0 0,0 1-1 0 0,-1-1 1 0 0,1-1 0 0 0,0 1-1 0 0,0-1 1 0 0,0 0-1 0 0,0 0 1 0 0,6-2 0 0 0,13 1-4 0 0,33-7-280 0 0,-49 8 318 0 0,0-1 0 0 0,12-2 0 0 0,-13 1 33 0 0,1 1 0 0 0,11-1-1 0 0,-4 3-68 0 0,-7-1 0 0 0,-1 0 0 0 0,0 0 0 0 0,16-2 0 0 0,-1-6 24 0 0,-19 6-20 0 0,0 0 0 0 0,0 1 1 0 0,1-1-1 0 0,-1 1 0 0 0,1 0 0 0 0,7 0 1 0 0,7-2-61 0 0,-17 2 49 0 0,0 1 0 0 0,1-1 0 0 0,-1 1 0 0 0,0 0 0 0 0,0 0 0 0 0,1 0 0 0 0,-1 0 0 0 0,0 0 0 0 0,4 1 0 0 0,-3-1 7 0 0,0 0 0 0 0,0 1 0 0 0,0-1 0 0 0,0 0 0 0 0,4-1 0 0 0,11 1 0 0 0,30 3 0 0 0,-30-4 0 0 0,-3-1 0 0 0,-4 2-25 0 0,-5-1-8 0 0,-1 1 0 0 0,1 0 0 0 0,0 1 1 0 0,0-1-1 0 0,-1 1 0 0 0,1 0 0 0 0,10 4 0 0 0,3 2 83 0 0,1-1 0 0 0,38 7-1 0 0,-43-10-46 0 0,42 4-28 0 0,-37-5 17 0 0,25 5 0 0 0,-18-3-356 0 0,-23-4 399 0 0,1 0 0 0 0,0 1 0 0 0,0 0-1 0 0,-1 0 1 0 0,1 0 0 0 0,0 0 0 0 0,4 3 0 0 0,-3-2-25 0 0,0 1-1 0 0,0-1 1 0 0,0 0 0 0 0,6 0 0 0 0,9 4 35 0 0,6 1-23 0 0,0-1-1 0 0,47 4 0 0 0,-49-12 10 0 0,-22 1-26 0 0,0 1 1 0 0,0-1 0 0 0,1 1-1 0 0,-1 0 1 0 0,6 1-1 0 0,18 3 211 0 0,44 0 0 0 0,-41-1-917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3:21.627"/>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13 9 6936 0 0,'0'0'26'0'0,"0"0"0"0"0,0 0 0 0 0,-1-1 0 0 0,1 1 1 0 0,0 0-1 0 0,0 0 0 0 0,-1 0 0 0 0,1 0 0 0 0,0-1 0 0 0,0 1 1 0 0,-1 0-1 0 0,1 0 0 0 0,0 0 0 0 0,-1 0 0 0 0,1 0 0 0 0,0 0 1 0 0,0 0-1 0 0,-1 0 0 0 0,1 0 0 0 0,0 0 0 0 0,-1 0 0 0 0,1 0 1 0 0,0 0-1 0 0,-1 0 0 0 0,1 0 0 0 0,0 0 0 0 0,-1 0 1 0 0,1 0-1 0 0,0 0 0 0 0,0 0 0 0 0,-1 0 0 0 0,1 0 0 0 0,0 1 1 0 0,-1-1-1 0 0,1 0 0 0 0,0 0 0 0 0,0 0 0 0 0,-1 1 0 0 0,1-1 1 0 0,0 0-1 0 0,0 0 0 0 0,0 1 0 0 0,-1-1 0 0 0,1 0 0 0 0,0 0 1 0 0,0 1-1 0 0,0-1 0 0 0,0 0 0 0 0,0 0 0 0 0,0 1 0 0 0,0-1 1 0 0,-1 0-1 0 0,1 1 0 0 0,0-1 0 0 0,0 0 0 0 0,0 1 0 0 0,0-1 1 0 0,0 1-1 0 0,1-1 106 0 0,-1 0 1 0 0,1 0-1 0 0,-1-1 1 0 0,1 1-1 0 0,-1 0 0 0 0,1 0 1 0 0,-1 0-1 0 0,1-1 1 0 0,-1 1-1 0 0,0 0 1 0 0,1 0-1 0 0,-1-1 0 0 0,1 1 1 0 0,-1 0-1 0 0,0-1 1 0 0,1 1-1 0 0,-1 0 1 0 0,0-1-1 0 0,1 0 1 0 0,12-8 4032 0 0,-5 14-3875 0 0,-6-4-295 0 0,-1-1 1 0 0,1 1-1 0 0,0 0 1 0 0,0-1-1 0 0,0 1 1 0 0,0 0-1 0 0,-1 0 1 0 0,1 0-1 0 0,0 0 1 0 0,2 2-1 0 0,2 2 9 0 0,-3-2 35 0 0,-1-1-15 0 0,0 1 0 0 0,1-1 0 0 0,0 1 1 0 0,-1-1-1 0 0,1 0 0 0 0,6 3 0 0 0,-7-3 66 0 0,-1-1-67 0 0,0 0 0 0 0,-1-1 0 0 0,1 1 0 0 0,0 0 0 0 0,0-1-1 0 0,0 1 1 0 0,0-1 0 0 0,0 1 0 0 0,0-1 0 0 0,0 1 0 0 0,0-1-1 0 0,0 0 1 0 0,0 1 0 0 0,0-1 0 0 0,1 0 0 0 0,-1 0 0 0 0,0 0-1 0 0,1 0 1 0 0,41 11 234 0 0,-32-9-257 0 0,-6-1 1 0 0,0 1 1 0 0,0-1-1 0 0,1-1 1 0 0,-1 1 0 0 0,0-1-1 0 0,0 0 1 0 0,1 0-1 0 0,8-2 1 0 0,-11 2 24 0 0,-1 0 1 0 0,0 0 0 0 0,1 0-1 0 0,-1 0 1 0 0,0 1 0 0 0,1-1-1 0 0,-1 1 1 0 0,0-1 0 0 0,0 1-1 0 0,4 1 1 0 0,-3-1-1 0 0,-1 0 1 0 0,1 0-1 0 0,-1-1 1 0 0,1 1-1 0 0,-1 0 0 0 0,1-1 1 0 0,0 0-1 0 0,3 0 0 0 0,-6 0-26 0 0,1 0 0 0 0,-1 0 0 0 0,1 0 0 0 0,-1-1 0 0 0,1 1 0 0 0,-1 0 0 0 0,1 0 0 0 0,-1 0 0 0 0,1 0 0 0 0,-1 0 0 0 0,1 0 0 0 0,-1 1 0 0 0,1-1 0 0 0,-1 0 0 0 0,1 0 0 0 0,-1 0 0 0 0,1 0 0 0 0,-1 0 0 0 0,1 1 0 0 0,-1-1 0 0 0,1 0 0 0 0,-1 0 0 0 0,0 1 0 0 0,1-1 0 0 0,-1 0 0 0 0,1 1 0 0 0,-1-1 0 0 0,0 1 0 0 0,1-1 0 0 0,-1 1 0 0 0,1-1 0 0 0,-1 0 0 0 0,0 1 0 0 0,1-1 0 0 0,-1 0 0 0 0,1 0 0 0 0,-1 0 0 0 0,0 1 0 0 0,1-1 0 0 0,-1 0 0 0 0,1 0 0 0 0,-1 0 0 0 0,1 0 0 0 0,-1 0 0 0 0,1 0 0 0 0,-1 0 0 0 0,0 0 0 0 0,1 0 0 0 0,-1 0 0 0 0,1 0 0 0 0,-1 0 0 0 0,1 0 0 0 0,-1 0 0 0 0,1-1 0 0 0,-1 1 0 0 0,1 0 0 0 0,0-1 0 0 0,5 1 21 0 0,1 0-1 0 0,-1 0 0 0 0,0 0 0 0 0,0 1 0 0 0,1 0 1 0 0,-1 0-1 0 0,0 1 0 0 0,0 0 0 0 0,9 3 0 0 0,9 3 42 0 0,8 3 101 0 0,-33-5-56 0 0,62 2 157 0 0,-19-6-523 0 0,-41-2 466 0 0,9 0 339 0 0,12 6 274 0 0,-21-6-662 0 0,1 1-449 0 0,3 1 286 0 0,28 8 215 0 0,-31-10-194 0 0,0 0-1 0 0,-1 0 0 0 0,1-1 0 0 0,-1 1 0 0 0,1 0 0 0 0,0 0 1 0 0,-1-1-1 0 0,1 1 0 0 0,1-2 0 0 0,-1 2 0 0 0,0-1 0 0 0,0 0 1 0 0,0 1-1 0 0,0-1 0 0 0,-1 1 0 0 0,1 0 0 0 0,0 0 0 0 0,3 0 0 0 0,100 14 8 0 0,-75-9 206 0 0,-14-3-1198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3:31.438"/>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0 490 920 0 0,'2'0'4065'0'0,"-1"0"-3882"0"0,0 0-1 0 0,-1-1 1 0 0,1 1-1 0 0,0 0 0 0 0,-1-1 1 0 0,1 1-1 0 0,-1-1 1 0 0,1 1-1 0 0,-1-1 1 0 0,1 1-1 0 0,-1-1 0 0 0,1 1 1 0 0,-1-1-1 0 0,1 1 1 0 0,-1-1-1 0 0,0 0 1 0 0,1 1-1 0 0,-1-1 1 0 0,0 0-1 0 0,0 1 0 0 0,1-1 1 0 0,-1 0-1 0 0,0 1 1 0 0,0-1-1 0 0,0 0 1 0 0,0 0-1 0 0,0 1 1 0 0,0-2-1 0 0,2-4 910 0 0,3-14-1092 0 0,-3 11 42 0 0,1 0 1 0 0,5-16 0 0 0,-6 19-34 0 0,0 0 0 0 0,-1-1 0 0 0,0 1 0 0 0,0 0 0 0 0,0 0 1 0 0,-1-9-1 0 0,4 6-9 0 0,-4 1 0 0 0,0 3 0 0 0,1 4-2 0 0,-1-1 1 0 0,0 1-1 0 0,0-1 0 0 0,1 0 1 0 0,-1 1-1 0 0,0-1 1 0 0,0 0-1 0 0,-1 1 1 0 0,1-3-1 0 0,0 3-4 0 0,-1 0 0 0 0,1-1-1 0 0,0 1 1 0 0,0-1 0 0 0,0 1 0 0 0,0-1-1 0 0,0 1 1 0 0,0 0 0 0 0,1-1 0 0 0,-1 1-1 0 0,1-3 1 0 0,0 3-94 0 0,-1-2 47 0 0,0-6 2 0 0,1 1 0 0 0,2-16 1 0 0,-1 14-48 0 0,3-21 248 0 0,-1 16 61 0 0,-1-1 0 0 0,-1 0 0 0 0,-1 1 0 0 0,0-23 1 0 0,3 11 308 0 0,-4-17-86 0 0,2 8-646 0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3:36.064"/>
    </inkml:context>
    <inkml:brush xml:id="br0">
      <inkml:brushProperty name="width" value="0.1" units="cm"/>
      <inkml:brushProperty name="height" value="0.2" units="cm"/>
      <inkml:brushProperty name="color" value="#00FDFF"/>
      <inkml:brushProperty name="tip" value="rectangle"/>
      <inkml:brushProperty name="rasterOp" value="maskPen"/>
    </inkml:brush>
  </inkml:definitions>
  <inkml:trace contextRef="#ctx0" brushRef="#br0">0 3063 1376 0 0,'2'0'7832'0'0,"-1"-1"-7718"0"0,-1 1 0 0 0,1 0 0 0 0,-1 0 0 0 0,0 0 0 0 0,1 0 0 0 0,-1 0 0 0 0,0 0 0 0 0,1-1 1 0 0,-1 1-1 0 0,0 0 0 0 0,1 0 0 0 0,-1-1 0 0 0,0 1 0 0 0,1 0 0 0 0,-1 0 0 0 0,0-1 0 0 0,0 1 0 0 0,0 0 0 0 0,1-1 1 0 0,-1 1-1 0 0,0 0 0 0 0,0-1 0 0 0,0 1 0 0 0,1 0 0 0 0,-1-1 0 0 0,0 1 0 0 0,0 0 0 0 0,0-1 0 0 0,0 0 0 0 0,2-14 1592 0 0,-1 8-1068 0 0,2-12 519 0 0,3-30 1 0 0,-1 5 122 0 0,9-30-2 0 0,2-30 137 0 0,-12 66-1086 0 0,0 3-357 0 0,-2-44 0 0 0,-1 66 118 0 0,0 1 0 0 0,1-1 0 0 0,0 1 0 0 0,5-15 0 0 0,-6 23-75 0 0,-1 0 1 0 0,1 0 0 0 0,-1 0 0 0 0,0 1 0 0 0,0-8-1 0 0,0 7-72 0 0,-1 1-1 0 0,1-1 0 0 0,1 1 1 0 0,-1-1-1 0 0,0 1 1 0 0,1-1-1 0 0,0 1 0 0 0,1-6 1 0 0,-1 5 79 0 0,0 0 0 0 0,0 0 0 0 0,0-1 0 0 0,-1 1 1 0 0,1-5-1 0 0,1-10 517 0 0,1-3-288 0 0,0 1 0 0 0,0-38 0 0 0,2 29 40 0 0,1-10-153 0 0,-3-19-38 0 0,6 6-264 0 0,-1 1 324 0 0,-6 1-160 0 0,-1 47 0 0 0,-1 0-1 0 0,1 1 1 0 0,-1-1-1 0 0,3-6 1 0 0,-2 7 2 0 0,0-1 1 0 0,0 1 0 0 0,0-1-1 0 0,0-6 1 0 0,5-37 50 0 0,-5 38-53 0 0,0 0 0 0 0,1 0 0 0 0,5-17 0 0 0,-4 18 36 0 0,-1 0 0 0 0,0 0 0 0 0,-1 0 0 0 0,0 0 0 0 0,0-12 0 0 0,4 1-49 0 0,-5 17 38 0 0,1 1 0 0 0,0-1 0 0 0,-1 0 1 0 0,1 0-1 0 0,-1 0 0 0 0,0 0 0 0 0,0 1 1 0 0,1-1-1 0 0,-1 0 0 0 0,-1-3 0 0 0,1 1-93 0 0,0 0 0 0 0,0 0 0 0 0,0 0 0 0 0,0-1 0 0 0,2-5 0 0 0,0-9 31 0 0,-2 19 45 0 0,0-3 5 0 0,0 1 0 0 0,0-1 0 0 0,0 1 0 0 0,0 0 0 0 0,1-1 1 0 0,-1 1-1 0 0,1-1 0 0 0,-1 1 0 0 0,1 0 0 0 0,0 0 0 0 0,1-4 0 0 0,-1 5-23 0 0,-1 0 1 0 0,1 0-1 0 0,-1 0 0 0 0,0 0 0 0 0,1 0 0 0 0,-1 0 0 0 0,0 0 0 0 0,0 0 1 0 0,0 0-1 0 0,0 0 0 0 0,1 0 0 0 0,-1 0 0 0 0,-1 0 0 0 0,1-2 0 0 0,1-10-26 0 0,1 9 54 0 0,-1 0-1 0 0,1 0 0 0 0,-1 0 1 0 0,0 0-1 0 0,-1 0 0 0 0,2-7 1 0 0,-3 3 417 0 0,1 7-469 0 0,-1 0 0 0 0,1-1 0 0 0,0 1 0 0 0,0 0 0 0 0,0-1 0 0 0,0 1 1 0 0,0 0-1 0 0,1 0 0 0 0,-1-1 0 0 0,1-1 0 0 0,-1-7-109 0 0,-1 0 102 0 0,4-12 56 0 0,-4 20-7 0 0,1 0 0 0 0,0 0-1 0 0,1 0 1 0 0,-1 0-1 0 0,0 0 1 0 0,1 0-1 0 0,-1 0 1 0 0,1 0 0 0 0,-1 0-1 0 0,1 0 1 0 0,0 0-1 0 0,0 0 1 0 0,1-2 0 0 0,-1 2 14 0 0,-1 1 0 0 0,1 0 1 0 0,-1-1-1 0 0,0 1 1 0 0,0-1-1 0 0,0 1 0 0 0,0-1 1 0 0,0 1-1 0 0,0-1 1 0 0,0 1-1 0 0,0-1 1 0 0,-1 1-1 0 0,0-2 0 0 0,0-9-426 0 0,1-7 394 0 0,1 0 0 0 0,6-38-1 0 0,-6 32 231 0 0,-2 22-186 0 0,1 0 0 0 0,0 0 0 0 0,0 0 0 0 0,0 1 0 0 0,1-1 0 0 0,-1 0 0 0 0,0 0 0 0 0,1 0 0 0 0,1-3 0 0 0,-2 4-82 0 0,1 0 1 0 0,-1 0-1 0 0,0 0 0 0 0,0 0 0 0 0,0 0 0 0 0,-1 0 0 0 0,0-4 0 0 0,0-7-137 0 0,3-13 385 0 0,-1 21-137 0 0,0 0 1 0 0,-1-1 0 0 0,0 1-1 0 0,0-1 1 0 0,0 1 0 0 0,-2-9 0 0 0,3-8-510 0 0,0 9 246 0 0,-7-41 392 0 0,10-23 67 0 0,1 18-503 0 0,-5 50 203 0 0,1 0 0 0 0,0 1-1 0 0,4-12 1 0 0,-1 2-17 0 0,-2 11 63 0 0,0-16 76 0 0,-2 22 27 0 0,3-12 52 0 0,-1-17-428 0 0,4-14 398 0 0,0-6-218 0 0,0 0 8 0 0,-2 16 144 0 0,-2 20-54 0 0,7-21 0 0 0,-4 17-18 0 0,2-14-108 0 0,1 1 165 0 0,-4 19-16 0 0,3-21 0 0 0,6-27-130 0 0,2-4 79 0 0,-9 43 18 0 0,3-3 0 0 0,-6 17 0 0 0,-1 1 0 0 0,0-1 0 0 0,3-10 0 0 0,15-63 64 0 0,2 2-128 0 0,-21 72 64 0 0,1 0 0 0 0,1-1 0 0 0,-1 1 0 0 0,1 0 0 0 0,0 1 0 0 0,8-12 0 0 0,-4 2 15 0 0,-6 11-8 0 0,1 0-1 0 0,-1 0 1 0 0,1 1-1 0 0,0-1 0 0 0,0 0 1 0 0,3-3-1 0 0,-4 6-9 0 0,0 0 0 0 0,0 0 0 0 0,0 0 0 0 0,0-1 0 0 0,0 1 0 0 0,0 0 0 0 0,0 0 0 0 0,0 1 0 0 0,0-1 0 0 0,0 0 0 0 0,1 0 0 0 0,0 0 0 0 0,6-4-26 0 0,10-10 29 0 0,-16 12 0 0 0,-2 3 0 0 0,0-1 0 0 0,1 0 0 0 0,-1 1 0 0 0,0-1 0 0 0,1 1 0 0 0,-1-1 0 0 0,1 1 0 0 0,-1-1 0 0 0,1 1 0 0 0,-1-1 0 0 0,1 1 0 0 0,-1-1 0 0 0,1 1 0 0 0,-1 0 0 0 0,1-1 0 0 0,0 1 0 0 0,-1 0 0 0 0,1 0 0 0 0,0-1 0 0 0,-1 1 0 0 0,1 0 0 0 0,0 0 0 0 0,-1 0 0 0 0,2 0 0 0 0,12-1 0 0 0,-8 0 0 0 0,-2 2 0 0 0,7 5 0 0 0,-7-3 0 0 0,-1-1 0 0 0,0 1 0 0 0,-1 0 0 0 0,1 0 0 0 0,0 0 0 0 0,-1 1 0 0 0,3 3 0 0 0,3 10-10 0 0,-8-16 7 0 0,1-1 1 0 0,-1 1 0 0 0,0-1-1 0 0,0 1 1 0 0,0-1-1 0 0,0 1 1 0 0,1 0 0 0 0,-1-1-1 0 0,0 1 1 0 0,0-1 0 0 0,1 1-1 0 0,-1-1 1 0 0,0 1 0 0 0,1-1-1 0 0,-1 0 1 0 0,1 1 0 0 0,0 0-1 0 0,1 2-8 0 0,20 49 11 0 0,-16-29 0 0 0,3 5 0 0 0,-4-14 0 0 0,0 0 0 0 0,5 26 0 0 0,-5-10 0 0 0,-4-20 0 0 0,0 0 0 0 0,1-1 0 0 0,6 18 0 0 0,2 15 0 0 0,-8-30 0 0 0,23 106 64 0 0,-23-104-55 0 0,3 27 0 0 0,-2-12-16 0 0,9 40 130 0 0,2 9-235 0 0,3 17 229 0 0,-1-13-40 0 0,-8-14-214 0 0,-4-42 102 0 0,0 43-1 0 0,-3-33 115 0 0,3 8 266 0 0,-5-26-340 0 0,1-9 0 0 0,0 0 1 0 0,0-1-1 0 0,1 1 1 0 0,2 16-1 0 0,0-15-83 0 0,-2 1 0 0 0,1-1 0 0 0,-1 14-1 0 0,1 8-64 0 0,6 27 366 0 0,-6-49-369 0 0,1 12 374 0 0,0 26 1 0 0,3 49-711 0 0,-4-77 438 0 0,1-2 44 0 0,1 6 0 0 0,0 9 0 0 0,-2 58 0 0 0,3 20 0 0 0,-2-71 139 0 0,-4-30-70 0 0,2 0-1 0 0,-1 0 0 0 0,2 0 0 0 0,-1 0 0 0 0,6 17 0 0 0,-6-21-106 0 0,1-1-1 0 0,-1 1 1 0 0,0 0-1 0 0,-1-1 1 0 0,1 1-1 0 0,-1 0 0 0 0,-1 9 1 0 0,0-8-8 0 0,1 0-1 0 0,0 0 1 0 0,0 0 0 0 0,2 9-1 0 0,1 0 264 0 0,1 23-1 0 0,-1-5-1 0 0,-1-17-250 0 0,-2-15 29 0 0,0 1-1 0 0,0-1 0 0 0,0 1 1 0 0,1-1-1 0 0,-1 1 1 0 0,1-1-1 0 0,-1 1 1 0 0,1-1-1 0 0,0 0 0 0 0,0 1 1 0 0,0-1-1 0 0,0 0 1 0 0,0 0-1 0 0,1 0 1 0 0,-1 0-1 0 0,1 0 0 0 0,-1 0 1 0 0,3 2-1 0 0,-3-3-2 0 0,0 0-1 0 0,0 0 0 0 0,0 0 1 0 0,0 0-1 0 0,0 0 1 0 0,0 0-1 0 0,0 0 0 0 0,-1 0 1 0 0,1 0-1 0 0,0 1 1 0 0,-1-1-1 0 0,1 0 0 0 0,-1 1 1 0 0,1-1-1 0 0,-1 0 1 0 0,0 1-1 0 0,1-1 0 0 0,-1 2 1 0 0,0 0-29 0 0,-1 0 0 0 0,0-1 0 0 0,1 1 0 0 0,-1 0 0 0 0,0-1 0 0 0,0 1 0 0 0,-3 3 0 0 0,3-4 36 0 0,1-1 18 0 0,-1 0-1 0 0,1 0 0 0 0,-1 0 1 0 0,1 0-1 0 0,-1 0 0 0 0,1 0 1 0 0,0 0-1 0 0,0 0 0 0 0,-1 1 1 0 0,1-1-1 0 0,0 0 0 0 0,0 0 1 0 0,0 0-1 0 0,0 1 0 0 0,1-1 1 0 0,-1 0-1 0 0,0 0 0 0 0,1 2 1 0 0,0-1 31 0 0,0 0 1 0 0,1 1 0 0 0,-1-1-1 0 0,1 0 1 0 0,0 0-1 0 0,2 3 1 0 0,-3-4-45 0 0,0 0-21 0 0,-1 0-1 0 0,1-1 1 0 0,-1 1 0 0 0,1 0-1 0 0,-1 0 1 0 0,1 0 0 0 0,-1 0-1 0 0,0 0 1 0 0,0 0-1 0 0,0 0 1 0 0,1 0 0 0 0,-1 0-1 0 0,0 1 1 0 0,0-1-1 0 0,0 0 1 0 0,-1 0 0 0 0,1 0-1 0 0,0 0 1 0 0,0 0 0 0 0,0 0-1 0 0,-1 0 1 0 0,1 0-1 0 0,-1 0 1 0 0,1 0 0 0 0,-1 0-1 0 0,1-1 1 0 0,-1 1-1 0 0,0 1 1 0 0,-6 16 222 0 0,7-5-93 0 0,0-1 1 0 0,0 1-1 0 0,4 22 0 0 0,-4-34-111 0 0,5 24 0 0 0,1 0 0 0 0,11 29 0 0 0,0 2 0 0 0,3 39-520 0 0,-15-65 446 0 0,-4-21 55 0 0,0 0 0 0 0,1 0 0 0 0,3 11 0 0 0,-3-6 322 0 0,-2-11-220 0 0,1 0 0 0 0,-1 0 0 0 0,0 1 0 0 0,1-1 0 0 0,0 0-1 0 0,0 0 1 0 0,2 6 0 0 0,7 18-19 0 0,-10-26-64 0 0,0 0 1 0 0,0 0-1 0 0,0 0 1 0 0,1 1 0 0 0,-1-1-1 0 0,0 0 1 0 0,1 0 0 0 0,-1 0-1 0 0,1 0 1 0 0,-1 0 0 0 0,1 1-1 0 0,0-1 1 0 0,-1 0-1 0 0,1 0 1 0 0,0-1 0 0 0,0 1-1 0 0,0 0 1 0 0,0 0 0 0 0,1 1-1 0 0,-1 0 17 0 0,1-1 0 0 0,-1 1 0 0 0,1 0 0 0 0,-1 0 0 0 0,0 0 0 0 0,0 0-1 0 0,1 0 1 0 0,-2 0 0 0 0,1 0 0 0 0,1 4 0 0 0,5 27 162 0 0,-3-12-113 0 0,-3-15-51 0 0,0 0 0 0 0,-1 0 0 0 0,0 7 0 0 0,0-8-6 0 0,0-1 1 0 0,1 1-1 0 0,-1-1 0 0 0,1 1 1 0 0,0-1-1 0 0,2 8 0 0 0,-1-7-4 0 0,-1 1-1 0 0,1 0 0 0 0,-1-1 1 0 0,0 1-1 0 0,-1 0 0 0 0,0 0 1 0 0,0 8-1 0 0,0-7-36 0 0,0-6-23 0 0,0-1-1 0 0,0 1 1 0 0,0-1-1 0 0,0 1 1 0 0,0-1 0 0 0,0 1-1 0 0,0 0 1 0 0,0-1-1 0 0,0 1 1 0 0,-1-1 0 0 0,1 1-1 0 0,0-1 1 0 0,0 1 0 0 0,-1-1-1 0 0,1 1 1 0 0,-1 0-1 0 0,-2 5-713 0 0,-10-5-2516 0 0,3-5 2094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3:39.554"/>
    </inkml:context>
    <inkml:brush xml:id="br0">
      <inkml:brushProperty name="width" value="0.1" units="cm"/>
      <inkml:brushProperty name="height" value="0.2" units="cm"/>
      <inkml:brushProperty name="color" value="#00B44B"/>
      <inkml:brushProperty name="tip" value="rectangle"/>
      <inkml:brushProperty name="rasterOp" value="maskPen"/>
    </inkml:brush>
  </inkml:definitions>
  <inkml:trace contextRef="#ctx0" brushRef="#br0">25 13 13392 0 0,'-6'-9'592'0'0,"6"5"120"0"0,-5 4-568 0 0,4 0-144 0 0,-4 2 0 0 0,3-2 0 0 0,1 2 144 0 0,-2-2 0 0 0,1 0 0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3:45.220"/>
    </inkml:context>
    <inkml:brush xml:id="br0">
      <inkml:brushProperty name="width" value="0.1" units="cm"/>
      <inkml:brushProperty name="height" value="0.2" units="cm"/>
      <inkml:brushProperty name="color" value="#00B44B"/>
      <inkml:brushProperty name="tip" value="rectangle"/>
      <inkml:brushProperty name="rasterOp" value="maskPen"/>
    </inkml:brush>
  </inkml:definitions>
  <inkml:trace contextRef="#ctx0" brushRef="#br0">0 3290 920 0 0,'0'0'11968'0'0,"1"0"-11763"0"0,0-3-108 0 0,0 1 87 0 0,0 0-1 0 0,0 0 1 0 0,-1-1-1 0 0,1 1 1 0 0,0 0-1 0 0,-1 0 1 0 0,0-1 0 0 0,0 1-1 0 0,0-4 1 0 0,0 3-127 0 0,1 1 0 0 0,-1-1 1 0 0,0 0-1 0 0,1 1 1 0 0,-1-1-1 0 0,2-2 1 0 0,-1 2-57 0 0,0 0 0 0 0,-1-1 0 0 0,1 1 0 0 0,-1 0 0 0 0,1-5 0 0 0,-1 5-2 0 0,0 0-1 0 0,1 0 0 0 0,-1 0 0 0 0,1 0 0 0 0,1-4 1 0 0,-1 4 49 0 0,0 0 1 0 0,0 1-1 0 0,-1-1 1 0 0,1 0-1 0 0,0 0 1 0 0,-1 0 0 0 0,0-6-1 0 0,3-9 220 0 0,-1 9-199 0 0,1 0 0 0 0,-1 1 1 0 0,-1-1-1 0 0,0 0 0 0 0,0-16 0 0 0,5-23 617 0 0,0 1-676 0 0,3-19 50 0 0,-9 62-26 0 0,3-28 24 0 0,-2 29-58 0 0,-1-1 0 0 0,0 1 0 0 0,0-1 0 0 0,0 1 0 0 0,-1-6 0 0 0,0-12 0 0 0,0 1 0 0 0,0 17 0 0 0,1 1 0 0 0,0-1 0 0 0,0 0 0 0 0,0 1 0 0 0,0-1 0 0 0,0 1 0 0 0,0-1 0 0 0,2-3 0 0 0,-1 0 0 0 0,-1 1 0 0 0,1-1 0 0 0,-1 0 0 0 0,0 1 0 0 0,0-7 0 0 0,-1-1 0 0 0,0-10 22 0 0,0 19-14 0 0,0-1-1 0 0,1 1 0 0 0,0-1 0 0 0,0 1 0 0 0,0-1 0 0 0,2-7 0 0 0,-2 8-7 0 0,1 0 0 0 0,0-1 0 0 0,-1 1 0 0 0,0 0 0 0 0,0-6 0 0 0,-1 1 0 0 0,2 4 0 0 0,-1-1 0 0 0,0 1 0 0 0,1 0 0 0 0,2-7 0 0 0,-3 8 0 0 0,1-1 0 0 0,-1 0 0 0 0,1 1 0 0 0,-1-1 0 0 0,-1-6 0 0 0,0-6 0 0 0,-1-6 0 0 0,5 4 215 0 0,-3 17-190 0 0,1 1 0 0 0,-1 0 0 0 0,0-1 0 0 0,0 1 0 0 0,1-1 0 0 0,-1 1 0 0 0,0-1 0 0 0,0-2 0 0 0,-1-1-25 0 0,1 0 0 0 0,0 0 0 0 0,1 0 0 0 0,-1-1 0 0 0,2-4 0 0 0,1-17 0 0 0,2 0 56 0 0,-3 19-48 0 0,-1 3-4 0 0,0 0 21 0 0,0 0 0 0 0,0-1 0 0 0,0 1 0 0 0,-1-7-1 0 0,1 8 2 0 0,-1 1 0 0 0,1-1 0 0 0,-1 1 0 0 0,1-1-1 0 0,2-3 1 0 0,1-10 73 0 0,-4 7-58 0 0,0 9-26 0 0,0 0-1 0 0,0 0 0 0 0,0-1 1 0 0,0 1-1 0 0,0 0 1 0 0,0 0-1 0 0,0-1 1 0 0,1 1-1 0 0,-1 0 1 0 0,1 0-1 0 0,-1-2 0 0 0,1 2-4 0 0,0-1 0 0 0,-1 0-1 0 0,0 1 1 0 0,1-1-1 0 0,-1 0 1 0 0,0 0 0 0 0,0 1-1 0 0,0-1 1 0 0,0 0-1 0 0,0 0 1 0 0,-1-1 0 0 0,1-14 82 0 0,0 8-14 0 0,0 8-64 0 0,0 1-1 0 0,0-1 0 0 0,-1 0 0 0 0,1 1 0 0 0,0-1 1 0 0,0 0-1 0 0,0 1 0 0 0,0-1 0 0 0,1 0 0 0 0,-1 1 1 0 0,0-1-1 0 0,0 0 0 0 0,0 1 0 0 0,1-2 0 0 0,1-4 44 0 0,0 0 0 0 0,0-1-1 0 0,0 1 1 0 0,-1-1 0 0 0,0 1-1 0 0,-1-1 1 0 0,1 0 0 0 0,-1 0-1 0 0,-1-9 1 0 0,1-2 0 0 0,8-22-57 0 0,-7 33 7 0 0,0 0 16 0 0,0-1-1 0 0,1 1 0 0 0,3-11 0 0 0,-5 16-22 0 0,0-1 0 0 0,0 1 0 0 0,0 0 0 0 0,0-1 0 0 0,-1 1 0 0 0,1 0 0 0 0,-2-4 0 0 0,-1-10 0 0 0,3 7 16 0 0,1 0 0 0 0,-1 0 0 0 0,4-14 0 0 0,-1 16-16 0 0,-3 6 0 0 0,1 0 0 0 0,0 0 0 0 0,-1 0 0 0 0,0 0 0 0 0,1 0 0 0 0,-1 0 0 0 0,1 0 0 0 0,-1 0 0 0 0,0-1 0 0 0,0 1 0 0 0,0 0 0 0 0,0 0 0 0 0,0 0 0 0 0,0-1 0 0 0,0-1 0 0 0,-2-5 0 0 0,1 0 0 0 0,0 0 0 0 0,1 0 0 0 0,-1 0 0 0 0,2-1 0 0 0,-1 1 0 0 0,1 0 0 0 0,2-10 0 0 0,3-20-73 0 0,-8 16 185 0 0,2 18-109 0 0,-1-1-1 0 0,1 1 1 0 0,0 0 0 0 0,1 0-1 0 0,-1 0 1 0 0,1-1 0 0 0,1-3-1 0 0,1-20-6 0 0,4-19 4 0 0,-3 3 0 0 0,-4 40 0 0 0,1-1 0 0 0,-1 1 0 0 0,1 0 0 0 0,2-7 0 0 0,-2 9 0 0 0,0-1 0 0 0,-1 1 0 0 0,1 0 0 0 0,-1 0 0 0 0,0-1 0 0 0,0 1 0 0 0,0-4 0 0 0,0 1-44 0 0,0 0 0 0 0,0 1 0 0 0,0-1 0 0 0,2-8 0 0 0,0-7-78 0 0,3-23 464 0 0,2 5-698 0 0,-6 18 371 0 0,7-37 1 0 0,-3 25-3 0 0,2-64-13 0 0,0 55 0 0 0,-6 28 2 0 0,5-70 42 0 0,-2 45-34 0 0,0-58-10 0 0,-3 79-41 0 0,5-29-1 0 0,-1 13 24 0 0,-3 15 34 0 0,1 0-1 0 0,-1-20-1 0 0,2-6-58 0 0,0-24 32 0 0,0 31 32 0 0,-1 18-28 0 0,0-1-5 0 0,1-24 14 0 0,0-1-1 0 0,-3 40 0 0 0,-1 0 0 0 0,1 1 0 0 0,2-10 0 0 0,-1 9 0 0 0,-1 1 0 0 0,0-1 0 0 0,0-9 0 0 0,0 5 0 0 0,0 0 0 0 0,3-12 0 0 0,-3 12 0 0 0,1 0 0 0 0,0-13 0 0 0,-1 15 0 0 0,0 1 0 0 0,0-1 0 0 0,0 0 0 0 0,1 1 0 0 0,4-10 0 0 0,-2 4 0 0 0,-3 10 0 0 0,1-4 0 0 0,0 1 0 0 0,-1-1 0 0 0,1 0 0 0 0,-1 0 0 0 0,0-9 0 0 0,0 8-1 0 0,0 1-1 0 0,0 0 1 0 0,3-11-1 0 0,0-3 40 0 0,0 6 328 0 0,-1-7 244 0 0,-2 18-705 0 0,0 0-1 0 0,-1 0 1 0 0,1 0-1 0 0,0 0 1 0 0,3-5-1 0 0,1-7-216 0 0,-2 2 413 0 0,-2 7 15 0 0,0 1-1 0 0,1-1 0 0 0,0 0 1 0 0,0 1-1 0 0,0-1 1 0 0,3-5-1 0 0,18-35-115 0 0,-20 41 1 0 0,0 0 0 0 0,0 0 0 0 0,1 0 0 0 0,4-5-1 0 0,-2 4 7 0 0,-4 4 36 0 0,3-2-30 0 0,-3 4-14 0 0,9-6-1 0 0,-7 4 2 0 0,0 1 11 0 0,-1 1 40 0 0,-3 0-48 0 0,14 8 71 0 0,-12-7-31 0 0,3 2-33 0 0,0 0-10 0 0,-1 1 0 0 0,14 24 0 0 0,13 20 0 0 0,-29-43 12 0 0,1 1 0 0 0,-1-1 0 0 0,2 8 0 0 0,-1-2 4 0 0,6 11-16 0 0,-5-10 0 0 0,1-1 0 0 0,6 11 0 0 0,-8-16 0 0 0,1 0 0 0 0,-1-1 0 0 0,0 2 0 0 0,2 9 0 0 0,8 25 0 0 0,5 53 64 0 0,-15-81 28 0 0,0 0 0 0 0,6 14 0 0 0,-5-16 8 0 0,-1 1 0 0 0,4 20 0 0 0,-3-5-352 0 0,8 29 0 0 0,-4-27 241 0 0,10 49-42 0 0,-5-15 53 0 0,-12-53 0 0 0,1 1 0 0 0,0-1 0 0 0,5 16 0 0 0,7 32-72 0 0,-13-54 48 0 0,0 1-1 0 0,0-1 1 0 0,0 1-1 0 0,0 7 1 0 0,0 5-43 0 0,3 41 56 0 0,-2 4 11 0 0,4 20-466 0 0,-5-52 452 0 0,0 5 4 0 0,-1-10-20 0 0,-1-21 27 0 0,1-1 0 0 0,0 1 0 0 0,0-1 0 0 0,0 1 0 0 0,0-1 0 0 0,0 1 0 0 0,2 5 0 0 0,-2-7 1 0 0,1 1-1 0 0,-1 1 0 0 0,1-1 1 0 0,-1 0-1 0 0,0 0 0 0 0,-1 4 1 0 0,2 16-44 0 0,0-15-14 0 0,0 1-1 0 0,-1 14 0 0 0,-1-14 15 0 0,2 0 0 0 0,0 11 0 0 0,2 9 46 0 0,-3-21 0 0 0,1-1 0 0 0,2 13 0 0 0,7 44 0 0 0,-8-55-21 0 0,-1 0-1 0 0,1 18 1 0 0,-2-19 1 0 0,1 0 0 0 0,0 0 0 0 0,0 0 0 0 0,3 11 0 0 0,25 92-40 0 0,-24-91 60 0 0,0 1 0 0 0,2 40 0 0 0,5 38 0 0 0,2-16 0 0 0,-8-56 25 0 0,-2 0-1 0 0,2 55 1 0 0,0-4 289 0 0,3 24 122 0 0,-5-66-317 0 0,-2-23-102 0 0,12 61 47 0 0,1 4 136 0 0,1 37-4 0 0,-8-53-184 0 0,-7-29 48 0 0,-1-25-37 0 0,1 0 0 0 0,1 12-1 0 0,-2-14-11 0 0,0-1 0 0 0,0 0 0 0 0,-1 10 0 0 0,0 5 9 0 0,3 118 343 0 0,-4-26-246 0 0,2-85-85 0 0,-6 41 0 0 0,4-50-32 0 0,1 0 0 0 0,2 21 0 0 0,-1-11 0 0 0,2 60 0 0 0,4-8-1024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5:50.159"/>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0 0 2760 0 0,'7'0'6200'0'0,"1"5"-3928"0"0,-5-3-2299 0 0,-1-1-59 0 0,-1 0 0 0 0,1-1 0 0 0,-1 1 1 0 0,1-1-1 0 0,0 1 0 0 0,-1-1 0 0 0,1 0 0 0 0,2 0 0 0 0,-1 1-382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0:07.334"/>
    </inkml:context>
    <inkml:brush xml:id="br0">
      <inkml:brushProperty name="width" value="0.1" units="cm"/>
      <inkml:brushProperty name="height" value="0.2" units="cm"/>
      <inkml:brushProperty name="color" value="#FFA95B"/>
      <inkml:brushProperty name="tip" value="rectangle"/>
      <inkml:brushProperty name="rasterOp" value="maskPen"/>
    </inkml:brush>
  </inkml:definitions>
  <inkml:trace contextRef="#ctx0" brushRef="#br0">54 0 3224 0 0,'0'0'13629'0'0,"-8"16"-11947"0"0,-9 115 742 0 0,17-129-2419 0 0,-1-1-1 0 0,1 0 0 0 0,-1 0 1 0 0,1 0-1 0 0,-1 0 1 0 0,1 0-1 0 0,-1 0 0 0 0,0 0 1 0 0,1 0-1 0 0,-1 0 0 0 0,0-1 1 0 0,0 1-1 0 0,0 0 1 0 0,0 0-1 0 0,-1 0 0 0 0,-7 9 44 0 0,7-9-39 0 0,1 1 1 0 0,1 0 0 0 0,-1 0 0 0 0,0-1 0 0 0,0 1-1 0 0,1 0 1 0 0,-1 0 0 0 0,1 0 0 0 0,0 0-1 0 0,-1 0 1 0 0,1 0 0 0 0,0 0 0 0 0,0 0 0 0 0,0 0-1 0 0,0 0 1 0 0,1 2 0 0 0,1 5 23 0 0,0 0 0 0 0,6 12 0 0 0,1 6 272 0 0,-4-4-197 0 0,10 36 104 0 0,-15-58-210 0 0,0-1-1 0 0,0 1 1 0 0,1-1-1 0 0,-1 1 1 0 0,0-1-1 0 0,0 1 1 0 0,0-1 0 0 0,0 1-1 0 0,0-1 1 0 0,0 0-1 0 0,0 1 1 0 0,0-1-1 0 0,0 1 1 0 0,0-1-1 0 0,-1 1 1 0 0,1-1-1 0 0,0 1 1 0 0,0-1-1 0 0,0 1 1 0 0,-1-1-1 0 0,1 1 1 0 0,0-1-1 0 0,0 0 1 0 0,-1 1-1 0 0,1-1 1 0 0,0 1-1 0 0,-1-1 1 0 0,1 0 0 0 0,0 1-1 0 0,-1-1 1 0 0,1 0-1 0 0,-1 0 1 0 0,1 1-1 0 0,0-1 1 0 0,-1 0-1 0 0,1 0 1 0 0,-1 0-1 0 0,1 1 1 0 0,-1-1-1 0 0,1 0 1 0 0,-2 0-1 0 0,2 0-1 0 0,0 0 0 0 0,-1 1 0 0 0,1-1 0 0 0,-1 0 0 0 0,1 1 0 0 0,0-1 0 0 0,-1 0 0 0 0,1 1 0 0 0,0-1 0 0 0,-1 0 0 0 0,1 1 0 0 0,0-1 0 0 0,0 1 0 0 0,0-1 0 0 0,-1 0 0 0 0,1 1 0 0 0,0-1 0 0 0,0 1 0 0 0,0-1 0 0 0,0 1 0 0 0,0-1 0 0 0,-1 1 0 0 0,1-1 0 0 0,0 1 0 0 0,0-1 0 0 0,0 1 0 0 0,1-1 0 0 0,-1 1 0 0 0,0-1 0 0 0,0 0 0 0 0,0 1 0 0 0,0-1 0 0 0,1 2 0 0 0,-1-2 0 0 0,1 3 14 0 0,0 0 0 0 0,1 0 0 0 0,-1 0 0 0 0,1 0 0 0 0,0 0 0 0 0,0 0 0 0 0,0-1 0 0 0,0 1 0 0 0,5 4 0 0 0,3 5 46 0 0,-10-12-59 0 0,0 0 1 0 0,0 0-1 0 0,1 0 0 0 0,-1 0 0 0 0,0 0 0 0 0,0 0 0 0 0,0 0 0 0 0,0 0 0 0 0,0 0 1 0 0,0 0-1 0 0,0 0 0 0 0,0 0 0 0 0,0 0 0 0 0,0 0 0 0 0,0 0 0 0 0,0 0 0 0 0,0 0 1 0 0,0 0-1 0 0,0 0 0 0 0,1 0 0 0 0,-1 0 0 0 0,0 0 0 0 0,0 0 0 0 0,0 0 1 0 0,0 0-1 0 0,0 1 0 0 0,0-1 0 0 0,0 0 0 0 0,0 0 0 0 0,0 0 0 0 0,0 0 0 0 0,0 0 1 0 0,0 0-1 0 0,0 0 0 0 0,0 0 0 0 0,0 0 0 0 0,0 0 0 0 0,0 0 0 0 0,0 0 0 0 0,0 0 1 0 0,0 0-1 0 0,0 1 0 0 0,0-1 0 0 0,0 0 0 0 0,0 0 0 0 0,0 0 0 0 0,0 0 0 0 0,0 0 1 0 0,0 0-1 0 0,0 0 0 0 0,0 0 0 0 0,0 0 0 0 0,0 0 0 0 0,0 0 0 0 0,0 0 0 0 0,0 0 1 0 0,-1 0-1 0 0,1 0 0 0 0,0 0 0 0 0,0 1 0 0 0,0-1 0 0 0,0 0 0 0 0,0 0 0 0 0,0 0 1 0 0,0 0-1 0 0,0 0 0 0 0,0 0 0 0 0,0 0 0 0 0,0 0 0 0 0,-1 1-1 0 0,9 10 161 0 0,-7-9-81 0 0,1 1 0 0 0,-2-1 0 0 0,2 2 4 0 0,1 1 232 0 0,-3-4 154 0 0,2 18 52 0 0,-3-13-522 0 0,-2 0 0 0 0,3-6 0 0 0,-9 11 74 0 0,6-9-36 0 0,0 2 38 0 0,1 1-28 0 0,1 0-116 0 0,2-5 62 0 0,0 1 0 0 0,-1 0 0 0 0,1 0 0 0 0,-1 0 0 0 0,1 0 0 0 0,0-1-1 0 0,0 1 1 0 0,-1 0 0 0 0,1-1 0 0 0,0 1 0 0 0,0-1 0 0 0,0 1 0 0 0,0-1-1 0 0,1 1 1 0 0,0 0-8 0 0,0 1-7 0 0,0 0-2 0 0,12 2 13 0 0,-12-4 10 0 0,0 1 0 0 0,1-1 0 0 0,-1 0 0 0 0,0 1 0 0 0,0-1 0 0 0,1 0 0 0 0,-1-1 0 0 0,0 1 0 0 0,0 0 0 0 0,0-1 0 0 0,1 1 0 0 0,2-2 0 0 0,6 0-29 0 0,-1 0 1 0 0,1 1-1 0 0,0 0 0 0 0,0 1 0 0 0,0 0 0 0 0,0 1 0 0 0,15 2 0 0 0,29 2-60 0 0,-46-5 117 0 0,1 1-1 0 0,0 1 1 0 0,0 0-1 0 0,-1 0 1 0 0,14 6-1 0 0,-10-4 35 0 0,25 5-1 0 0,-14-5-45 0 0,-4 0-16 0 0,33 1 0 0 0,-51-5 1 0 0,1-1-1 0 0,-1 1 0 0 0,0-1 1 0 0,0 1-1 0 0,1-1 1 0 0,-1 0-1 0 0,0 1 0 0 0,0-1 1 0 0,3-2-1 0 0,13-4-20 0 0,-10 6-8 0 0,1 0-1 0 0,-1 1 1 0 0,0 0-1 0 0,0 0 1 0 0,1 1 0 0 0,-1 0-1 0 0,0 0 1 0 0,12 5-1 0 0,46 6 29 0 0,-54-9 40 0 0,0-1 1 0 0,0-1-1 0 0,0 0 0 0 0,1 0 0 0 0,16-3 0 0 0,3 1 21 0 0,97 3-96 0 0,-122-1-68 0 0,0-1 1 0 0,0 1-1 0 0,10 3 0 0 0,-9-1-361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5:50.160"/>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0 708 5984 0 0,'4'-1'289'0'0,"-2"1"-222"0"0,-1-1 0 0 0,1 0-1 0 0,-1 0 1 0 0,1 0 0 0 0,-1 0 0 0 0,0 0 0 0 0,1 0-1 0 0,-1 0 1 0 0,0 0 0 0 0,0 0 0 0 0,0-1-1 0 0,0 1 1 0 0,0 0 0 0 0,0-1 0 0 0,0 1 0 0 0,0-3-1 0 0,9-10 1158 0 0,-7 12-1015 0 0,-2 0-145 0 0,1 0-1 0 0,0 1 0 0 0,0-1 0 0 0,0 1 0 0 0,0-1 0 0 0,0 1 1 0 0,0-1-1 0 0,0 1 0 0 0,0 0 0 0 0,1 0 0 0 0,-1 0 1 0 0,1 1-1 0 0,-1-1 0 0 0,4 0 0 0 0,-5 1 18 0 0,11 3 641 0 0,-10-1-658 0 0,-1-1-1 0 0,1 0 1 0 0,0 1 0 0 0,-1-1 0 0 0,1 0 0 0 0,-1 1 0 0 0,0 0 0 0 0,1-1 0 0 0,-1 1-1 0 0,0 0 1 0 0,0 0 0 0 0,0 0 0 0 0,0 0 0 0 0,0 0 0 0 0,0 2 0 0 0,6 10 130 0 0,-4-3 12 0 0,-1 1 0 0 0,2 13 0 0 0,-3-20-193 0 0,1-1 0 0 0,-1 0 0 0 0,1 1 1 0 0,0-1-1 0 0,0 0 0 0 0,0 0 0 0 0,0 0 0 0 0,4 4 0 0 0,7 13 40 0 0,-13-20-52 0 0,1 0-1 0 0,0 0 1 0 0,-1 0 0 0 0,1 0 0 0 0,0 0-1 0 0,0 0 1 0 0,0 0 0 0 0,0-1-1 0 0,0 1 1 0 0,0 0 0 0 0,0 0-1 0 0,0-1 1 0 0,0 1 0 0 0,0 0 0 0 0,2 0-1 0 0,-1 0 0 0 0,87 46 0 0 0,-87-46 21 0 0,-2 0-15 0 0,1-1 1 0 0,-1 1 0 0 0,0 0-1 0 0,1-1 1 0 0,-1 1-1 0 0,1-1 1 0 0,-1 1 0 0 0,1-1-1 0 0,-1 1 1 0 0,1-1 0 0 0,0 0-1 0 0,-1 1 1 0 0,1-1-1 0 0,-1 0 1 0 0,1 1 0 0 0,0-1-1 0 0,-1 0 1 0 0,1 0 0 0 0,0 0-1 0 0,-1 1 1 0 0,1-1-1 0 0,0 0 1 0 0,0 0 0 0 0,-1 0-1 0 0,1 0 1 0 0,1-1 0 0 0,1 0 6 0 0,0 0 1 0 0,0 0 0 0 0,0 0-1 0 0,-1-1 1 0 0,1 0 0 0 0,0 1 0 0 0,0-1-1 0 0,-1 0 1 0 0,1 0 0 0 0,-1-1-1 0 0,0 1 1 0 0,0 0 0 0 0,4-5 0 0 0,3-5 55 0 0,6-8 64 0 0,-15 19-130 0 0,1 0 1 0 0,-1 0-1 0 0,1 0 0 0 0,-1 0 0 0 0,1 0 0 0 0,-1 0 0 0 0,1 0 0 0 0,0 0 0 0 0,0 0 0 0 0,-1 0 1 0 0,1 1-1 0 0,2-3 0 0 0,2-2 10 0 0,8-14 11 0 0,-12 18-20 0 0,1-1-1 0 0,-1 0 1 0 0,0 1 0 0 0,0-1-1 0 0,0 0 1 0 0,0 0-1 0 0,0 0 1 0 0,0 0-1 0 0,0 0 1 0 0,0-3 0 0 0,6-9-4 0 0,-6 12 0 0 0,0 1 0 0 0,0-1 0 0 0,0 1 0 0 0,-1-1 0 0 0,1 0 0 0 0,0 1 0 0 0,0-4 0 0 0,3-3 0 0 0,-4 7 0 0 0,0 1 0 0 0,1 0 0 0 0,-1-1 0 0 0,0 1 0 0 0,0-1 0 0 0,1 1 0 0 0,-1-1 0 0 0,0 1 0 0 0,0-1 0 0 0,0 1 0 0 0,0-1 0 0 0,0 1 0 0 0,0-1 0 0 0,0 1 0 0 0,0 0 0 0 0,0-1 0 0 0,0 1 0 0 0,0-1 0 0 0,0 1 0 0 0,0-1 0 0 0,0 0 0 0 0,0-1 7 0 0,0-1 1 0 0,0 1 0 0 0,0-1 0 0 0,1 1-1 0 0,-1-1 1 0 0,1 1 0 0 0,-1 0 0 0 0,1-1-1 0 0,0 1 1 0 0,0 0 0 0 0,2-4-1 0 0,3-10 29 0 0,-4 11-36 0 0,-1 2 0 0 0,1-1 0 0 0,0 0 0 0 0,1 0 0 0 0,4-6 0 0 0,4-6 0 0 0,-2 0 0 0 0,-4 10 0 0 0,-1-2 0 0 0,7-14 0 0 0,-2 6 23 0 0,-7 13-18 0 0,-1 1 0 0 0,1-1 0 0 0,-1 1 0 0 0,0-1 0 0 0,0 0 0 0 0,0 0 1 0 0,1-3-1 0 0,-2 6-5 0 0,0-3 0 0 0,1 1 0 0 0,-1 0 0 0 0,1 0 0 0 0,-1 0 0 0 0,1 0 0 0 0,0 0 0 0 0,0 0 0 0 0,0 0 0 0 0,2-3 0 0 0,4-8-6 0 0,-1 3-12 0 0,1 0 0 0 0,8-11 0 0 0,-12 17 36 0 0,-1 0-1 0 0,1 0 1 0 0,-1-1 0 0 0,0 1 0 0 0,2-8 0 0 0,-1 4-1 0 0,-2 4-17 0 0,0 0-14 0 0,-1 4 13 0 0,0 0-1 0 0,0 0 1 0 0,0 0-1 0 0,0 0 1 0 0,0 0 0 0 0,0-1-1 0 0,0 1 1 0 0,0 0-1 0 0,0 0 1 0 0,0 0 0 0 0,0 0-1 0 0,0 0 1 0 0,0 0-1 0 0,0 0 1 0 0,0 0 0 0 0,0 0-1 0 0,0-1 1 0 0,0 1-1 0 0,1 0 1 0 0,-1 0-1 0 0,0 0 1 0 0,0 0 0 0 0,0 0-1 0 0,0 0 1 0 0,0 0-1 0 0,0 0 1 0 0,0 0 0 0 0,0 0-1 0 0,0 0 1 0 0,0 0-1 0 0,1 0 1 0 0,-1 0 0 0 0,0 0-1 0 0,0 0 1 0 0,0 0-1 0 0,0 0 1 0 0,0 0 0 0 0,0 0-1 0 0,0 0 1 0 0,0 0-1 0 0,1 0 1 0 0,-1 0 0 0 0,0 0-1 0 0,0 0 1 0 0,0 0-1 0 0,0 0 1 0 0,0 0 0 0 0,0 0-1 0 0,0 0 1 0 0,0 0-1 0 0,0 0 1 0 0,1 0-1 0 0,-1 0 1 0 0,0 0 0 0 0,0 0-1 0 0,0 0 1 0 0,0 1-1 0 0,0-1 1 0 0,0 0 0 0 0,0 0-1 0 0,14 3-26 0 0,-12-3 22 0 0,0 1 0 0 0,0 0 0 0 0,0-1 1 0 0,0 1-1 0 0,1-1 0 0 0,-1 0 1 0 0,0 1-1 0 0,0-1 0 0 0,0 0 0 0 0,1 0 1 0 0,-1-1-1 0 0,0 1 0 0 0,4-1 1 0 0,-4-1 7 0 0,1 0 1 0 0,-1 0-1 0 0,0 0 1 0 0,0 0-1 0 0,0 0 1 0 0,0 0-1 0 0,0 0 1 0 0,-1-1 0 0 0,1 1-1 0 0,0-1 1 0 0,-1 1-1 0 0,0-1 1 0 0,0 0-1 0 0,0 1 1 0 0,0-1-1 0 0,1-3 1 0 0,-1 1-6 0 0,1 0 0 0 0,0 0 0 0 0,6-9 1 0 0,-5 8 16 0 0,0 0 0 0 0,0 0-1 0 0,4-11 1 0 0,-5 10 8 0 0,1 0 0 0 0,0 0 1 0 0,4-7-1 0 0,0 2-22 0 0,-1 1 0 0 0,0-2 0 0 0,8-23 0 0 0,-7 11 0 0 0,3 1 0 0 0,-2 5-15 0 0,-6 17 13 0 0,2-7 4 0 0,1 1 0 0 0,0 0 0 0 0,1 0 0 0 0,0 0 0 0 0,0 1 0 0 0,0 0 0 0 0,9-7 1 0 0,-5 5-3 0 0,-3 4 0 0 0,6-2 0 0 0,-12 6 0 0 0,0 0 0 0 0,0 1 0 0 0,0-1 0 0 0,1 0 0 0 0,-1 1 0 0 0,0-1 0 0 0,1 1 0 0 0,-1-1 0 0 0,0 1 0 0 0,1 0 0 0 0,-1-1 0 0 0,3 1 0 0 0,15-3 0 0 0,-15-1 122 0 0,-4 4-113 0 0,1-1 1 0 0,-1 1 0 0 0,0 0-1 0 0,0-1 1 0 0,0 1-1 0 0,0 0 1 0 0,1 0 0 0 0,-1-1-1 0 0,0 1 1 0 0,0 0 0 0 0,1-1-1 0 0,-1 1 1 0 0,0 0 0 0 0,1 0-1 0 0,-1 0 1 0 0,0-1 0 0 0,1 1-1 0 0,-1 0 1 0 0,0 0 0 0 0,1 0-1 0 0,-1 0 1 0 0,1-1 0 0 0,0 1-19 0 0,1-1-34 0 0,0 1 0 0 0,0-1 0 0 0,0 1 0 0 0,0-1 0 0 0,0 1 0 0 0,0 0 0 0 0,4 0 1 0 0,11 3 315 0 0,-13-2-261 0 0,0 0 0 0 0,0 0 0 0 0,0 0 0 0 0,0 0 0 0 0,7 3 0 0 0,-10-3-28 0 0,1 0 1 0 0,0 0-1 0 0,0 0 1 0 0,-1 0-1 0 0,1 0 1 0 0,-1 1-1 0 0,1-1 1 0 0,-1 0-1 0 0,0 1 1 0 0,1-1 0 0 0,-1 1-1 0 0,0 0 1 0 0,0-1-1 0 0,0 1 1 0 0,0 0-1 0 0,-1 0 1 0 0,1 0-1 0 0,0 0 1 0 0,-1-1-1 0 0,2 5 1 0 0,16 24 883 0 0,-16-24-817 0 0,0-1 1 0 0,0 1-1 0 0,-1 0 1 0 0,0 0 0 0 0,1 6-1 0 0,-1-7-10 0 0,-1-1 1 0 0,1 0-1 0 0,0 0 0 0 0,0 0 1 0 0,0 0-1 0 0,0 0 0 0 0,1-1 1 0 0,-1 1-1 0 0,1 0 0 0 0,0-1 1 0 0,4 6-1 0 0,-5-8-33 0 0,1 1 1 0 0,-1-1-1 0 0,1 0 0 0 0,-1 0 0 0 0,1-1 1 0 0,0 1-1 0 0,-1 0 0 0 0,1 0 1 0 0,0-1-1 0 0,-1 1 0 0 0,3-1 1 0 0,23 5 41 0 0,-15-4-8 0 0,-10 0-36 0 0,0-1-1 0 0,-1 0 0 0 0,1 1-1 0 0,-1-1 1 0 0,0 0-1 0 0,1 0 1 0 0,-1 0-1 0 0,1 0 1 0 0,-1 0-1 0 0,0 0 1 0 0,1 0-1 0 0,-1 0 1 0 0,1-1-1 0 0,-1 1 1 0 0,3-1 0 0 0,-4 0-53 0 0,0 1 0 0 0,0 0 1 0 0,0 0-1 0 0,0-1 0 0 0,0 1 1 0 0,0 0-1 0 0,0-1 0 0 0,0 1 1 0 0,0 0-1 0 0,0 0 0 0 0,0-1 1 0 0,0 1-1 0 0,0 0 0 0 0,0-1 1 0 0,0 1-1 0 0,0 0 0 0 0,0 0 1 0 0,0-1-1 0 0,0 1 0 0 0,0 0 1 0 0,0 0-1 0 0,0-1 0 0 0,0 1 1 0 0,-1 0-1 0 0,1 0 1 0 0,0-1-1 0 0,0 1 0 0 0,0 0 1 0 0,0 0-1 0 0,-1-1 0 0 0,1 1 1 0 0,0 0-1 0 0,0 0 0 0 0,-1 0 1 0 0,1 0-1 0 0,0-1 0 0 0,-1 1 1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5:50.161"/>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1 272 2760 0 0,'12'-13'616'0'0,"0"-1"1"0"0,0 0-1 0 0,-1-1 0 0 0,-1 0 1 0 0,-1-1-1 0 0,10-21 0 0 0,-9 16-552 0 0,-5 8 64 0 0,1-1 0 0 0,1 1-1 0 0,12-17 1 0 0,-17 27-52 0 0,1 0 1 0 0,1 0-1 0 0,-1 0 0 0 0,0 0 0 0 0,1 0 0 0 0,0 1 1 0 0,-1-1-1 0 0,1 1 0 0 0,5-2 0 0 0,2-1 243 0 0,25-6-1 0 0,1 3-318 0 0,-32 7 0 0 0,0 0 0 0 0,0 0 0 0 0,0 1 0 0 0,11 0 0 0 0,-4 0 12 0 0,2 8 214 0 0,-11-7-201 0 0,-1 0 0 0 0,0 1 0 0 0,0-1 0 0 0,0 1 0 0 0,0 0 0 0 0,-1-1 0 0 0,1 1 0 0 0,0 0 0 0 0,-1 0 0 0 0,1 0 0 0 0,-1 0-1 0 0,1 1 1 0 0,0 2 0 0 0,0-1 9 0 0,0 0-1 0 0,0 1 0 0 0,0-1 0 0 0,-1 1 0 0 0,2 7 0 0 0,-2-6 11 0 0,1-1-1 0 0,-1 1 0 0 0,1 0 0 0 0,1-1 1 0 0,4 10-1 0 0,4 6-39 0 0,-6-13 123 0 0,0-2 0 0 0,10 10-1 0 0,-15-16 2 0 0,1 1-112 0 0,-1 0 1 0 0,0 0-1 0 0,0 0 0 0 0,0-1 0 0 0,0 1 0 0 0,1 0 0 0 0,-1-1 0 0 0,0 1 1 0 0,1 0-1 0 0,-1 0 0 0 0,1-1 0 0 0,-1 1 0 0 0,1-1 0 0 0,-1 1 0 0 0,1 0 0 0 0,-1-1 1 0 0,1 1-1 0 0,-1-1 0 0 0,1 1 0 0 0,0-1 0 0 0,-1 0 0 0 0,1 1 0 0 0,0-1 1 0 0,-1 0-1 0 0,1 1 0 0 0,0-1 0 0 0,0 0 0 0 0,-1 0 0 0 0,1 1 0 0 0,0-1 1 0 0,0 0-1 0 0,0 0 0 0 0,1 0 9 0 0,-1 0 0 0 0,1 0 1 0 0,-1 1-1 0 0,1-1 0 0 0,-1 0 1 0 0,1-1-1 0 0,-1 1 0 0 0,1 0 0 0 0,-1 0 1 0 0,0-1-1 0 0,1 1 0 0 0,-1-1 1 0 0,1 1-1 0 0,1-2 0 0 0,-1 1 3 0 0,-1 0 0 0 0,1 0 0 0 0,-1 1 0 0 0,1-1 0 0 0,-1 0 0 0 0,1 1 0 0 0,0-1 0 0 0,-1 1 0 0 0,4-1 0 0 0,7-3 120 0 0,-12 4-137 0 0,0-1-1 0 0,1 1 0 0 0,-1 0 0 0 0,0 0 1 0 0,0-1-1 0 0,0 1 0 0 0,0 0 0 0 0,1-1 1 0 0,-1 1-1 0 0,0 0 0 0 0,0-1 0 0 0,0 1 1 0 0,0 0-1 0 0,0-1 0 0 0,0 1 0 0 0,0-1 1 0 0,0 1-1 0 0,0 0 0 0 0,0-1 0 0 0,0 1 1 0 0,0 0-1 0 0,0-1 0 0 0,0 1 0 0 0,-1 0 1 0 0,1-1-1 0 0,0 1 0 0 0,0 0 0 0 0,0-1 1 0 0,0 1-1 0 0,-1 0 0 0 0,1-1 0 0 0,0 0 7 0 0,-1 1 0 0 0,1-1-1 0 0,0 0 1 0 0,0 0 0 0 0,0 1 0 0 0,0-1-1 0 0,0 0 1 0 0,0 0 0 0 0,0 1-1 0 0,0-1 1 0 0,0 0 0 0 0,0 0 0 0 0,0 1-1 0 0,0-1 1 0 0,0 0 0 0 0,1 0-1 0 0,-1 1 1 0 0,0-1 0 0 0,1 0 0 0 0,-1 1-1 0 0,0-1 1 0 0,1 0 0 0 0,14-17 240 0 0,-3 3-145 0 0,30-56 172 0 0,-41 68-274 0 0,-1 3 44 0 0,1 0-1 0 0,3 0-42 0 0,4-1-11 0 0,-6 2 0 0 0,12 6 0 0 0,-11-5-5 0 0,0 0 0 0 0,0 0 0 0 0,0 1 0 0 0,-1-1 0 0 0,1 0 1 0 0,0 1-1 0 0,-1 0 0 0 0,0 0 0 0 0,0-1 0 0 0,0 1 0 0 0,0 0 0 0 0,0 1 1 0 0,2 3-1 0 0,6 12-7 0 0,-7-16-447 0 0,1-1 1 0 0,-1 1-1 0 0,0-1 1 0 0,1 0-1 0 0,-1-1 1 0 0,1 1-1 0 0,4 1 1 0 0,2-1-3706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5:50.162"/>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0 1 3224 0 0,'20'4'143'0'0,"-18"-3"28"0"0,-15 11 5052 0 0,13-10-5083 0 0,-1-1 0 0 0,1 0-1 0 0,0 1 1 0 0,0-1 0 0 0,0 0-1 0 0,0 1 1 0 0,0-1 0 0 0,0 3-1 0 0,1-1-32 0 0,1 10 108 0 0,1 0 0 0 0,0-1 0 0 0,1 1 0 0 0,1-1 0 0 0,7 16 1 0 0,-1-5-155 0 0,-10-20-51 0 0,0 0-1 0 0,0 0 1 0 0,1 1-1 0 0,-1-1 1 0 0,1 0-1 0 0,0 0 1 0 0,0-1 0 0 0,0 1-1 0 0,0 0 1 0 0,0-1-1 0 0,5 5 1 0 0,5 0-65 0 0,0 1 0 0 0,0-2 1 0 0,0 0-1 0 0,1 0 0 0 0,15 4 1 0 0,-13-5 38 0 0,35 13-64 0 0,-16-5 154 0 0,-5-10-18 0 0,-23-3-10 0 0,0 1 1 0 0,1 0-1 0 0,-1 0 0 0 0,10 3 0 0 0,42 14 475 0 0,-20-7-467 0 0,-36-10-26 0 0,0 0 1 0 0,0 0-1 0 0,0 0 1 0 0,0 0 0 0 0,-1 0-1 0 0,1 1 1 0 0,0-1-1 0 0,2 4 1 0 0,5 3 122 0 0,-6-6-142 0 0,-1-1 1 0 0,1 1-1 0 0,-1-1 1 0 0,1 0 0 0 0,0 0-1 0 0,0 0 1 0 0,-1 0-1 0 0,1 0 1 0 0,0-1 0 0 0,0 0-1 0 0,0 1 1 0 0,0-1-1 0 0,0 0 1 0 0,4-1 0 0 0,-3 2 17 0 0,0-1 0 0 0,0 1 0 0 0,0 0 0 0 0,0 0 0 0 0,0 0 0 0 0,6 4 0 0 0,-10-5-24 0 0,1 0 0 0 0,-1 0 0 0 0,1 0 0 0 0,-1 1 1 0 0,1-1-1 0 0,-1 0 0 0 0,1 1 0 0 0,-1-1 0 0 0,1 0 0 0 0,-1 1 0 0 0,1-1 0 0 0,-1 1 1 0 0,0-1-1 0 0,1 0 0 0 0,-1 1 0 0 0,0-1 0 0 0,1 1 0 0 0,-1 0 0 0 0,2 2 13 0 0,0-3-10 0 0,0 2 0 0 0,-1-1 0 0 0,1 0 0 0 0,0 0 0 0 0,-1 0 0 0 0,1 1 0 0 0,-1-1 0 0 0,1 1 0 0 0,-1-1 0 0 0,0 1 0 0 0,0 0 1 0 0,2 3-1 0 0,6 9 32 0 0,6-7-27 0 0,-13-7-7 0 0,0 0 1 0 0,-1 0-1 0 0,1 0 1 0 0,0 0-1 0 0,0 0 0 0 0,0-1 1 0 0,0 1-1 0 0,0-1 1 0 0,0 1-1 0 0,-1-1 1 0 0,1 0-1 0 0,0 0 1 0 0,0 0-1 0 0,-1 0 1 0 0,1 0-1 0 0,-1 0 1 0 0,3-2-1 0 0,3-3 33 0 0,0-1 0 0 0,8-9-1 0 0,-9 8-26 0 0,-2 4 2 0 0,-1 0 1 0 0,0 0 0 0 0,0 0 0 0 0,4-9 0 0 0,-5 10 3 0 0,0 0 0 0 0,0 0 0 0 0,0-1 0 0 0,6-4 0 0 0,4-6 54 0 0,-10 12-85 0 0,0 0 0 0 0,0 1 0 0 0,0-1 0 0 0,0 1 0 0 0,0-1 0 0 0,0 1 1 0 0,0 0-1 0 0,5-2 0 0 0,0 0 15 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5:50.163"/>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1 93 920 0 0,'0'0'296'0'0,"6"-11"4178"0"0,-2 7-2623 0 0,-2 2-1387 0 0,0 1 0 0 0,0-1 0 0 0,0 0 0 0 0,-1 0 0 0 0,1 0 0 0 0,-1 0 0 0 0,0 0 0 0 0,2-2 0 0 0,-3 3-367 0 0,1 1 0 0 0,0-1 1 0 0,-1 1-1 0 0,1-1 0 0 0,0 1 0 0 0,0 0 1 0 0,-1-1-1 0 0,1 1 0 0 0,0 0 0 0 0,0-1 0 0 0,0 1 1 0 0,-1 0-1 0 0,1 0 0 0 0,0 0 0 0 0,0 0 0 0 0,0 0 1 0 0,-1 0-1 0 0,1 0 0 0 0,0 0 0 0 0,0 0 1 0 0,0 0-1 0 0,0 0 0 0 0,1 1 0 0 0,1 0-70 0 0,0-1-8 0 0,7 7-11 0 0,-5-4-76 0 0,1 1 0 0 0,0-1 1 0 0,-1 0-1 0 0,1-1 0 0 0,0 1 1 0 0,0-1-1 0 0,0 0 0 0 0,1-1 1 0 0,-1 1-1 0 0,9-1 1 0 0,1 3 62 0 0,-15-3 7 0 0,0 0-1 0 0,1-1 1 0 0,-1 1-1 0 0,1-1 1 0 0,-1 0-1 0 0,1 1 1 0 0,-1-1-1 0 0,1 0 1 0 0,-1 0-1 0 0,1 0 1 0 0,-1 0-1 0 0,1 0 0 0 0,-1-1 1 0 0,1 1-1 0 0,-1 0 1 0 0,1-1-1 0 0,-1 1 1 0 0,1-1-1 0 0,2 0 1 0 0,33-21 726 0 0,-21 12-568 0 0,1 1-1 0 0,25-11 1 0 0,-17 12 114 0 0,-26 7-172 0 0,6-1-76 0 0,-1 2-9 0 0,0 0-1 0 0,0 0 0 0 0,0 1 1 0 0,0-1-1 0 0,-1 1 0 0 0,1 0 1 0 0,0 0-1 0 0,0 0 0 0 0,-1 0 1 0 0,1 1-1 0 0,0 0 0 0 0,-1-1 1 0 0,0 1-1 0 0,4 3 1 0 0,-3-2 9 0 0,-1 0 1 0 0,0 0-1 0 0,1-1 1 0 0,-1 1-1 0 0,1-1 1 0 0,0 0-1 0 0,0 0 1 0 0,0 0-1 0 0,0-1 1 0 0,0 1-1 0 0,0-1 1 0 0,0 0-1 0 0,1 0 1 0 0,-1 0-1 0 0,0-1 1 0 0,1 0-1 0 0,-1 0 1 0 0,0 0-1 0 0,1 0 1 0 0,-1 0-1 0 0,0-1 1 0 0,1 0-1 0 0,-1 0 1 0 0,0 0-1 0 0,0-1 1 0 0,0 1-1 0 0,0-1 1 0 0,0 0-1 0 0,0 0 1 0 0,0 0-1 0 0,-1-1 1 0 0,7-4-1 0 0,-5 3 55 0 0,1 0-1 0 0,-1 0 1 0 0,1 1 0 0 0,0 0-1 0 0,0 0 1 0 0,0 0-1 0 0,1 1 1 0 0,8-2-1 0 0,27-8-80 0 0,-14 13 0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5:50.164"/>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19 36 1376 0 0,'-15'8'5939'0'0,"15"-7"-5676"0"0,1-1 1 0 0,-1 1-1 0 0,1 0 1 0 0,-1 0-1 0 0,1-1 1 0 0,-1 1-1 0 0,0 0 1 0 0,0 0-1 0 0,1 0 1 0 0,-1 0-1 0 0,0-1 1 0 0,0 1-1 0 0,0 1 1 0 0,0-1-229 0 0,0-1 0 0 0,0 0 0 0 0,0 1 0 0 0,0-1 0 0 0,0 1 0 0 0,0-1 0 0 0,0 0 0 0 0,-1 1 0 0 0,1-1 0 0 0,0 0 0 0 0,0 1 0 0 0,0-1 0 0 0,-1 0 0 0 0,1 1 0 0 0,0-1 1 0 0,0 0-1 0 0,-1 1 0 0 0,1-1 0 0 0,-1 0 0 0 0,1 1-15 0 0,0-1 1 0 0,0 0 0 0 0,-1 0-1 0 0,1 0 1 0 0,0 1-1 0 0,0-1 1 0 0,-1 0-1 0 0,1 0 1 0 0,0 1 0 0 0,0-1-1 0 0,0 0 1 0 0,0 1-1 0 0,-1-1 1 0 0,1 0 0 0 0,0 0-1 0 0,0 1 1 0 0,0-1-1 0 0,0 0 1 0 0,0 1-1 0 0,0-1 1 0 0,0 0 0 0 0,0 1-1 0 0,0-1 1 0 0,0 0-1 0 0,0 1 1 0 0,0-1 0 0 0,0 0-1 0 0,0 1 1 0 0,0-1-1 0 0,28 87 130 0 0,-27-82-145 0 0,1 0 1 0 0,-1 0 0 0 0,1 0 0 0 0,0-1 0 0 0,1 1 0 0 0,-1 0-1 0 0,1-1 1 0 0,4 7 0 0 0,-5-9 0 0 0,1 1 0 0 0,-1-1 0 0 0,1 0 0 0 0,-1 0 0 0 0,1 0 0 0 0,0 0 0 0 0,0 0 0 0 0,0-1 0 0 0,0 1 0 0 0,0-1 0 0 0,0 0 0 0 0,0 0 0 0 0,0 0 0 0 0,5 1 0 0 0,3-1 101 0 0,0 0 0 0 0,0 0 0 0 0,0-1 0 0 0,0 0-1 0 0,0-1 1 0 0,0-1 0 0 0,0 0 0 0 0,20-5 0 0 0,-26 5-42 0 0,0 0 1 0 0,0 0 0 0 0,-1-1 0 0 0,1 1 0 0 0,-1-1 0 0 0,0 0-1 0 0,0 0 1 0 0,0-1 0 0 0,0 1 0 0 0,4-6 0 0 0,0-1 422 0 0,1-2 0 0 0,9-17 1 0 0,15-37 247 0 0,-14 25-569 0 0,-19 40-167 0 0,1-1 1 0 0,0 0 0 0 0,0 0 0 0 0,0 1 0 0 0,0-1 0 0 0,1 0 0 0 0,-1 1-1 0 0,0-1 1 0 0,1 1 0 0 0,-1 0 0 0 0,1-1 0 0 0,-1 1 0 0 0,4-2-1 0 0,-1 1-7 0 0,-2 1-3 0 0,-1 0 1 0 0,1 1-1 0 0,0-1 1 0 0,-1 1-1 0 0,1-1 0 0 0,0 1 1 0 0,0-1-1 0 0,0 1 0 0 0,-1 0 1 0 0,1 0-1 0 0,0 0 0 0 0,0 0 1 0 0,0 0-1 0 0,3 1 0 0 0,-2 0 4 0 0,0-1 0 0 0,0 1 0 0 0,-1 0 0 0 0,1 0 0 0 0,0 1 0 0 0,0-1-1 0 0,0 0 1 0 0,-1 1 0 0 0,1 0 0 0 0,-1 0 0 0 0,1-1 0 0 0,-1 2-1 0 0,0-1 1 0 0,0 0 0 0 0,0 0 0 0 0,0 1 0 0 0,0-1 0 0 0,0 1 0 0 0,-1-1-1 0 0,1 1 1 0 0,-1 0 0 0 0,0-1 0 0 0,0 1 0 0 0,0 0 0 0 0,1 3 0 0 0,3 13 24 0 0,9 24 87 0 0,-12-39-98 0 0,-1 0 1 0 0,1-1 0 0 0,0 1-1 0 0,0 0 1 0 0,1-1 0 0 0,-1 0-1 0 0,1 0 1 0 0,3 4 0 0 0,-4-5-8 0 0,0 0 0 0 0,0 0 1 0 0,0 0-1 0 0,1 0 1 0 0,-1-1-1 0 0,1 1 0 0 0,-1-1 1 0 0,0 0-1 0 0,1 0 1 0 0,0 0-1 0 0,-1 0 0 0 0,1 0 1 0 0,0-1-1 0 0,0 1 1 0 0,-1-1-1 0 0,1 1 0 0 0,0-1 1 0 0,0 0-1 0 0,-1 0 1 0 0,1-1-1 0 0,0 1 1 0 0,0 0-1 0 0,-1-1 0 0 0,1 0 1 0 0,3 0-1 0 0,-1-2 76 0 0,-8-1 19 0 0,3 4-94 0 0,0 0 0 0 0,1 0 0 0 0,-1 0 0 0 0,0 0-1 0 0,0 0 1 0 0,0 0 0 0 0,0 0 0 0 0,0 0 0 0 0,0-1 0 0 0,0 1 0 0 0,1 0 0 0 0,-1 0 0 0 0,0 0 0 0 0,0 0 0 0 0,0 0 0 0 0,0 0 0 0 0,0 0-1 0 0,0 0 1 0 0,0 0 0 0 0,0 0 0 0 0,0 0 0 0 0,1-1 0 0 0,-1 1 0 0 0,0 0 0 0 0,0 0 0 0 0,0 0 0 0 0,0 0 0 0 0,0 0 0 0 0,0 0-1 0 0,0 0 1 0 0,0 0 0 0 0,0-1 0 0 0,0 1 0 0 0,0 0 0 0 0,0 0 0 0 0,0 0 0 0 0,0 0 0 0 0,0 0 0 0 0,0 0 0 0 0,0-1 0 0 0,0 1 0 0 0,0 0-1 0 0,0 0 1 0 0,0 0 0 0 0,0 0 0 0 0,0 0 0 0 0,0 0 0 0 0,0 0 0 0 0,0 0 0 0 0,-1-1 0 0 0,1 1 0 0 0,0 0 0 0 0,0 0 0 0 0,0 0 0 0 0,0 0-1 0 0,0 0 1 0 0,0 0 0 0 0,0 0 0 0 0,0 0 0 0 0,0 0 0 0 0,-1 0 0 0 0,1 0 0 0 0,0 0 0 0 0,0-1 0 0 0,0 1 0 0 0,0 0 2 0 0,34-4 18 0 0,-34 3 32 0 0,0 1-50 0 0,0 0 0 0 0,0 0 0 0 0,0-1-1 0 0,0 1 1 0 0,0 0 0 0 0,0 0 0 0 0,0 0-1 0 0,-1 0 1 0 0,1 0 0 0 0,0 0-1 0 0,0 0 1 0 0,0 0 0 0 0,0 0 0 0 0,0-1-1 0 0,0 1 1 0 0,0 0 0 0 0,0 0-1 0 0,0 0 1 0 0,0 0 0 0 0,0 0 0 0 0,0 0-1 0 0,0 0 1 0 0,0-1 0 0 0,0 1-1 0 0,0 0 1 0 0,0 0 0 0 0,0 0 0 0 0,0 0-1 0 0,0 0 1 0 0,0 0 0 0 0,0 0-1 0 0,0 0 1 0 0,1-1 0 0 0,-1 1 0 0 0,0 0-1 0 0,0 0 1 0 0,0 0 0 0 0,0 0 0 0 0,0 0-1 0 0,0 0 1 0 0,0 0 0 0 0,0 0-1 0 0,0 0 1 0 0,0 0 0 0 0,0 0 0 0 0,1-1-1 0 0,5-2 52 0 0,-4 1 128 0 0,-18-8-94 0 0,25 3 32 0 0,-12 2-108 0 0,3 4-11 0 0,0 1-1 0 0,0 0 0 0 0,0 0 0 0 0,0 0 0 0 0,0-1 0 0 0,0 1 0 0 0,0 0 0 0 0,0 0 0 0 0,0 0 0 0 0,0-1 0 0 0,0 1 1 0 0,0 0-1 0 0,0 0 0 0 0,0 0 0 0 0,0-1 0 0 0,0 1 0 0 0,0 0 0 0 0,0 0 0 0 0,0 0 0 0 0,0-1 0 0 0,0 1 0 0 0,0 0 0 0 0,1 0 1 0 0,-1 0-1 0 0,0-1 0 0 0,0 1 0 0 0,0 0 0 0 0,0 0 0 0 0,0 0 0 0 0,1 0 0 0 0,-1 0 0 0 0,0 0 0 0 0,0-1 0 0 0,13-1-15 0 0,-11 16-123 0 0,-1-7 83 0 0,0-6 54 0 0,-1 0 1 0 0,1 0-1 0 0,-1 0 0 0 0,1 0 0 0 0,0 0 1 0 0,0 0-1 0 0,-1 0 0 0 0,1 0 0 0 0,0 0 1 0 0,0 0-1 0 0,0-1 0 0 0,0 1 0 0 0,0 0 1 0 0,1 0-1 0 0,9 8 1 0 0,-8-4 0 0 0,-3-5-2 0 0,0 0 1 0 0,1 1-1 0 0,-1-1 1 0 0,1 0 0 0 0,-1 1-1 0 0,0-1 1 0 0,0 1-1 0 0,1-1 1 0 0,-1 1-1 0 0,0-1 1 0 0,0 1 0 0 0,1-1-1 0 0,-1 0 1 0 0,0 1-1 0 0,0 0 1 0 0,0-1 0 0 0,0 1-1 0 0,0-1 1 0 0,0 1-1 0 0,0-1 1 0 0,0 1-1 0 0,0-1 1 0 0,0 1 0 0 0,0-1-1 0 0,0 1 1 0 0,0-1-1 0 0,0 1 1 0 0,0-1 0 0 0,0 1-1 0 0,-1-1 1 0 0,1 1-1 0 0,0-1 1 0 0,0 1-1 0 0,-1-1 1 0 0,1 0 0 0 0,-1 1-1 0 0,0 3-5 0 0,0 0-1 0 0,0 0 1 0 0,0-1-1 0 0,1 1 1 0 0,-1 0-1 0 0,1 0 1 0 0,0 0-1 0 0,0 0 1 0 0,1 5-1 0 0,0-3 8 0 0,-1-5 0 0 0,0 1 0 0 0,0-1 0 0 0,0 1 0 0 0,1-1 0 0 0,-1 1 0 0 0,1-1 0 0 0,-1 1 0 0 0,1-1 0 0 0,-1 1 0 0 0,1-1 0 0 0,0 0 0 0 0,-1 1 0 0 0,1-1 0 0 0,0 0 0 0 0,0 0 0 0 0,0 0 0 0 0,0 1 0 0 0,0-1 0 0 0,1 0 0 0 0,-1 0 0 0 0,2 1 0 0 0,29 15-25 0 0,-18-10 6 0 0,15 11-1 0 0,-28-18 20 0 0,-1 1 0 0 0,0-1 0 0 0,0 0 0 0 0,0 0 0 0 0,1 0 0 0 0,-1 0 0 0 0,0 0 0 0 0,0 0 0 0 0,0 0 0 0 0,0 1 0 0 0,1-1 0 0 0,-1 0 0 0 0,0 0 0 0 0,0 0 0 0 0,0 0 0 0 0,0 1 0 0 0,0-1 0 0 0,0 0 0 0 0,1 0 0 0 0,-1 0 0 0 0,0 1 0 0 0,0-1 0 0 0,0 0 0 0 0,0 0 0 0 0,0 0 0 0 0,0 1 0 0 0,0-1 0 0 0,0 0 0 0 0,0 0 0 0 0,0 1 0 0 0,0-1 0 0 0,0 0 0 0 0,0 0 0 0 0,0 0 0 0 0,0 1 0 0 0,-6 3 0 0 0,5-4 0 0 0,1 0 0 0 0,0 0 0 0 0,0 0 0 0 0,0 0 0 0 0,0 0 0 0 0,0 0 0 0 0,0 0 0 0 0,0 1 0 0 0,0-1 0 0 0,0 0 0 0 0,-1 0 0 0 0,1 0 0 0 0,0 0 0 0 0,0 0 0 0 0,0 0 0 0 0,0 0 0 0 0,0 0 0 0 0,0 0 0 0 0,0 0 0 0 0,0 0 0 0 0,0 0 0 0 0,0 0 0 0 0,0 0 0 0 0,0 1 0 0 0,0-1 0 0 0,0 0 0 0 0,-1 0 0 0 0,1 0 0 0 0,0 0 0 0 0,0 0 0 0 0,0 0 0 0 0,0 0 0 0 0,0 0 0 0 0,0 1 0 0 0,0-1 0 0 0,0 0 0 0 0,0 0 0 0 0,0 0 0 0 0,0 0 0 0 0,0 0 0 0 0,0 0 0 0 0,0 0 0 0 0,1 0 0 0 0,-1 0 0 0 0,0 1 0 0 0,0-1 0 0 0,0 0 0 0 0,0 0 0 0 0,0 0 0 0 0,0 0 0 0 0,0 0 0 0 0,0 0 0 0 0,0 0 0 0 0,0 0 0 0 0,0 0 0 0 0,0 0 0 0 0,0 0 0 0 0,0 0 0 0 0,1 1 0 0 0,-1-1 0 0 0,0 0 0 0 0,0 0 0 0 0,0 0 0 0 0,0 0 0 0 0,6 2 0 0 0,-5-2 0 0 0,33 11-45 0 0,21 1-38 0 0,-45-10-1043 0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5:50.165"/>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1 1 7080 0 0,'0'0'1385'0'0,"14"0"2102"0"0,-6 0-2850 0 0,7 0 498 0 0,-14 0-835 0 0,8 8-12 0 0,-7-1-177 0 0,-2-6-109 0 0,0 0 0 0 0,0 0 0 0 0,0 0 0 0 0,1 0 0 0 0,-1 0 0 0 0,0-1 1 0 0,1 1-1 0 0,-1 0 0 0 0,0 0 0 0 0,1 0 0 0 0,-1 0 0 0 0,2 0 0 0 0,1 3 2 0 0,0 0 0 0 0,0-1 0 0 0,1 1 0 0 0,-1-1-1 0 0,1 0 1 0 0,-1 0 0 0 0,1 0 0 0 0,6 2 0 0 0,0 0 1 0 0,1 0-1 0 0,0-1 1 0 0,16 4 0 0 0,80 22-5 0 0,-44-12 76 0 0,-12-6 200 0 0,-33-9-116 0 0,0 0 0 0 0,24 0 0 0 0,-7 0 760 0 0,-22-2-899 0 0,22 3 0 0 0,-4 1 1 0 0,-11-3-3 0 0,-15-1-5 0 0,0 0 0 0 0,0 0-1 0 0,0-1 1 0 0,0 0-1 0 0,9 0 1 0 0,-2-1-445 0 0,-4 0-135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5:50.166"/>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0 21 6416 0 0,'0'0'585'0'0,"2"1"-485"0"0,17 7 3172 0 0,-20-7-2937 0 0,4 2-266 0 0,0-1-58 0 0,6 6 53 0 0,1-1-1 0 0,0 0 1 0 0,0 0-1 0 0,0-1 0 0 0,1 0 1 0 0,0-1-1 0 0,19 6 1 0 0,-12-6 4 0 0,3 0 270 0 0,33 13 0 0 0,-51-17-320 0 0,0 0 0 0 0,0 0 1 0 0,-1 0-1 0 0,1-1 1 0 0,0 1-1 0 0,0-1 0 0 0,0 1 1 0 0,0-1-1 0 0,0 0 1 0 0,0 0-1 0 0,0 0 0 0 0,0-1 1 0 0,0 1-1 0 0,0-1 0 0 0,-1 1 1 0 0,6-3-1 0 0,0-1 105 0 0,-1 0-1 0 0,0 0 1 0 0,0-1-1 0 0,9-7 1 0 0,-11 7-68 0 0,1 1 0 0 0,-1 0 1 0 0,1 0-1 0 0,0 0 0 0 0,0 1 1 0 0,1 0-1 0 0,10-4 1 0 0,-12 5 18 0 0,1 1 1 0 0,0 0 0 0 0,0 0-1 0 0,0 1 1 0 0,7 0 0 0 0,-11 0-75 0 0,0-1 0 0 0,-1 1 0 0 0,1-1 0 0 0,0 1 0 0 0,-1-1 0 0 0,1 0 0 0 0,0 0 0 0 0,-1 1 0 0 0,1-1 0 0 0,-1 0 0 0 0,3-3 0 0 0,-4 4 0 0 0,1-1 0 0 0,0 1 0 0 0,0-1 0 0 0,-1 1 0 0 0,1 0 0 0 0,0-1 0 0 0,0 1 0 0 0,-1-1 0 0 0,1 1 0 0 0,0 0 0 0 0,0 0 0 0 0,0 0 0 0 0,-1-1 0 0 0,1 1 0 0 0,2 0 0 0 0,1 0 0 0 0,16-7 0 0 0,-10 4 0 0 0,19-4 0 0 0,-29 7 0 0 0,0 0 0 0 0,0 0 0 0 0,0 0 0 0 0,0 0 0 0 0,0 0 0 0 0,0 0 0 0 0,0 0 0 0 0,0 0 0 0 0,0-1 0 0 0,0 1 0 0 0,0 0 0 0 0,0 0 0 0 0,0 0 0 0 0,0 0 0 0 0,0 0 0 0 0,0 0 0 0 0,0 0 0 0 0,0 0 0 0 0,0 0 0 0 0,0 0 0 0 0,0 0 0 0 0,0 0 0 0 0,0-1 0 0 0,0 1 0 0 0,0 0 0 0 0,0 0 0 0 0,0 0 0 0 0,0 0 0 0 0,0 0 0 0 0,0 0 0 0 0,0 0 0 0 0,1 0 0 0 0,-1 0 0 0 0,0 0 0 0 0,0 0 0 0 0,0 0 0 0 0,0 0 0 0 0,0 0 0 0 0,0 0 0 0 0,0 0 0 0 0,0 0 0 0 0,0 0 0 0 0,0 0 0 0 0,0 0 0 0 0,0-1 0 0 0,0 1 0 0 0,0 0 0 0 0,1 0 0 0 0,-1 0 0 0 0,0 0 0 0 0,0 0 0 0 0,0 0 0 0 0,0 0 0 0 0,0 0 0 0 0,0 0 0 0 0,0 1 0 0 0,0-1 0 0 0,0 0 0 0 0,0 0 0 0 0,0 0 0 0 0,0 0 0 0 0,1 0 0 0 0,-1 0 0 0 0,-4-2 0 0 0,4 2 0 0 0,5 0 32 0 0,0 1 5 0 0,0-1 0 0 0,-1 1 1 0 0,1 0-1 0 0,8 2 0 0 0,-11-2-13 0 0,-1-1-1 0 0,1 0 0 0 0,-1 0 0 0 0,0 1 1 0 0,1-1-1 0 0,-1 0 0 0 0,1-1 0 0 0,-1 1 1 0 0,0 0-1 0 0,1 0 0 0 0,-1 0 0 0 0,1-1 1 0 0,-1 1-1 0 0,0-1 0 0 0,1 1 1 0 0,-1-1-1 0 0,0 0 0 0 0,2-1 0 0 0,4-1 141 0 0,-13-6 62 0 0,6 9-225 0 0,0-1-1 0 0,0 1 1 0 0,0 0 0 0 0,0 0-1 0 0,0 0 1 0 0,0-1-1 0 0,0 1 1 0 0,0 0-1 0 0,0 0 1 0 0,1 0 0 0 0,-1-1-1 0 0,0 1 1 0 0,0 0-1 0 0,0 0 1 0 0,0 0-1 0 0,0 0 1 0 0,0-1 0 0 0,0 1-1 0 0,1 0 1 0 0,-1 0-1 0 0,0 0 1 0 0,0 0-1 0 0,0 0 1 0 0,0-1 0 0 0,0 1-1 0 0,1 0 1 0 0,-1 0-1 0 0,0 0 1 0 0,0 0-1 0 0,0 0 1 0 0,1 0 0 0 0,-1 0-1 0 0,0 0 1 0 0,0 0-1 0 0,0 0 1 0 0,1 0 0 0 0,-1 0-1 0 0,0 0 1 0 0,0 0-1 0 0,0 0 1 0 0,1 0-1 0 0,-1 0 1 0 0,0 0 0 0 0,9 0 23 0 0,0 0 0 0 0,1 0 0 0 0,-1 1 0 0 0,0 0 1 0 0,17 5-1 0 0,-25-5 40 0 0,10 2 90 0 0,-6 0-35 0 0,-4-3-29 0 0,12 5 544 0 0,-11-5-602 0 0,0 1-12 0 0,-1-1-1 0 0,0 0 1 0 0,0 0 0 0 0,1 0 0 0 0,-1 0-1 0 0,0 0 1 0 0,0-1 0 0 0,1 1 0 0 0,-1 0 0 0 0,0-1-1 0 0,0 1 1 0 0,0-1 0 0 0,1 1 0 0 0,-1-1-1 0 0,2 0 1 0 0,-4-5 144 0 0,2 5-157 0 0,-1 1-1 0 0,1-1 1 0 0,0 1-1 0 0,-1 0 1 0 0,1-1-1 0 0,0 1 1 0 0,-1 0-1 0 0,1-1 1 0 0,0 1-1 0 0,-1 0 1 0 0,1 0-1 0 0,0-1 1 0 0,0 1-1 0 0,-1 0 1 0 0,1 0-1 0 0,0 0 1 0 0,0 0-1 0 0,0 0 1 0 0,-1 0-1 0 0,1 0 1 0 0,1 1-1 0 0,19 1 94 0 0,-19-2-92 0 0,11 4 69 0 0,-13-4-76 0 0,0 0 0 0 0,0 0 1 0 0,0 0-1 0 0,0 0 0 0 0,0 0 0 0 0,0 0 0 0 0,0 0 0 0 0,1 0 0 0 0,-1 0 0 0 0,0 0 1 0 0,0 0-1 0 0,0 0 0 0 0,0 0 0 0 0,0 0 0 0 0,0 0 0 0 0,0 0 0 0 0,0 1 0 0 0,0-1 0 0 0,0 0 1 0 0,0 0-1 0 0,0 0 0 0 0,0 0 0 0 0,0 0 0 0 0,0 0 0 0 0,0 0 0 0 0,0 0 0 0 0,0 0 1 0 0,0 0-1 0 0,0 0 0 0 0,0 1 0 0 0,0-1 0 0 0,0 0 0 0 0,0 0 0 0 0,0 0 0 0 0,0 0 1 0 0,0 0-1 0 0,0 0 0 0 0,0 0 0 0 0,0 0 0 0 0,0 0 0 0 0,0 0 0 0 0,0 0 0 0 0,0 0 1 0 0,0 1-1 0 0,0-1 0 0 0,0 0 0 0 0,-1 0 0 0 0,1 0 0 0 0,0 0 0 0 0,0 0 0 0 0,0 0 1 0 0,0 0-1 0 0,0 0 0 0 0,0 0 0 0 0,0 0 0 0 0,0 0 0 0 0,0 0 0 0 0,0 0 0 0 0,0 0 1 0 0,0 0-1 0 0,-1 0 0 0 0,1 0 0 0 0,0 0 0 0 0,0 0 0 0 0,0 0 0 0 0,0 0 0 0 0,0 0-1 0 0,0 0 1 0 0,-1 0-1 0 0,1 0 0 0 0,0 0 1 0 0,0 1-1 0 0,0-1 1 0 0,0 0-1 0 0,0 0 1 0 0,-1 0-1 0 0,1 0 0 0 0,0 0 1 0 0,0 0-1 0 0,0 0 1 0 0,0 0-1 0 0,0 1 1 0 0,0-1-1 0 0,0 0 0 0 0,-1 0 1 0 0,1 0-1 0 0,0 0 1 0 0,0 0-1 0 0,0 1 1 0 0,0-1-1 0 0,0 0 1 0 0,0 0-1 0 0,0 0 0 0 0,0 0 1 0 0,0 1-1 0 0,0-1 1 0 0,0 0-1 0 0,0 0 1 0 0,0 0-1 0 0,0 0 0 0 0,0 1 1 0 0,0-1-1 0 0,0 0 1 0 0,0 0-1 0 0,0 0 1 0 0,0 0-1 0 0,0 0 0 0 0,0 1 1 0 0,1-1-1 0 0,-1 0 1 0 0,0 0-1 0 0,0 0 1 0 0,0 0-1 0 0,0 0 0 0 0,0 1 1 0 0,0-1-1 0 0,0 0 1 0 0,1 0-1 0 0,-1 0 1 0 0,0 0-1 0 0,0 0 1 0 0,0 0-1 0 0,0 0 0 0 0,0 0 1 0 0,1 0-1 0 0,-1 0 1 0 0,0 0-1 0 0,0 1 1 0 0,0-1-1 0 0,0 0 0 0 0,0 0 1 0 0,1 0-1 0 0,-1 0 1 0 0,0 0-1 0 0,12 3-409 0 0,-2-1-168 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5:50.167"/>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2 1 1376 0 0,'2'20'7656'0'0,"-4"-16"-6656"0"0,2-2-200 0 0,0 2-32 0 0,0 0-16 0 0,-1 0-80 0 0,9-3-496 0 0,5 1-176 0 0,-5-2 0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5:50.168"/>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6 86 3224 0 0,'-6'9'6997'0'0,"6"-7"-6761"0"0,0 0 0 0 0,1 0 1 0 0,-1 0-1 0 0,1 0 0 0 0,-1 0 0 0 0,1 0 0 0 0,0 0 0 0 0,-1 0 1 0 0,1 0-1 0 0,1 2 0 0 0,6 13 337 0 0,3 5 55 0 0,-3-6-210 0 0,-6-13-356 0 0,-1-1-1 0 0,1 0 1 0 0,0 1-1 0 0,0-1 1 0 0,0 0-1 0 0,4 3 1 0 0,-3-2-35 0 0,0 0-10 0 0,1-1 1 0 0,-1 0-1 0 0,0 1 1 0 0,1-1 0 0 0,0 0-1 0 0,-1-1 1 0 0,1 1 0 0 0,0-1-1 0 0,0 0 1 0 0,0 1 0 0 0,0-2-1 0 0,0 1 1 0 0,0 0-1 0 0,0-1 1 0 0,8 0 0 0 0,15 2 44 0 0,-11 0-62 0 0,19 10 0 0 0,-28-10 6 0 0,-1-1 1 0 0,1 0 0 0 0,0-1 0 0 0,-1 1 0 0 0,1-1 0 0 0,0-1 0 0 0,7 0 0 0 0,10 0 23 0 0,5-2 231 0 0,-20 2-237 0 0,1 0-1 0 0,0 0 1 0 0,0 1-1 0 0,15 2 1 0 0,39 1 101 0 0,-61-2-115 0 0,1 1 0 0 0,0-1 0 0 0,-1 0 0 0 0,1 1 0 0 0,-1 0 0 0 0,1 0 0 0 0,-1 0 0 0 0,0 0 0 0 0,0 1 0 0 0,0-1 0 0 0,0 1 0 0 0,2 2-1 0 0,8 7 218 0 0,-8-10-222 0 0,-1 0 0 0 0,0-1 0 0 0,1 1 0 0 0,-1-1 1 0 0,1 0-1 0 0,0 0 0 0 0,-1 0 0 0 0,10 0 0 0 0,6 1-188 0 0,-2 1 151 0 0,22 1 0 0 0,-35-6 57 0 0,0 1 1 0 0,0-1 0 0 0,0 0-1 0 0,8-6 1 0 0,4 0 38 0 0,16-6 160 0 0,-19 7-168 0 0,-11 4-32 0 0,0 0 0 0 0,1 0 1 0 0,-1-1-1 0 0,0 1 0 0 0,-1-1 1 0 0,1 1-1 0 0,0-1 0 0 0,-1 0 1 0 0,4-7-1 0 0,4-8-1 0 0,-5 12 5 0 0,-1-1 0 0 0,-1 1-1 0 0,1-1 1 0 0,2-9 0 0 0,-4 9 1 0 0,1 0-1 0 0,1 0 1 0 0,7-13-1 0 0,0 4-14 0 0,-8 10-4 0 0,1 1 0 0 0,0 0 0 0 0,1 0 0 0 0,9-10 0 0 0,-11 12-8 0 0,1 1 4 0 0,0 0-1 0 0,-1 0 1 0 0,1 0 0 0 0,0 0-1 0 0,1 0 1 0 0,-1 1 0 0 0,0-1-1 0 0,1 1 1 0 0,-1 0 0 0 0,7-1-1 0 0,-7 2-5 0 0,1 0 0 0 0,-1-1 0 0 0,0 2 0 0 0,0-2 0 0 0,2 1 12 0 0,-2 1 48 0 0,-3 0 0 0 0,3 1-36 0 0,-2 0 24 0 0,0 0-24 0 0,0-1 24 0 0,3 3-36 0 0,-1-1 0 0 0,-3-1 36 0 0,1 1 21 0 0,-1 0-1 0 0,1 0 0 0 0,0-1 0 0 0,-1 1 0 0 0,0 0 1 0 0,1 0-1 0 0,-1 1 0 0 0,0-1 0 0 0,0 0 0 0 0,0 0 1 0 0,0 1-1 0 0,-1-1 0 0 0,1 0 0 0 0,-1 1 0 0 0,1 4 0 0 0,0-4-59 0 0,2 15-9 0 0,-3-13 0 0 0,2 2 0 0 0,-1 0 0 0 0,1-1 0 0 0,0 1 0 0 0,0 0 0 0 0,4 6 0 0 0,6 10 0 0 0,-11-22 0 0 0,0 0 0 0 0,0 1 0 0 0,0-1-1 0 0,0 0 1 0 0,0 0 0 0 0,0 1 0 0 0,0-1-1 0 0,0 0 1 0 0,3 1 0 0 0,-3-1 1 0 0,0 0 0 0 0,1 0 0 0 0,-1 0 0 0 0,0 0 0 0 0,0 0 0 0 0,0 1 1 0 0,0-1-1 0 0,0 0 0 0 0,0 1 0 0 0,0-1 0 0 0,0 2 0 0 0,-1-2-49 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5:50.169"/>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0 169 3224 0 0,'0'0'11829'0'0,"10"-6"-10537"0"0,-3 0-942 0 0,0-1 1 0 0,-1 1 0 0 0,11-13-1 0 0,-2 1-106 0 0,-7 10-217 0 0,1 1 0 0 0,0 0 0 0 0,0 1 0 0 0,0 0-1 0 0,1 0 1 0 0,16-7 0 0 0,-16 8-23 0 0,-9 4 3 0 0,0 1-1 0 0,0-1 0 0 0,0 1 1 0 0,0-1-1 0 0,0 1 0 0 0,0-1 1 0 0,0 1-1 0 0,0 0 0 0 0,0-1 0 0 0,0 1 1 0 0,0 0-1 0 0,0 0 0 0 0,0 0 1 0 0,0 0-1 0 0,0 0 0 0 0,1 0 0 0 0,-1 0 1 0 0,0 0-1 0 0,0 0 0 0 0,0 1 1 0 0,0-1-1 0 0,0 0 0 0 0,0 1 1 0 0,0-1-1 0 0,0 1 0 0 0,0-1 0 0 0,0 1 1 0 0,0-1-1 0 0,0 1 0 0 0,0 0 1 0 0,-1 0-1 0 0,1-1 0 0 0,0 1 0 0 0,0 0 1 0 0,-1 0-1 0 0,1 0 0 0 0,0 0 1 0 0,-1 0-1 0 0,1-1 0 0 0,-1 1 1 0 0,1 0-1 0 0,-1 1 0 0 0,1 0 0 0 0,0 2 27 0 0,0 0 0 0 0,0 1 0 0 0,0-1 0 0 0,0 0-1 0 0,-1 1 1 0 0,0-1 0 0 0,0 0 0 0 0,-1 6-1 0 0,1-4-14 0 0,0 0-1 0 0,1 0 0 0 0,-1 0 0 0 0,1 0 0 0 0,0 0 0 0 0,3 9 0 0 0,1 6 11 0 0,-3-14-17 0 0,0 1 1 0 0,0-1-1 0 0,0 0 0 0 0,5 9 0 0 0,2 5-3 0 0,-9-19-8 0 0,5 3 0 0 0,-1 0 0 0 0,-3-4 0 0 0,0 0 0 0 0,0 0 0 0 0,0 0 0 0 0,1 0 0 0 0,-1-1 0 0 0,0 1 0 0 0,1 0 0 0 0,-1 0 0 0 0,1-1 0 0 0,-1 1 0 0 0,0-1 0 0 0,1 1 0 0 0,0-1 0 0 0,-1 0 0 0 0,1 0 0 0 0,-1 0 0 0 0,1 1 0 0 0,2-2 0 0 0,0 1 0 0 0,-1 0 0 0 0,1-1 0 0 0,0 0 0 0 0,6-2 0 0 0,31-11 275 0 0,-36 12-246 0 0,0-1 0 0 0,0 0 0 0 0,8-6 0 0 0,-9 6-14 0 0,0 1 0 0 0,0-1 0 0 0,0 1 0 0 0,0-1 0 0 0,0 1 0 0 0,6-2 0 0 0,-7 3-7 0 0,1 0 0 0 0,-1 0 0 0 0,0-1-1 0 0,0 0 1 0 0,0 1 0 0 0,4-4 0 0 0,-1 0 1 0 0,0 2-9 0 0,-3 1 0 0 0,0 0 0 0 0,0 0 0 0 0,0 0 0 0 0,0 1 0 0 0,0 0 0 0 0,0 0 0 0 0,1-1 0 0 0,5 0 0 0 0,18-10 384 0 0,-5 0-720 0 0,-17 10 336 0 0,-1 1 0 0 0,-1 0 0 0 0,1 0 0 0 0,-1 0 0 0 0,1 1 0 0 0,4-1 0 0 0,-2 1 0 0 0,-2 1 0 0 0,2 0 0 0 0,-4 0 0 0 0,6 3 0 0 0,-7-4 0 0 0,0 1 0 0 0,0-1 0 0 0,0 1 0 0 0,0 0 0 0 0,0-1 0 0 0,0 1 0 0 0,0 0 0 0 0,0 0 0 0 0,0 0 0 0 0,0 0 0 0 0,0 0 0 0 0,-1 0 0 0 0,2 2 0 0 0,0-1 0 0 0,-1 0 0 0 0,1 0 0 0 0,0 0 0 0 0,-1 0 0 0 0,1 0 0 0 0,4 3 0 0 0,-4-2 0 0 0,-1-3 0 0 0,0 1 0 0 0,-1 0 0 0 0,1 0 0 0 0,0-1 0 0 0,0 1 0 0 0,0-1 0 0 0,0 1 0 0 0,0 0 0 0 0,0-1 0 0 0,-1 0 0 0 0,1 1 0 0 0,0-1 0 0 0,2 1 0 0 0,-2-1 17 0 0,1 1-1 0 0,0-1 0 0 0,0 0 1 0 0,-1 0-1 0 0,1 0 0 0 0,0 0 1 0 0,-1 0-1 0 0,1 0 0 0 0,0 0 1 0 0,0 0-1 0 0,-1-1 0 0 0,1 1 1 0 0,0-1-1 0 0,-1 1 0 0 0,1-1 1 0 0,-1 0-1 0 0,1 1 0 0 0,-1-1 1 0 0,1 0-1 0 0,-1 0 0 0 0,1 0 1 0 0,-1 0-1 0 0,2-2 0 0 0,7-5-16 0 0,-1 0 0 0 0,0-1 0 0 0,-1 0 0 0 0,0-1 0 0 0,8-12 0 0 0,-1 8 22 0 0,-14 14-20 0 0,0-1 0 0 0,0 0 0 0 0,0 0 1 0 0,1 0-1 0 0,-1 1 0 0 0,0-1 0 0 0,0 0 0 0 0,0-1 0 0 0,0 1 0 0 0,-1 0 0 0 0,1 0 0 0 0,0 0 1 0 0,0 0-1 0 0,-1-1 0 0 0,1 1 0 0 0,-1 0 0 0 0,1-1 0 0 0,-1 1 0 0 0,1-2 0 0 0,0-3-62 0 0,0 1 1 0 0,0-1-1 0 0,1 1 0 0 0,0-1 0 0 0,0 1 0 0 0,0 0 0 0 0,1 0 0 0 0,0 0 0 0 0,0 0 1 0 0,0 0-1 0 0,4-5 0 0 0,-6 9 49 0 0,-1 1 1 0 0,1-1 0 0 0,0 0-1 0 0,-1 0 1 0 0,1 1-1 0 0,0-1 1 0 0,-1 0-1 0 0,1 1 1 0 0,0-1 0 0 0,0 1-1 0 0,0-1 1 0 0,-1 1-1 0 0,1-1 1 0 0,0 1 0 0 0,0 0-1 0 0,0-1 1 0 0,0 1-1 0 0,0 0 1 0 0,0 0 0 0 0,0-1-1 0 0,0 1 1 0 0,0 0-1 0 0,0 0 1 0 0,0 0 0 0 0,0 0-1 0 0,0 1 1 0 0,-1-1-1 0 0,1 0 1 0 0,0 0 0 0 0,0 0-1 0 0,0 1 1 0 0,0-1-1 0 0,0 0 1 0 0,0 1-1 0 0,1 0 1 0 0,0 0 3 0 0,0 0 0 0 0,0 0 0 0 0,0 0 0 0 0,0-1 0 0 0,1 1 0 0 0,-1-1 0 0 0,0 1 0 0 0,5-1 0 0 0,1 1-5 0 0,19 5 2 0 0,-27-6 9 0 0,0 0 0 0 0,1 0 0 0 0,-1 0 0 0 0,0 0-1 0 0,1 0 1 0 0,-1 0 0 0 0,0 0 0 0 0,0 0 0 0 0,1 0 0 0 0,-1 0 0 0 0,0 1 0 0 0,1-1 0 0 0,-1 0 0 0 0,0 0 0 0 0,0 0 0 0 0,1 0 0 0 0,-1 0 0 0 0,0 1 0 0 0,0-1 0 0 0,1 0-1 0 0,-1 0 1 0 0,0 0 0 0 0,0 1 0 0 0,0-1 0 0 0,1 0 0 0 0,-1 0 0 0 0,0 1 0 0 0,0-1 0 0 0,0 0 0 0 0,0 0 0 0 0,0 1 0 0 0,0-1 0 0 0,1 0 0 0 0,-1 1 0 0 0,0-1 0 0 0,0 0-1 0 0,0 1 1 0 0,0-1 0 0 0,0 0 0 0 0,0 0 0 0 0,0 1 0 0 0,0-1 0 0 0,0 0 0 0 0,-1 1 0 0 0,1-1 0 0 0,0 0 0 0 0,0 0 0 0 0,0 1 0 0 0,0 0-1 0 0,0 4-8 0 0,1 0-1 0 0,0-1 0 0 0,1 1 1 0 0,-1 0-1 0 0,1 0 0 0 0,3 5 0 0 0,-4-6 2 0 0,0-3-55 0 0,2 2-161 0 0,4-3-1554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0:08.310"/>
    </inkml:context>
    <inkml:brush xml:id="br0">
      <inkml:brushProperty name="width" value="0.1" units="cm"/>
      <inkml:brushProperty name="height" value="0.2" units="cm"/>
      <inkml:brushProperty name="color" value="#FFA95B"/>
      <inkml:brushProperty name="tip" value="rectangle"/>
      <inkml:brushProperty name="rasterOp" value="maskPen"/>
    </inkml:brush>
  </inkml:definitions>
  <inkml:trace contextRef="#ctx0" brushRef="#br0">14 20 3224 0 0,'-2'-1'448'0'0,"-9"-13"3728"0"0,11 13-3975 0 0,3 3 234 0 0,0-1-1 0 0,0 1 1 0 0,0-1 0 0 0,0 0-1 0 0,0 0 1 0 0,4 0 0 0 0,-2 1-337 0 0,-5-2-63 0 0,1 0 0 0 0,-1 0 0 0 0,0 1 0 0 0,1-1 0 0 0,-1 0 0 0 0,0 0-1 0 0,1 0 1 0 0,-1 0 0 0 0,1 0 0 0 0,-1 1 0 0 0,0-1 0 0 0,1 0 0 0 0,-1 0 0 0 0,1 0-1 0 0,-1 0 1 0 0,1 0 0 0 0,-1 0 0 0 0,0 0 0 0 0,1-1 0 0 0,-1 1 0 0 0,1 0 0 0 0,-1 0-1 0 0,0 0 1 0 0,1 0 0 0 0,-1 0 0 0 0,0-1 0 0 0,1 1 0 0 0,-1 0 0 0 0,1 0-1 0 0,-1-1 1 0 0,0 1 0 0 0,0 0 0 0 0,1 0 0 0 0,-1-1 0 0 0,0 1 0 0 0,1 0 0 0 0,-1-1-1 0 0,0 0 1 0 0,1 1 33 0 0,-1-1 0 0 0,0 0 0 0 0,1 0 0 0 0,-1 1 0 0 0,1-1-1 0 0,0 1 1 0 0,-1-1 0 0 0,1 0 0 0 0,-1 1 0 0 0,1-1 0 0 0,0 1-1 0 0,-1-1 1 0 0,1 1 0 0 0,0-1 0 0 0,0 1 0 0 0,0 0 0 0 0,-1 0 0 0 0,1-1-1 0 0,0 1 1 0 0,0 0 0 0 0,0 0 0 0 0,-1 0 0 0 0,1-1 0 0 0,0 1 0 0 0,0 0-1 0 0,1 1 1 0 0,28 3 529 0 0,-14-1 2 0 0,-7-1-331 0 0,1 0-1 0 0,-1 0 0 0 0,0 0 1 0 0,12 6-1 0 0,-12-4-49 0 0,-1-1 0 0 0,1-1 0 0 0,-1 0 0 0 0,18 3 0 0 0,0-3 166 0 0,-18-1-240 0 0,1 0-1 0 0,-1 0 0 0 0,1-1 1 0 0,-1 0-1 0 0,0-1 0 0 0,1 0 1 0 0,-1 0-1 0 0,14-4 0 0 0,41-14 356 0 0,-38 14-212 0 0,47-5-1 0 0,-68 9-257 0 0,0 1 0 0 0,0 0 0 0 0,0 1 0 0 0,0-1 0 0 0,0 0 0 0 0,0 1 0 0 0,0 0-1 0 0,0 0 1 0 0,-1 0 0 0 0,1 1 0 0 0,4 2 0 0 0,6 2-15 0 0,1-1 0 0 0,-1 0 0 0 0,1-1 0 0 0,-1-1 0 0 0,17 3 0 0 0,3 0 230 0 0,-20-4-32 0 0,0 0 1 0 0,20 0-1 0 0,-32-2-212 0 0,0-1 0 0 0,0 1 0 0 0,0 0 0 0 0,-1-1 0 0 0,1 0 0 0 0,0 0 0 0 0,0 1 0 0 0,-1-1 0 0 0,3-2 0 0 0,10-4 0 0 0,-9 6 12 0 0,0 0 0 0 0,-1 0 0 0 0,1 0 0 0 0,0 0 0 0 0,0 1 0 0 0,0 0 0 0 0,0 0 0 0 0,-1 0 0 0 0,1 0 0 0 0,0 1 0 0 0,0 0 0 0 0,9 3 0 0 0,-8-2-98 0 0,1 1 0 0 0,-1-1-1 0 0,9 1 1 0 0,-10-3-565 0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5:50.170"/>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9 401 1840 0 0,'0'0'83'0'0,"-8"14"1758"0"0,7 7 5162 0 0,6-2-4227 0 0,-4-17-2785 0 0,0 1-1 0 0,1-1 1 0 0,-1 0-1 0 0,1 1 0 0 0,-1-1 1 0 0,1 0-1 0 0,0 0 1 0 0,0 0-1 0 0,0 0 1 0 0,0 0-1 0 0,0-1 0 0 0,0 1 1 0 0,0-1-1 0 0,1 1 1 0 0,-1-1-1 0 0,1 0 0 0 0,-1 0 1 0 0,1 0-1 0 0,4 1 1 0 0,-2-1 32 0 0,0 0 0 0 0,0 0 0 0 0,0-1 0 0 0,0 0 0 0 0,0 0 0 0 0,0 0 0 0 0,0-1 0 0 0,0 1 0 0 0,0-1 0 0 0,0 0 0 0 0,0-1 0 0 0,-1 1 0 0 0,1-1 0 0 0,0 0 0 0 0,-1 0 0 0 0,0-1 0 0 0,8-4 0 0 0,3-4 81 0 0,-1-1 1 0 0,-1 0-1 0 0,19-21 1 0 0,22-21 41 0 0,-48 49-139 0 0,0 1 0 0 0,0 0-1 0 0,0 0 1 0 0,0 1 0 0 0,1 0-1 0 0,0 0 1 0 0,11-3 0 0 0,-13 5-7 0 0,-1 0 0 0 0,1 0 0 0 0,0 1 0 0 0,8-1 0 0 0,-12 1 0 0 0,1 0 0 0 0,0 0 0 0 0,0 1 0 0 0,-1-1 0 0 0,1 0 0 0 0,-1 1 0 0 0,1-1 0 0 0,0 1 0 0 0,-1 0 0 0 0,1-1 0 0 0,-1 1 0 0 0,1 0 0 0 0,-1 0 0 0 0,0 0 0 0 0,1 0 0 0 0,1 2 0 0 0,-1 0 13 0 0,0-1 1 0 0,-1 0-1 0 0,1 1 1 0 0,-1-1 0 0 0,1 1-1 0 0,1 4 1 0 0,2 5 29 0 0,-1-2 135 0 0,-3-8-150 0 0,-1 0 1 0 0,1 0-1 0 0,0 0 0 0 0,0 0 1 0 0,0 0-1 0 0,0-1 1 0 0,1 1-1 0 0,-1 0 0 0 0,0 0 1 0 0,1-1-1 0 0,-1 1 0 0 0,4 2 1 0 0,-4-3-29 0 0,0-1 1 0 0,0 1 0 0 0,0-1-1 0 0,0 1 1 0 0,0 0-1 0 0,0-1 1 0 0,-1 1 0 0 0,1 0-1 0 0,0 0 1 0 0,0 0-1 0 0,-1 0 1 0 0,1 0 0 0 0,-1 0-1 0 0,1 0 1 0 0,-1 0-1 0 0,1 0 1 0 0,-1 0 0 0 0,0 0-1 0 0,1 0 1 0 0,-1 0-1 0 0,0 0 1 0 0,0 0-1 0 0,0 0 1 0 0,0 0 0 0 0,0 0-1 0 0,0 1 1 0 0,0-1-1 0 0,0 2 1 0 0,0 0 3 0 0,0-2-1 0 0,0 0 0 0 0,0 1-1 0 0,0-1 1 0 0,0 0 0 0 0,0 0-1 0 0,1 1 1 0 0,-1-1 0 0 0,0 0-1 0 0,1 0 1 0 0,-1 0 0 0 0,1 1-1 0 0,0-1 1 0 0,-1 0 0 0 0,1 0 0 0 0,0 0-1 0 0,-1 0 1 0 0,1 0 0 0 0,0 0-1 0 0,0 0 1 0 0,2 1 0 0 0,-1-1-4 0 0,0 1 0 0 0,0-1 1 0 0,1 0-1 0 0,-1-1 0 0 0,0 1 0 0 0,1 0 1 0 0,-1 0-1 0 0,0-1 0 0 0,1 0 1 0 0,3 1-1 0 0,-1-1 14 0 0,0 0 0 0 0,0 0 0 0 0,0-1 0 0 0,0 1 0 0 0,0-1 0 0 0,-1 0 0 0 0,1-1 0 0 0,0 1 0 0 0,-1-1 0 0 0,8-3 0 0 0,-6 1 20 0 0,-2 0 0 0 0,1 0 0 0 0,0 0 0 0 0,-1 0 0 0 0,1-1 0 0 0,6-9 0 0 0,-3 3-18 0 0,-7 10-10 0 0,0 0 0 0 0,1 0 0 0 0,-1 0 1 0 0,0 1-1 0 0,0-1 0 0 0,0 0 1 0 0,1 0-1 0 0,-1 1 0 0 0,0-1 1 0 0,1 1-1 0 0,-1-1 0 0 0,0 1 1 0 0,2 0-1 0 0,-1-1 1 0 0,-1 1 0 0 0,1-1 0 0 0,0 1 0 0 0,-1-1 0 0 0,1 1 0 0 0,-1-1 0 0 0,1 0 0 0 0,1-1 0 0 0,-1 1-6 0 0,22 4 0 0 0,-20-3 4 0 0,1-1 1 0 0,0 1 0 0 0,-1-1 0 0 0,1 0 0 0 0,-1 0 0 0 0,7-2 0 0 0,1-1 25 0 0,-7 3 56 0 0,9-5-196 0 0,7-1 262 0 0,-19 6-158 0 0,7-4-108 0 0,12 2 18 0 0,-19 3 96 0 0,35-9 0 0 0,-35 8 0 0 0,1 0 0 0 0,-1 1 0 0 0,0-1 0 0 0,0 0 0 0 0,0-1 0 0 0,3-1 0 0 0,5-2 0 0 0,15-7 0 0 0,-20 10-11 0 0,0 1 0 0 0,0-1 1 0 0,1 0-1 0 0,-1-1 0 0 0,8-5 1 0 0,8-1-326 0 0,-14 5 296 0 0,-5 2 29 0 0,0 1 1 0 0,0 0-1 0 0,0 0 1 0 0,0 0-1 0 0,0 0 1 0 0,0 0-1 0 0,0 1 1 0 0,0-1-1 0 0,1 1 1 0 0,-1-1 0 0 0,0 1-1 0 0,3 0 1 0 0,0 0 10 0 0,-4 0 0 0 0,-1 0 0 0 0,1 0 0 0 0,-1-1 0 0 0,1 1 0 0 0,-1 1 0 0 0,1-1 0 0 0,-1 0 0 0 0,1 0 0 0 0,-1 0 0 0 0,1 0 0 0 0,-1 0 0 0 0,1 0 0 0 0,-1 1 0 0 0,1-1 0 0 0,-1 0 0 0 0,1 0 0 0 0,-1 1 0 0 0,1-1 0 0 0,-1 0 0 0 0,0 1 0 0 0,1 0 0 0 0,3 2 0 0 0,-1 0 0 0 0,0 0 0 0 0,0 1 0 0 0,5 7 0 0 0,-8-10 0 0 0,1 1 0 0 0,0 0 0 0 0,0-1 0 0 0,1 1 0 0 0,-1-1 0 0 0,0 0 0 0 0,0 1 0 0 0,1-1 0 0 0,-1 0 0 0 0,1 0 0 0 0,-1 0 0 0 0,1 0 0 0 0,-1 0 0 0 0,1 0 0 0 0,-1 0 0 0 0,4 0 0 0 0,-2 0-5 0 0,0 0 1 0 0,0 0 0 0 0,0-1 0 0 0,-1 1 0 0 0,1-1 0 0 0,0 0-1 0 0,0 0 1 0 0,0 0 0 0 0,0 0 0 0 0,0-1 0 0 0,0 1 0 0 0,-1-1 0 0 0,1 0-1 0 0,0 0 1 0 0,0 0 0 0 0,-1 0 0 0 0,1 0 0 0 0,0 0 0 0 0,-1-1-1 0 0,1 1 1 0 0,-1-1 0 0 0,0 0 0 0 0,0 1 0 0 0,3-4 0 0 0,16-9-20 0 0,-16 11 24 0 0,4-2 0 0 0,1 1 0 0 0,16-6 0 0 0,-23 10 0 0 0,-1-1 0 0 0,7-8 0 0 0,29-18 0 0 0,-21 15 0 0 0,-5 4 0 0 0,17-13 0 0 0,18-36 64 0 0,-26 44-64 0 0,-16 10 0 0 0,-1 0-11 0 0,-4 3 7 0 0,1 0 0 0 0,-1 0 0 0 0,0 0 1 0 0,1 0-1 0 0,-1 0 0 0 0,1 0 0 0 0,-1 0 1 0 0,1 0-1 0 0,-1 0 0 0 0,0 0 0 0 0,1 0 0 0 0,-1 0 1 0 0,1 0-1 0 0,-1 0 0 0 0,1 0 0 0 0,-1 0 0 0 0,0 0 1 0 0,1 0-1 0 0,-1 1 0 0 0,0-1 0 0 0,1 0 0 0 0,-1 0 1 0 0,0 1-1 0 0,1-1 0 0 0,0 1 0 0 0,8 6-78 0 0,5 12 18 0 0,-14-17 64 0 0,1-1 0 0 0,-1 1 0 0 0,1 0 0 0 0,-1-1 0 0 0,0 1 0 0 0,0-1 0 0 0,0 1 0 0 0,0-1 0 0 0,0 1 0 0 0,0-1 0 0 0,0 1 0 0 0,0 0 0 0 0,-1-1 0 0 0,1 1 0 0 0,-1-1 0 0 0,0 3 0 0 0,1-4-1 0 0,0 1 0 0 0,0-1 1 0 0,-1 0-1 0 0,1 1 1 0 0,0-1-1 0 0,0 1 1 0 0,1-1-1 0 0,-1 0 0 0 0,0 1 1 0 0,0-1-1 0 0,0 0 1 0 0,0 1-1 0 0,0-1 1 0 0,0 0-1 0 0,0 1 1 0 0,1-1-1 0 0,-1 1 0 0 0,0-1 1 0 0,0 0-1 0 0,0 0 1 0 0,1 1-1 0 0,-1-1 1 0 0,0 0-1 0 0,0 1 0 0 0,1-1 1 0 0,-1 0-1 0 0,0 0 1 0 0,1 1-1 0 0,-1-1 1 0 0,0 0-1 0 0,1 0 0 0 0,0 0 1 0 0,5 4-35 0 0,-5-3 24 0 0,1 1 9 0 0,11-1 5 0 0,-8 0-3 0 0,-4-1 0 0 0,1 1 0 0 0,-1-1 0 0 0,0 0 0 0 0,0 0 0 0 0,0 0 0 0 0,1 0 0 0 0,-1 0 0 0 0,0 0 0 0 0,0 0 0 0 0,0 0 0 0 0,0 0 0 0 0,1-1 0 0 0,-1 1 0 0 0,0 0 0 0 0,0-1 0 0 0,0 1 0 0 0,2-2 0 0 0,1 0 12 0 0,0 0 1 0 0,0-1 0 0 0,0 0 0 0 0,0 1 0 0 0,0-1-1 0 0,0-1 1 0 0,-1 1 0 0 0,1 0 0 0 0,2-6 0 0 0,3-5-13 0 0,-2 3 41 0 0,-5 8-29 0 0,-1 1 1 0 0,0 0 0 0 0,1 0-1 0 0,-1-1 1 0 0,4-2 0 0 0,10-11-2 0 0,-12 11-11 0 0,0 1 0 0 0,0-1 0 0 0,0 0 0 0 0,-1 0 0 0 0,4-10 0 0 0,-5 14 0 0 0,-1 0 0 0 0,1 0 0 0 0,0 0 0 0 0,0 0 0 0 0,0 0 0 0 0,0 0 0 0 0,0 0 0 0 0,0 0 0 0 0,0 1 0 0 0,0-1 0 0 0,0 0 0 0 0,0 1 0 0 0,0-1 0 0 0,2 0 0 0 0,-1 0-4 0 0,1 0 0 0 0,-1 0 0 0 0,0 0 0 0 0,1 0 0 0 0,-1 0 0 0 0,0-1 0 0 0,0 1 0 0 0,3-4 0 0 0,-2 2-1 0 0,-1 1 0 0 0,1 0 1 0 0,0 0-1 0 0,-1 0 0 0 0,5-1 1 0 0,15-8-60 0 0,-10 10 66 0 0,-11 1-3 0 0,1 0 0 0 0,-1 0-1 0 0,0-1 1 0 0,1 1 0 0 0,-1 0-1 0 0,1 0 1 0 0,-1-1 0 0 0,0 1-1 0 0,1-1 1 0 0,0 0 0 0 0,0 1-47 0 0,32 7-36 0 0,-30-7 85 0 0,-3 0-2 0 0,0 0 1 0 0,1 0-1 0 0,-1 0 0 0 0,0 0 0 0 0,0 0 0 0 0,1 1 0 0 0,-1-1 0 0 0,0 0 0 0 0,0 1 0 0 0,0-1 1 0 0,0 1-1 0 0,0-1 0 0 0,2 2 0 0 0,14 2-52 0 0,-10-3 5 0 0,0-1 1 0 0,1 0 0 0 0,-1 0 0 0 0,0 0-1 0 0,14-3 1 0 0,-13 2 35 0 0,13-3-28 0 0,-14 2 8 0 0,1 1 0 0 0,15-1 0 0 0,31-4 32 0 0,-54 6 10 0 0,1 0 1 0 0,0 0 0 0 0,-1 0-1 0 0,1 0 1 0 0,0 0 0 0 0,-1 0-1 0 0,1 0 1 0 0,0 0 0 0 0,0 1-1 0 0,-1-1 1 0 0,1 0-1 0 0,-1 0 1 0 0,1 1 0 0 0,0-1-1 0 0,0 1 1 0 0,5 2 115 0 0,11 0 204 0 0,0-5-1195 0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5:50.171"/>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0 241 4608 0 0,'0'0'10160'0'0,"11"-14"-7107"0"0,-11 12-2997 0 0,1 1 1 0 0,0-1-1 0 0,0 1 1 0 0,0-1 0 0 0,0 1-1 0 0,0-1 1 0 0,0 1-1 0 0,1 0 1 0 0,-1 0-1 0 0,0 0 1 0 0,1 0-1 0 0,-1 0 1 0 0,1 0-1 0 0,-1 0 1 0 0,3-1-1 0 0,-2 1-47 0 0,-2 1-3 0 0,1 0 1 0 0,-1-1-1 0 0,0 1 0 0 0,1 0 1 0 0,-1-1-1 0 0,1 1 0 0 0,-1 0 0 0 0,0-1 1 0 0,1 1-1 0 0,-1-1 0 0 0,0 1 1 0 0,0 0-1 0 0,1-1 0 0 0,-1 1 0 0 0,0-1 1 0 0,0 1-1 0 0,0-1 0 0 0,1 1 1 0 0,-1-1-1 0 0,0 0 0 0 0,0 1 1 0 0,0-1-1 0 0,0 0 1 0 0,1 1-1 0 0,-1-1 1 0 0,0 1-1 0 0,0-1 1 0 0,1 1-1 0 0,-1-1 1 0 0,0 1-1 0 0,1-1 1 0 0,-1 1-1 0 0,1 0 1 0 0,-1-1-1 0 0,1 1 1 0 0,0-1-1 0 0,0 0-1 0 0,0 1 0 0 0,0-1 0 0 0,0 0-1 0 0,0 1 1 0 0,0-1 0 0 0,0 0 0 0 0,0 0 0 0 0,0 0 0 0 0,0 1-1 0 0,0-1 1 0 0,-1 0 0 0 0,1 0 0 0 0,0 0 0 0 0,-1 0 0 0 0,1-1 0 0 0,-1 1-1 0 0,1 0 1 0 0,-1 0 0 0 0,1 0 0 0 0,-1 0 0 0 0,0-1 0 0 0,1 1-1 0 0,-1 0 1 0 0,0 0 0 0 0,0 0 0 0 0,0-3 0 0 0,0-1-9 0 0,1 0 0 0 0,0 1 0 0 0,0-1 0 0 0,1 0 0 0 0,-1 1 0 0 0,1-1 0 0 0,0 1 0 0 0,0-1 1 0 0,0 1-1 0 0,1 0 0 0 0,0 0 0 0 0,-1 0 0 0 0,1 0 0 0 0,1 1 0 0 0,-1-1 0 0 0,1 1 0 0 0,-1 0 0 0 0,1 0 0 0 0,0 0 0 0 0,0 0 1 0 0,0 0-1 0 0,0 1 0 0 0,1 0 0 0 0,-1 0 0 0 0,1 0 0 0 0,-1 1 0 0 0,1-1 0 0 0,0 1 0 0 0,-1 0 0 0 0,1 1 0 0 0,7-1 0 0 0,-11 1 4 0 0,1 0-1 0 0,-1 0 1 0 0,1 0-1 0 0,0 0 0 0 0,-1 1 1 0 0,1-1-1 0 0,-1 1 0 0 0,1-1 1 0 0,-1 1-1 0 0,1-1 1 0 0,-1 1-1 0 0,0 0 0 0 0,1 0 1 0 0,-1 0-1 0 0,0 0 0 0 0,1 0 1 0 0,-1 0-1 0 0,0 0 1 0 0,1 2-1 0 0,2 2-4 0 0,-1-1 0 0 0,0 1-1 0 0,-1 1 1 0 0,3 5 0 0 0,-3-7 3 0 0,-1-1 0 0 0,0 0 1 0 0,1 1-1 0 0,-1-1 0 0 0,1 0 0 0 0,0 0 0 0 0,0 0 0 0 0,1 0 1 0 0,-1 0-1 0 0,0-1 0 0 0,1 1 0 0 0,0-1 0 0 0,3 3 0 0 0,-2-2 2 0 0,1 0 0 0 0,0 0 0 0 0,-1 1 0 0 0,6 6 0 0 0,-5-6 0 0 0,-1 0 0 0 0,0 0 0 0 0,1-1 0 0 0,7 5 0 0 0,-1-2 4 0 0,-5-2 10 0 0,1 0-1 0 0,13 5 0 0 0,-17-9-11 0 0,-1 1 0 0 0,1 0 1 0 0,0-1-1 0 0,-1 0 0 0 0,1 1 0 0 0,0-1 0 0 0,-1 0 0 0 0,1 0 1 0 0,-1-1-1 0 0,1 1 0 0 0,0 0 0 0 0,2-2 0 0 0,-1 1 8 0 0,-3 1-27 0 0,10 1 152 0 0,-9-2-135 0 0,8 8 0 0 0,-7-6 9 0 0,0 1 0 0 0,-1-1 0 0 0,1 1 0 0 0,0 0 0 0 0,4 5 0 0 0,-5-5-8 0 0,1 0 1 0 0,0 0-1 0 0,-1 0 0 0 0,1 0 0 0 0,0 0 0 0 0,0 0 0 0 0,0-1 0 0 0,4 2 0 0 0,-5-2 8 0 0,0 0-1 0 0,0 0 1 0 0,0-1-1 0 0,0 1 1 0 0,0-1-1 0 0,0 1 0 0 0,-1-1 1 0 0,1 0-1 0 0,0 1 1 0 0,0-1-1 0 0,0 0 0 0 0,0 0 1 0 0,0-1-1 0 0,0 1 1 0 0,0 0-1 0 0,0-1 1 0 0,0 1-1 0 0,3-2 0 0 0,1-1 34 0 0,-1-1 0 0 0,0 0 0 0 0,-1 0-1 0 0,1-1 1 0 0,-1 1 0 0 0,1-1 0 0 0,-1 0-1 0 0,-1 0 1 0 0,5-7 0 0 0,-3 4 105 0 0,-4 6-112 0 0,0 0 0 0 0,0 1 0 0 0,0-1 0 0 0,0 0 0 0 0,0 1 1 0 0,0-1-1 0 0,1 1 0 0 0,-1 0 0 0 0,0-1 0 0 0,1 1 0 0 0,-1 0 0 0 0,1 0 0 0 0,2-1 0 0 0,-3 1-30 0 0,-1 1 0 0 0,1-1 0 0 0,0 0 0 0 0,-1 0-1 0 0,1 1 1 0 0,-1-1 0 0 0,1 0 0 0 0,-1 0 0 0 0,1 0 0 0 0,-1 1-1 0 0,0-1 1 0 0,1 0 0 0 0,-1 0 0 0 0,0 0 0 0 0,0 0-1 0 0,1 0 1 0 0,-1 0 0 0 0,0 0 0 0 0,0 0 0 0 0,0 0 0 0 0,0 0-1 0 0,0 0 1 0 0,-1 0 0 0 0,1-1 0 0 0,0 0-1 0 0,0 0 1 0 0,0 1-1 0 0,0-1 0 0 0,0 0 1 0 0,0 0-1 0 0,0 0 1 0 0,1 1-1 0 0,0-3 0 0 0,10-31-236 0 0,-3 10 28 0 0,-4 11-103 0 0,-3 11 282 0 0,0 0 0 0 0,0-1 0 0 0,1 1 0 0 0,-1 0 0 0 0,1-1 0 0 0,-1 1 0 0 0,1 0 0 0 0,0 0-1 0 0,0 1 1 0 0,0-1 0 0 0,1 0 0 0 0,3-3 0 0 0,-4 4 18 0 0,-1 1 0 0 0,1 0 0 0 0,-1 0 0 0 0,1 0 0 0 0,0 0 0 0 0,-1 0 0 0 0,1 0 0 0 0,0 0 0 0 0,0 0 0 0 0,0 1 0 0 0,0-1 0 0 0,0 1 0 0 0,-1-1 0 0 0,1 1 0 0 0,0 0 0 0 0,0 0 0 0 0,4 0 0 0 0,-3 1-6 0 0,0 0 1 0 0,0 0-1 0 0,1 0 1 0 0,-1 0-1 0 0,0 1 1 0 0,0-1-1 0 0,3 3 1 0 0,16 8-50 0 0,-21-12 62 0 0,-1 0 0 0 0,0 0-1 0 0,0 0 1 0 0,0 0 0 0 0,0 0 0 0 0,0 0 0 0 0,1 0-1 0 0,-1 0 1 0 0,0 1 0 0 0,0-1 0 0 0,0 0-1 0 0,0 0 1 0 0,1 0 0 0 0,-1 0 0 0 0,0 0 0 0 0,0 0-1 0 0,0 0 1 0 0,0 0 0 0 0,1 0 0 0 0,-1 0-1 0 0,0 0 1 0 0,0 0 0 0 0,0 0 0 0 0,0 0 0 0 0,1 0-1 0 0,-1 0 1 0 0,0 0 0 0 0,0-1 0 0 0,0 1-1 0 0,0 0 1 0 0,1 0 0 0 0,-1 0 0 0 0,0 0 0 0 0,0 0-1 0 0,0 0 1 0 0,0 0 0 0 0,0 0 0 0 0,1-1-1 0 0,-1 1 1 0 0,0 0 0 0 0,0 0 0 0 0,0 0 0 0 0,0 0-1 0 0,0 0 1 0 0,0-1 0 0 0,0 1 0 0 0,0 0-1 0 0,0 0 1 0 0,0 0 0 0 0,0 0 0 0 0,0-1 0 0 0,0 1-1 0 0,1 0 1 0 0,-1 0 0 0 0,0 0 0 0 0,0 0-1 0 0,-1-1 1 0 0,1 1 0 0 0,0 0 0 0 0,0-1 0 0 0,0 1 0 0 0,0-1 0 0 0,0 1 0 0 0,1-1 0 0 0,-1 1 0 0 0,0-1 0 0 0,0 1 0 0 0,0-1 1 0 0,0 1-1 0 0,0-1 0 0 0,1 1 0 0 0,-1-1 0 0 0,0 1 0 0 0,1-1 0 0 0,-1 1 0 0 0,0-1 0 0 0,1 1 0 0 0,-1 0 0 0 0,0-1 1 0 0,1 1-1 0 0,-1 0 0 0 0,1-1 0 0 0,-1 1 0 0 0,0 0 0 0 0,1-1 0 0 0,-1 1 0 0 0,1 0 0 0 0,-1 0 0 0 0,1-1 0 0 0,4 0 96 0 0,0-1-1 0 0,-1 1 1 0 0,1-1-1 0 0,0 1 1 0 0,0 1-1 0 0,0-1 1 0 0,8 1-1 0 0,2-4-1287 0 0,-10 4 140 0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5:50.172"/>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0 67 9672 0 0,'0'0'748'0'0,"4"-13"2729"0"0,1-3-2065 0 0,-5 15-1249 0 0,0-1 0 0 0,1 1 0 0 0,-1-1 1 0 0,1 0-1 0 0,-1 1 0 0 0,1 0 0 0 0,-1-1 0 0 0,1 1 0 0 0,0-1 1 0 0,0 1-1 0 0,-1 0 0 0 0,1-1 0 0 0,0 1 0 0 0,0 0 0 0 0,1 0 1 0 0,-1 0-1 0 0,0 0 0 0 0,0 0 0 0 0,0 0 0 0 0,3-1 0 0 0,-1 0-260 0 0,-1 1-1 0 0,0 0 0 0 0,1 0 0 0 0,-1 0 0 0 0,1 0 1 0 0,-1 1-1 0 0,1-1 0 0 0,-1 0 0 0 0,1 1 0 0 0,4 0 0 0 0,1 0-498 0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5:50.173"/>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0 23 3680 0 0,'0'0'2032'0'0,"14"-5"4000"0"0,-12 3-5256 0 0,0 0-248 0 0,0 0-48 0 0,2-1-16 0 0,0-1-352 0 0,-2 2-112 0 0,-2-1 64 0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5:50.174"/>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0 267 6592 0 0,'14'-9'7430'0'0,"-13"8"-7144"0"0,0-2 127 0 0,1 0 0 0 0,-1 0-1 0 0,0 0 1 0 0,0 0 0 0 0,1-4 0 0 0,-2 6-381 0 0,0 1 0 0 0,0-1 0 0 0,0 1 0 0 0,1-1 0 0 0,-1 1 0 0 0,0-1 0 0 0,1 1 0 0 0,-1-1 0 0 0,0 1 0 0 0,1 0 0 0 0,-1-1 0 0 0,1 1 0 0 0,-1-1 0 0 0,1 1 0 0 0,-1 0 0 0 0,1-1 0 0 0,-1 1 0 0 0,1 0 0 0 0,0-1 0 0 0,-1 1-18 0 0,1 0 0 0 0,-1 0-1 0 0,0 0 1 0 0,1 0 0 0 0,-1 0-1 0 0,0 0 1 0 0,1-1 0 0 0,-1 1-1 0 0,0 0 1 0 0,0 0 0 0 0,1 0-1 0 0,-1 0 1 0 0,0-1 0 0 0,0 1-1 0 0,1 0 1 0 0,-1 0 0 0 0,0-1-1 0 0,0 1 1 0 0,0 0 0 0 0,1 0-1 0 0,-1-1 1 0 0,0 1 0 0 0,0 0-1 0 0,0-1 1 0 0,0 1 0 0 0,0 0-1 0 0,0-1 1 0 0,0 1 0 0 0,0 0-1 0 0,1-1 1 0 0,-1 1 0 0 0,0 0-1 0 0,0-1 1 0 0,0 1 0 0 0,-1 0-1 0 0,1 0 1 0 0,0-1-1 0 0,0 1 1 0 0,0 0 0 0 0,0-1-1 0 0,0 1 1 0 0,0-1 0 0 0,-1-1 12 0 0,0-1 0 0 0,0 1 0 0 0,1-1 0 0 0,-1 0 0 0 0,1 1 0 0 0,0-1 0 0 0,0 0-1 0 0,0 1 1 0 0,0-1 0 0 0,0 0 0 0 0,1 1 0 0 0,-1-1 0 0 0,1 1 0 0 0,-1-1 0 0 0,1 0 0 0 0,0 1 0 0 0,2-4 0 0 0,1-2 49 0 0,0 1 0 0 0,0-1 0 0 0,1 1 0 0 0,6-8 0 0 0,-10 14-89 0 0,0 0 5 0 0,-1 0 1 0 0,0 1-1 0 0,1-1 1 0 0,-1 1-1 0 0,0-1 0 0 0,1 1 1 0 0,-1-1-1 0 0,1 1 1 0 0,-1 0-1 0 0,1-1 1 0 0,-1 1-1 0 0,1 0 1 0 0,-1-1-1 0 0,1 1 0 0 0,0 0 1 0 0,-1-1-1 0 0,1 1 1 0 0,-1 0-1 0 0,1 0 1 0 0,0 0-1 0 0,-1 0 1 0 0,1 0-1 0 0,1 0 0 0 0,-1 0 6 0 0,0 0-1 0 0,0 1 1 0 0,0 0-1 0 0,0-1 1 0 0,0 1-1 0 0,0-1 1 0 0,-1 1-1 0 0,1 0 1 0 0,0 0-1 0 0,0-1 1 0 0,0 1-1 0 0,-1 0 1 0 0,1 0-1 0 0,0 0 1 0 0,0 1-1 0 0,8 12-88 0 0,-7-11 88 0 0,-1 1-1 0 0,0-1 1 0 0,0 0-1 0 0,0 1 1 0 0,0-1-1 0 0,0 0 1 0 0,-1 1-1 0 0,1-1 1 0 0,-1 1-1 0 0,0-1 1 0 0,0 1-1 0 0,0-1 1 0 0,0 1-1 0 0,-1-1 1 0 0,-1 6-1 0 0,2-5 2 0 0,-1-1 0 0 0,1 1-1 0 0,0 0 1 0 0,0 0-1 0 0,0 0 1 0 0,0 0-1 0 0,1 0 1 0 0,0 0-1 0 0,0 0 1 0 0,0 0-1 0 0,0 0 1 0 0,0-1 0 0 0,1 1-1 0 0,0 0 1 0 0,0-1-1 0 0,0 0 1 0 0,0 1-1 0 0,0-1 1 0 0,1 0-1 0 0,-1 0 1 0 0,4 3-1 0 0,-3-3-13 0 0,-2-2 15 0 0,-1-1-1 0 0,1 1 1 0 0,0-1 0 0 0,-1 1 0 0 0,1-1-1 0 0,0 1 1 0 0,-1-1 0 0 0,1 0 0 0 0,0 1 0 0 0,0-1-1 0 0,-1 0 1 0 0,1 0 0 0 0,0 1 0 0 0,0-1-1 0 0,0 0 1 0 0,-1 0 0 0 0,1 0 0 0 0,2 0-1 0 0,-2 0 7 0 0,1 0 0 0 0,0 0 0 0 0,-1 0 0 0 0,1 0 0 0 0,0 0-1 0 0,-1 0 1 0 0,1-1 0 0 0,0 1 0 0 0,-1-1 0 0 0,1 1 0 0 0,0-1-1 0 0,-1 0 1 0 0,1 1 0 0 0,-1-1 0 0 0,1 0 0 0 0,-1 0 0 0 0,0 0-1 0 0,1 0 1 0 0,-1 0 0 0 0,0 0 0 0 0,0-1 0 0 0,0 1-1 0 0,1 0 1 0 0,-1-1 0 0 0,-1 1 0 0 0,1 0 0 0 0,1-3 0 0 0,2-4 32 0 0,0-1 0 0 0,-1 1 1 0 0,4-19-1 0 0,-3 15-25 0 0,1-7-11 0 0,11-44 0 0 0,-13 51-146 0 0,0 1 0 0 0,1 0 0 0 0,0 0-1 0 0,1 0 1 0 0,0 0 0 0 0,11-16-1 0 0,-14 24 44 0 0,0 1 49 0 0,-1 0 0 0 0,1 0 0 0 0,-1 0 0 0 0,1 0 0 0 0,0 0 0 0 0,-1 1 0 0 0,3-3-1 0 0,14-1-197 0 0,3 7 168 0 0,-20-2 84 0 0,0 1 0 0 0,0-1-1 0 0,0 0 1 0 0,0 1-1 0 0,0-1 1 0 0,0 1 0 0 0,0-1-1 0 0,0 1 1 0 0,0-1-1 0 0,-1 1 1 0 0,1 0 0 0 0,0 0-1 0 0,0-1 1 0 0,-1 1-1 0 0,1 0 1 0 0,0 0-1 0 0,-1 0 1 0 0,1 0 0 0 0,-1 0-1 0 0,1 0 1 0 0,-1 0-1 0 0,1 1 1 0 0,5 27-11 0 0,-2-9 19 0 0,-3-15 17 0 0,0 1 0 0 0,0-1-1 0 0,-1 1 1 0 0,1-1 0 0 0,-1 1-1 0 0,0-1 1 0 0,-1 1 0 0 0,-1 9-1 0 0,-1 16 54 0 0,-5 45-14 0 0,8-74-54 0 0,1 0 0 0 0,-1 0 0 0 0,0 0-1 0 0,1 0 1 0 0,-1 0 0 0 0,1 0-1 0 0,-1 0 1 0 0,1 0 0 0 0,0-1-1 0 0,0 1 1 0 0,0 0 0 0 0,0 0-1 0 0,0-1 1 0 0,0 1 0 0 0,0-1-1 0 0,1 1 1 0 0,-1-1 0 0 0,1 0-1 0 0,2 3 1 0 0,5 5 20 0 0,-8-8-26 0 0,0 1-1 0 0,-1-1 0 0 0,1 0 1 0 0,-1 1-1 0 0,1-1 0 0 0,-1 1 0 0 0,0-1 1 0 0,0 0-1 0 0,1 1 0 0 0,-1-1 0 0 0,0 2 1 0 0,2 11 20 0 0,3 6 123 0 0,-4-17-105 0 0,0 0 1 0 0,-1 0 0 0 0,1 0 0 0 0,0 0-1 0 0,0-1 1 0 0,1 1 0 0 0,2 5-1 0 0,0-2-201 0 0,-4-5 145 0 0,0-1 0 0 0,0 0-1 0 0,0 1 1 0 0,0-1 0 0 0,0 0 0 0 0,0 0 0 0 0,0 1 0 0 0,1-1 0 0 0,-1 0-1 0 0,0 0 1 0 0,0 1 0 0 0,0-1 0 0 0,0 0 0 0 0,1 0 0 0 0,-1 0-1 0 0,0 1 1 0 0,0-1 0 0 0,1 0 0 0 0,-1 0 0 0 0,0 0 0 0 0,0 0 0 0 0,1 1-1 0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5:50.175"/>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0 411 5528 0 0,'0'0'422'0'0,"14"9"5542"0"0,-12-8-5676 0 0,0-1-1 0 0,1 1 0 0 0,-1-1 0 0 0,0 1 0 0 0,0-1 1 0 0,0 0-1 0 0,1 0 0 0 0,1 0 0 0 0,10 0 754 0 0,-9 1-771 0 0,0-1 1 0 0,0 0 0 0 0,0 0 0 0 0,9-3 0 0 0,-1 2-30 0 0,34-2 39 0 0,-29 3-203 0 0,-1-2 0 0 0,25-4 0 0 0,-29 4-8 0 0,-10 2-44 0 0,-1 0 1 0 0,1-1-1 0 0,-1 1 0 0 0,0-1 0 0 0,1 1 0 0 0,-1-1 1 0 0,0 0-1 0 0,0 0 0 0 0,1 0 0 0 0,-1 0 0 0 0,0 0 0 0 0,0 0 1 0 0,0-1-1 0 0,0 1 0 0 0,0-1 0 0 0,2-2 0 0 0,-2 2-13 0 0,0 0 1 0 0,0 0-1 0 0,1 1 0 0 0,-1-1 0 0 0,0 1 0 0 0,1 0 0 0 0,4-2 0 0 0,5-3-79 0 0,19-16 183 0 0,-31 22-111 0 0,0-1 1 0 0,0 1-1 0 0,1 0 1 0 0,-1 0 0 0 0,0-1-1 0 0,0 1 1 0 0,1 0-1 0 0,-1-1 1 0 0,0 1-1 0 0,0 0 1 0 0,0-1-1 0 0,1 1 1 0 0,-1 0-1 0 0,0-1 1 0 0,0 1 0 0 0,0-1-1 0 0,0 1 1 0 0,0 0-1 0 0,0-1 1 0 0,0 0-1 0 0,0 1-1 0 0,0 0 0 0 0,0-1 1 0 0,0 1-1 0 0,0-1 0 0 0,0 1 0 0 0,0 0 0 0 0,1-1 0 0 0,-1 1 0 0 0,0 0 0 0 0,0-1 0 0 0,0 1 0 0 0,0-1 0 0 0,1 1 1 0 0,-1 0-1 0 0,0-1 0 0 0,0 1 0 0 0,1 0 0 0 0,-1 0 0 0 0,0-1 0 0 0,1 1 0 0 0,-1 0 0 0 0,0 0 0 0 0,1-1 0 0 0,5-2-4 0 0,0 1 0 0 0,0 0 0 0 0,0 0 0 0 0,0 0 0 0 0,1 1 0 0 0,-1 0 0 0 0,12-1 0 0 0,-17 3 0 0 0,0-1 0 0 0,0 0 0 0 0,0 0 0 0 0,-1 0 0 0 0,1 0 0 0 0,0 0 0 0 0,0 0 0 0 0,0-1 0 0 0,0 1 0 0 0,-1 0 0 0 0,1 0 0 0 0,0-1 0 0 0,0 1 0 0 0,0 0 0 0 0,-1-1 0 0 0,1 1 0 0 0,0 0 0 0 0,-1-1 0 0 0,1 1 0 0 0,0-1 0 0 0,0 0 0 0 0,-1 1 0 0 0,0-1 0 0 0,1 1 0 0 0,-1 0 0 0 0,0-1 0 0 0,1 1 0 0 0,-1 0 0 0 0,0 0 0 0 0,1 0 0 0 0,-1-1 0 0 0,0 1 0 0 0,1 0 0 0 0,-1 0 0 0 0,0 0 0 0 0,1 0 0 0 0,-1 0 0 0 0,0 0 0 0 0,1 0 0 0 0,-1-1 0 0 0,1 1 0 0 0,-1 0 0 0 0,0 0 0 0 0,1 0 0 0 0,-1 1 0 0 0,0-1 0 0 0,1 0 0 0 0,0-1-1 0 0,2 1 0 0 0,5 5 14 0 0,-5-3-4 0 0,-1 0-4 0 0,1 1 0 0 0,-1-1 0 0 0,0 0 0 0 0,0 1 0 0 0,-1-1 0 0 0,1 1 0 0 0,0 0 0 0 0,1 5-1 0 0,3 7-6 0 0,-5-13 3 0 0,-1 0 1 0 0,1 0-1 0 0,0 0 1 0 0,0 0-1 0 0,0 0 1 0 0,0 0-1 0 0,1 0 1 0 0,-1 0-1 0 0,2 3 0 0 0,1-2 5 0 0,3 4 12 0 0,0-1 0 0 0,-1 1 0 0 0,0 0 0 0 0,-1 1 0 0 0,0-1 0 0 0,5 9 0 0 0,-1-4-7 0 0,-8-11 54 0 0,6-2 113 0 0,1-1 0 0 0,-1 0 0 0 0,1 0 0 0 0,-1 0 0 0 0,0-1 0 0 0,0 0 0 0 0,8-5 0 0 0,-7 4-126 0 0,-2-1-29 0 0,-6 4-21 0 0,0 1 1 0 0,1 0 0 0 0,-1 0-1 0 0,0-1 1 0 0,0 1 0 0 0,1 0-1 0 0,-1-1 1 0 0,1 1-1 0 0,-1 0 1 0 0,0 0 0 0 0,1 0-1 0 0,-1-1 1 0 0,0 1 0 0 0,1 0-1 0 0,-1 0 1 0 0,1 0-1 0 0,-1 0 1 0 0,1 0 0 0 0,-1 0-1 0 0,0 0 1 0 0,1 0-1 0 0,-1 0 1 0 0,1 0 0 0 0,0 0 1 0 0,-1 0 0 0 0,1 0 0 0 0,-1 0 0 0 0,1 1 0 0 0,-1-1 0 0 0,1 0 0 0 0,-1 0 0 0 0,1 0 0 0 0,-1 0 0 0 0,1 0 0 0 0,-1 0 0 0 0,1-1 0 0 0,-1 1 0 0 0,1 0 0 0 0,0 0 1 0 0,-1 0-1 0 0,1 0 0 0 0,-1-1 0 0 0,0 1 0 0 0,1 0 0 0 0,-1 0 0 0 0,1-1 0 0 0,-1 1 0 0 0,1 0 0 0 0,-1-1 0 0 0,0 1 0 0 0,1-1 0 0 0,-1 1 0 0 0,0 0 0 0 0,1-1 0 0 0,-1 1 0 0 0,0-1 0 0 0,1 1 0 0 0,-1-1 1 0 0,0 0-1 0 0,3-5 66 0 0,1 0-29 0 0,0 1 0 0 0,0 0-1 0 0,0 0 1 0 0,5-5 0 0 0,0 0-11 0 0,-7 8-30 0 0,-1 0 0 0 0,1 0 0 0 0,-1-1 0 0 0,1 1 0 0 0,-1 0 0 0 0,0-1 0 0 0,0 1 0 0 0,1-4 0 0 0,3-9 0 0 0,-1 8 14 0 0,1 0 0 0 0,0-1-1 0 0,9-10 1 0 0,-8 11 7 0 0,0-1 0 0 0,8-13 0 0 0,3-10 16 0 0,22-63 0 0 0,-35 86-80 0 0,-1 0 0 0 0,2 0 0 0 0,5-10 0 0 0,3-4-25 0 0,-6 11-11 0 0,0 0 0 0 0,1 1 0 0 0,9-11 0 0 0,-17 21 70 0 0,1-1 1 0 0,-1 1-1 0 0,1-1 0 0 0,0 1 0 0 0,-1-1 0 0 0,1 1 0 0 0,0-1 0 0 0,0 1 0 0 0,-1 0 0 0 0,1 0 1 0 0,0-1-1 0 0,0 1 0 0 0,0 0 0 0 0,-1 0 0 0 0,1 0 0 0 0,0 0 0 0 0,0 0 0 0 0,0 0 0 0 0,0 0 1 0 0,-1 0-1 0 0,1 0 0 0 0,0 0 0 0 0,0 0 0 0 0,0 0 0 0 0,-1 1 0 0 0,1-1 0 0 0,1 1 0 0 0,14 9 33 0 0,-15-8-22 0 0,1 1-1 0 0,-1-1 1 0 0,0 0-1 0 0,0 1 1 0 0,0-1-1 0 0,0 1 1 0 0,0-1-1 0 0,0 1 1 0 0,-1-1-1 0 0,1 5 1 0 0,0-2-3 0 0,-1 1 0 0 0,1-1 1 0 0,-1 1-1 0 0,-1 5 0 0 0,-6 42-97 0 0,0 59-1 0 0,7-105 107 0 0,0-1 0 0 0,0 0 0 0 0,1 1 0 0 0,-1-1 0 0 0,1 0 0 0 0,1 0 0 0 0,-1 1 0 0 0,1-1 0 0 0,1 0 0 0 0,-1 0 0 0 0,1-1 0 0 0,0 1 0 0 0,3 6 0 0 0,28 35 85 0 0,-32-44-173 0 0,1 0 0 0 0,0-1 0 0 0,0 1 0 0 0,0 0 0 0 0,3 2-1 0 0,-5-5-8 0 0,0 1 1 0 0,0 0-1 0 0,0-1 0 0 0,0 1 0 0 0,0-1 0 0 0,0 1 0 0 0,1-1 0 0 0,-1 0 0 0 0,0 1 0 0 0,0-1 0 0 0,0 0 1 0 0,0 0-1 0 0,0 0 0 0 0,1 0 0 0 0,-1 0 0 0 0,0 0 0 0 0,0 0 0 0 0,0 0 0 0 0,1 0 0 0 0,1-1 0 0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5:50.176"/>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1 39 3680 0 0,'0'0'7381'0'0,"12"4"-6194"0"0,30-2 577 0 0,-21-1-390 0 0,28-2-1 0 0,-5 1-306 0 0,-31 0-818 0 0,-1 0-1 0 0,0-1 1 0 0,22-3 0 0 0,6-6-121 0 0,44-16 0 0 0,-77 22-842 0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5:50.177"/>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1 13 2304 0 0,'0'0'101'0'0,"12"-5"978"0"0,15-2 3831 0 0,-26 7-4733 0 0,0 0-1 0 0,1 1 1 0 0,-1-1-1 0 0,0 0 1 0 0,1 1-1 0 0,-1-1 1 0 0,0 1-1 0 0,0 0 0 0 0,2 0 1 0 0,0 1 320 0 0,-1-1-411 0 0,1 0 1 0 0,-1 0 0 0 0,0 0 0 0 0,0 0 0 0 0,0 0 0 0 0,0 1-1 0 0,0-1 1 0 0,0 0 0 0 0,-1 1 0 0 0,1 0 0 0 0,0 0 0 0 0,-1-1-1 0 0,1 1 1 0 0,-1 0 0 0 0,2 4 0 0 0,-1-3-76 0 0,-1 1 0 0 0,1 0-1 0 0,-1-1 1 0 0,0 1 0 0 0,-1 0 0 0 0,1 0 0 0 0,-1-1-1 0 0,1 8 1 0 0,-1-2 125 0 0,0 0 0 0 0,0-1 0 0 0,1 1 0 0 0,4 14 0 0 0,-5-20-102 0 0,1-1-1 0 0,0 1 1 0 0,1 0 0 0 0,-1-1 0 0 0,0 1 0 0 0,1-1-1 0 0,-1 0 1 0 0,1 1 0 0 0,0-1 0 0 0,0 0-1 0 0,0 0 1 0 0,0 0 0 0 0,0 0 0 0 0,0 0 0 0 0,1-1-1 0 0,-1 1 1 0 0,1-1 0 0 0,2 2 0 0 0,2 0-310 0 0,1 0 1 0 0,0-1 0 0 0,0 0-1 0 0,-1 0 1 0 0,1-1 0 0 0,0 0-1 0 0,0 0 1 0 0,1-1 0 0 0,-1 0-1 0 0,0 0 1 0 0,0-1 0 0 0,0 0-1 0 0,12-4 1 0 0,-7 1-3854 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5:50.178"/>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0 66 2304 0 0,'3'-1'9841'0'0,"8"-3"-8677"0"0,34-21-1077 0 0,-34 18-136 0 0,1 0 0 0 0,1 1 0 0 0,19-8 0 0 0,-32 14 60 0 0,1 0 1 0 0,-1-1 0 0 0,1 1-1 0 0,-1 0 1 0 0,1 0 0 0 0,0 0-1 0 0,-1-1 1 0 0,1 1 0 0 0,-1 0 0 0 0,1 0-1 0 0,-1 0 1 0 0,1 0 0 0 0,0 0-1 0 0,-1 0 1 0 0,1 0 0 0 0,-1 1-1 0 0,1-1 1 0 0,-1 0 0 0 0,1 0-1 0 0,0 1 1 0 0,1-1 111 0 0,-1 0 61 0 0,19 14 1048 0 0,-18-11-1162 0 0,0-1 1 0 0,0 1 0 0 0,0-1 0 0 0,-1 1 0 0 0,1 0 0 0 0,-1-1 0 0 0,0 1-1 0 0,0 0 1 0 0,0 0 0 0 0,0 0 0 0 0,0 0 0 0 0,-1 0 0 0 0,1 0 0 0 0,-1 0-1 0 0,0 5 1 0 0,0-5 23 0 0,0 1-1 0 0,0-1 0 0 0,1 0 0 0 0,-1 0 1 0 0,1 1-1 0 0,0-1 0 0 0,0 0 1 0 0,0 0-1 0 0,0 0 0 0 0,1 0 1 0 0,-1 0-1 0 0,1 0 0 0 0,2 3 0 0 0,-1-4-70 0 0,0 1-1 0 0,0-1 0 0 0,0 1 1 0 0,1-1-1 0 0,0 0 0 0 0,-1-1 1 0 0,1 1-1 0 0,0-1 0 0 0,-1 1 0 0 0,1-1 1 0 0,0 0-1 0 0,0 0 0 0 0,6 0 1 0 0,-9-1-21 0 0,24 0-417 0 0,-20 0-135 0 0,-1 0-31 0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5:50.179"/>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1 126 1376 0 0,'0'0'271'0'0,"10"-12"3568"0"0,17-19-301 0 0,-25 23-2720 0 0,-2 7-800 0 0,0 0 1 0 0,0 1-1 0 0,0-1 0 0 0,0 1 1 0 0,0-1-1 0 0,0 1 1 0 0,0-1-1 0 0,0 0 1 0 0,0 1-1 0 0,0-1 0 0 0,1 1 1 0 0,-1-1-1 0 0,0 1 1 0 0,0-1-1 0 0,1 1 0 0 0,-1-1 1 0 0,0 1-1 0 0,1-1 1 0 0,2-2 24 0 0,-1 0 1 0 0,1 0 0 0 0,0 1-1 0 0,0-1 1 0 0,1 1 0 0 0,-1 0-1 0 0,5-3 1 0 0,1 2-13 0 0,0 2 933 0 0,-8 1-775 0 0,1 19 1590 0 0,-1-9-1543 0 0,1 1 0 0 0,-1 15 1 0 0,-1-23-199 0 0,0 0 1 0 0,1 0-1 0 0,-1 0 0 0 0,1 0 1 0 0,0 0-1 0 0,0-1 1 0 0,0 1-1 0 0,0 0 0 0 0,1 0 1 0 0,-1 0-1 0 0,1-1 1 0 0,-1 1-1 0 0,1-1 0 0 0,0 1 1 0 0,0-1-1 0 0,0 0 1 0 0,0 0-1 0 0,1 0 0 0 0,-1 0 1 0 0,0 0-1 0 0,1 0 1 0 0,0-1-1 0 0,-1 1 0 0 0,7 1 1 0 0,-8-2-26 0 0,0 0-1 0 0,0-1 1 0 0,0 1 0 0 0,0-1 0 0 0,1 0 0 0 0,-1 1-1 0 0,0-1 1 0 0,0 0 0 0 0,1 0 0 0 0,-1 0 0 0 0,0 0-1 0 0,1 0 1 0 0,-1 0 0 0 0,0 0 0 0 0,0 0-1 0 0,1 0 1 0 0,-1-1 0 0 0,0 1 0 0 0,0 0 0 0 0,1-1-1 0 0,-1 1 1 0 0,0-1 0 0 0,0 0 0 0 0,1 0 0 0 0,2-2 49 0 0,0-1 0 0 0,0 1 0 0 0,-1-1 0 0 0,0 1 1 0 0,4-6-1 0 0,-3 4-48 0 0,-2 1-11 0 0,0 0 1 0 0,0 0 0 0 0,-1 0-1 0 0,1 0 1 0 0,-1 0 0 0 0,1 0 0 0 0,-1 0-1 0 0,-1-1 1 0 0,1 1 0 0 0,-1 0-1 0 0,1-1 1 0 0,-1 1 0 0 0,-1-6 0 0 0,1 7-72 0 0,1-1 1 0 0,-1 1-1 0 0,1 0 1 0 0,0-1-1 0 0,0 1 1 0 0,0 0-1 0 0,1-1 1 0 0,-1 1 0 0 0,1 0-1 0 0,-1 0 1 0 0,1 0-1 0 0,0 0 1 0 0,0 0-1 0 0,0 1 1 0 0,1-1-1 0 0,-1 1 1 0 0,1-1 0 0 0,-1 1-1 0 0,1 0 1 0 0,0 0-1 0 0,0 0 1 0 0,0 0-1 0 0,5-2 1 0 0,-7 4-36 0 0,5 1-158 0 0,-5-1 257 0 0,-1 1 0 0 0,1-1 0 0 0,0 0 1 0 0,0 0-1 0 0,-1 0 0 0 0,1 0 0 0 0,0 1 0 0 0,-1-1 1 0 0,1 0-1 0 0,0 1 0 0 0,-1-1 0 0 0,1 0 0 0 0,-1 1 0 0 0,1-1 1 0 0,-1 1-1 0 0,1-1 0 0 0,-1 1 0 0 0,1-1 0 0 0,-1 1 1 0 0,1 0-1 0 0,-1-1 0 0 0,1 1 0 0 0,-1-1 0 0 0,0 1 1 0 0,1 0-1 0 0,-1-1 0 0 0,0 2 0 0 0,15 19 153 0 0,-13-18-124 0 0,0 0 1 0 0,1 0 0 0 0,-1 0-1 0 0,0 1 1 0 0,-1-1 0 0 0,1 0-1 0 0,0 1 1 0 0,-1-1 0 0 0,2 6 0 0 0,-1 4 49 0 0,0-4 89 0 0,-1 0 0 0 0,1 16 1 0 0,-2-23-162 0 0,0 0 1 0 0,0-1 0 0 0,0 1 0 0 0,0 0-1 0 0,0-1 1 0 0,1 1 0 0 0,-1 0 0 0 0,0-1-1 0 0,1 1 1 0 0,-1-1 0 0 0,1 1 0 0 0,0-1-1 0 0,-1 1 1 0 0,1-1 0 0 0,0 1 0 0 0,2 1 0 0 0,14 22 341 0 0,-17-25-444 0 0,1 1 77 0 0,0-1 0 0 0,0 1 0 0 0,0-1 0 0 0,0 1 0 0 0,0-1 0 0 0,0 1 0 0 0,0 0 0 0 0,0-1 0 0 0,-1 1 0 0 0,2 1 0 0 0,15 12 95 0 0,-4-6 34 0 0,-11-7-107 0 0,0 0 0 0 0,1 0 0 0 0,-1 0 0 0 0,0-1 0 0 0,0 1 0 0 0,1-1 0 0 0,-1 0 0 0 0,0 1 0 0 0,1-1 0 0 0,3-1 0 0 0,5-1 38 0 0,-1-1 1 0 0,0 0 0 0 0,13-7 0 0 0,-11 5-4 0 0,-8 4 3 0 0,0-1-1 0 0,0-1 1 0 0,0 1-1 0 0,0-1 1 0 0,4-3-1 0 0,16-12 76 0 0,-21 16-92 0 0,-1 0-11 0 0,-1 1 1 0 0,1 0 0 0 0,-1 0-1 0 0,1 0 1 0 0,0 0 0 0 0,0 0-1 0 0,0 0 1 0 0,-1 1 0 0 0,4-2 0 0 0,-4 2-11 0 0,7-1 0 0 0,6 1 0 0 0,8 10 0 0 0,-18-7 93 0 0,0-1 1 0 0,-1 1 0 0 0,0-1 0 0 0,1 1 0 0 0,3 4 0 0 0,8 9 174 0 0,-10-12-268 0 0,-4-2 0 0 0,4 9 0 0 0,6 27 0 0 0,-10-24-89 0 0,-1-13 75 0 0,0-1 1 0 0,0 1-1 0 0,0 0 0 0 0,0 0 1 0 0,0 0-1 0 0,0 0 1 0 0,0 0-1 0 0,0 0 1 0 0,0 0-1 0 0,1 0 1 0 0,-1-1-1 0 0,0 1 1 0 0,1 1-1 0 0,0 0 6 0 0,0-1 0 0 0,0 0 0 0 0,0 0 0 0 0,1 0 0 0 0,-1 0 0 0 0,0 0 0 0 0,1 0 0 0 0,-1 0 0 0 0,1 0 0 0 0,-1 0 0 0 0,1-1 0 0 0,2 2 0 0 0,-3-2 7 0 0,4 3-37 0 0,0-1 0 0 0,1 0 0 0 0,-1 0-1 0 0,1-1 1 0 0,-1 1 0 0 0,1-1 0 0 0,0-1 0 0 0,6 1 0 0 0,-6-1 33 0 0,-1 0 0 0 0,1 0 0 0 0,-1-1 0 0 0,0 0 0 0 0,0 0 0 0 0,1 0 0 0 0,-1-1 0 0 0,0 1 0 0 0,0-1 0 0 0,0-1 0 0 0,0 1 0 0 0,5-4 1 0 0,-9 5-22 0 0,2 0 31 0 0,-1-1 0 0 0,1 1 0 0 0,-1-1 0 0 0,1 0 0 0 0,-1 1 0 0 0,0-1 0 0 0,1-1 0 0 0,-1 1 0 0 0,3-4 0 0 0,-3 3-29 0 0,1 0 1 0 0,0-1-1 0 0,0 1 1 0 0,5-4 0 0 0,8-8-282 0 0,3-4-409 0 0,-14 14 558 0 0,0 0 0 0 0,0 0 1 0 0,0-1-1 0 0,4-7 0 0 0,-9 13 272 0 0,0-1-83 0 0,0 1 0 0 0,1 0 0 0 0,-1-1 1 0 0,0 1-1 0 0,0 0 0 0 0,0-1 0 0 0,0 1 0 0 0,0 0 0 0 0,0 0 0 0 0,0-1 1 0 0,1 1-1 0 0,-1 0 0 0 0,0 0 0 0 0,0-1 0 0 0,0 1 0 0 0,1 0 1 0 0,-1 0-1 0 0,0-1 0 0 0,0 1 0 0 0,1 0 0 0 0,-1 0 0 0 0,0 0 0 0 0,1 0 1 0 0,-1-1-1 0 0,1 1 0 0 0,11-4 1002 0 0,-8 3-973 0 0,-3 2-63 0 0,0-1 1 0 0,0 1 0 0 0,0 0 0 0 0,0-1 0 0 0,0 1 0 0 0,0 0 0 0 0,0 0 0 0 0,0 0-1 0 0,0 0 1 0 0,0-1 0 0 0,1 3 0 0 0,2 2 19 0 0,80 55 2163 0 0,-82-59-2007 0 0,-1 11 296 0 0,5-1-264 0 0,-5-8-178 0 0,1 1 0 0 0,0-1-1 0 0,0 1 1 0 0,0-1-1 0 0,0 0 1 0 0,5 5 0 0 0,-3-4-19 0 0,2-2-10 0 0,-1 1 0 0 0,0-1 0 0 0,3 2 0 0 0,1-1 0 0 0,-1 2 0 0 0,12 6 0 0 0,-19-10 0 0 0,1 0-1 0 0,0 0 0 0 0,0 0 0 0 0,0-1 0 0 0,-1 1 0 0 0,1-1 0 0 0,0 1 0 0 0,0-1 0 0 0,0 0 0 0 0,0 0 1 0 0,4 0-1 0 0,24-3-91 0 0,-23 2 54 0 0,13-2 78 0 0,23-7-1 0 0,-6 0 6 0 0,-24 7-45 0 0,0-2 0 0 0,22-10 0 0 0,-28 11 0 0 0,-2 2-184 0 0,0-1-1 0 0,0 0 0 0 0,0 0 1 0 0,0 0-1 0 0,6-7 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0:09.040"/>
    </inkml:context>
    <inkml:brush xml:id="br0">
      <inkml:brushProperty name="width" value="0.1" units="cm"/>
      <inkml:brushProperty name="height" value="0.2" units="cm"/>
      <inkml:brushProperty name="color" value="#FFA95B"/>
      <inkml:brushProperty name="tip" value="rectangle"/>
      <inkml:brushProperty name="rasterOp" value="maskPen"/>
    </inkml:brush>
  </inkml:definitions>
  <inkml:trace contextRef="#ctx0" brushRef="#br0">1 0 2760 0 0,'16'11'7472'0'0,"-2"2"-2900"0"0,-15-12-4074 0 0,-1 2-424 0 0,0 0-1 0 0,1 0 0 0 0,-1 1 1 0 0,1-1-1 0 0,-1 0 0 0 0,1 1 1 0 0,0-1-1 0 0,1 1 0 0 0,-1-1 1 0 0,0 1-1 0 0,1-1 0 0 0,0 1 1 0 0,0 5-1 0 0,1 6 592 0 0,7 29 1 0 0,-2-11-343 0 0,-4-17-323 0 0,2 1 0 0 0,0-2 0 0 0,10 26 0 0 0,-9-27 0 0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5:50.180"/>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0 0 5984 0 0,'0'0'1842'0'0,"12"11"3200"0"0,1 7-46 0 0,6 8-3996 0 0,-11-15 126 0 0,24-16-2178 0 0,-26 5 305 0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6:01.267"/>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0 0 2760 0 0,'7'0'6200'0'0,"1"5"-3928"0"0,-5-3-2299 0 0,-1-1-59 0 0,-1 0 0 0 0,1-1 0 0 0,-1 1 1 0 0,1-1-1 0 0,0 1 0 0 0,-1-1 0 0 0,1 0 0 0 0,2 0 0 0 0,-1 1-382 0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6:01.268"/>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0 708 5984 0 0,'4'-1'289'0'0,"-2"1"-222"0"0,-1-1 0 0 0,1 0-1 0 0,-1 0 1 0 0,1 0 0 0 0,-1 0 0 0 0,0 0 0 0 0,1 0-1 0 0,-1 0 1 0 0,0 0 0 0 0,0 0 0 0 0,0-1-1 0 0,0 1 1 0 0,0 0 0 0 0,0-1 0 0 0,0 1 0 0 0,0-3-1 0 0,9-10 1158 0 0,-7 12-1015 0 0,-2 0-145 0 0,1 0-1 0 0,0 1 0 0 0,0-1 0 0 0,0 1 0 0 0,0-1 0 0 0,0 1 1 0 0,0-1-1 0 0,0 1 0 0 0,0 0 0 0 0,1 0 0 0 0,-1 0 1 0 0,1 1-1 0 0,-1-1 0 0 0,4 0 0 0 0,-5 1 18 0 0,11 3 641 0 0,-10-1-658 0 0,-1-1-1 0 0,1 0 1 0 0,0 1 0 0 0,-1-1 0 0 0,1 0 0 0 0,-1 1 0 0 0,0 0 0 0 0,1-1 0 0 0,-1 1-1 0 0,0 0 1 0 0,0 0 0 0 0,0 0 0 0 0,0 0 0 0 0,0 0 0 0 0,0 2 0 0 0,6 10 130 0 0,-4-3 12 0 0,-1 1 0 0 0,2 13 0 0 0,-3-20-193 0 0,1-1 0 0 0,-1 0 0 0 0,1 1 1 0 0,0-1-1 0 0,0 0 0 0 0,0 0 0 0 0,0 0 0 0 0,4 4 0 0 0,7 13 40 0 0,-13-20-52 0 0,1 0-1 0 0,0 0 1 0 0,-1 0 0 0 0,1 0 0 0 0,0 0-1 0 0,0 0 1 0 0,0 0 0 0 0,0-1-1 0 0,0 1 1 0 0,0 0 0 0 0,0 0-1 0 0,0-1 1 0 0,0 1 0 0 0,0 0 0 0 0,2 0-1 0 0,-1 0 0 0 0,87 46 0 0 0,-87-46 21 0 0,-2 0-15 0 0,1-1 1 0 0,-1 1 0 0 0,0 0-1 0 0,1-1 1 0 0,-1 1-1 0 0,1-1 1 0 0,-1 1 0 0 0,1-1-1 0 0,-1 1 1 0 0,1-1 0 0 0,0 0-1 0 0,-1 1 1 0 0,1-1-1 0 0,-1 0 1 0 0,1 1 0 0 0,0-1-1 0 0,-1 0 1 0 0,1 0 0 0 0,0 0-1 0 0,-1 1 1 0 0,1-1-1 0 0,0 0 1 0 0,0 0 0 0 0,-1 0-1 0 0,1 0 1 0 0,1-1 0 0 0,1 0 6 0 0,0 0 1 0 0,0 0 0 0 0,0 0-1 0 0,-1-1 1 0 0,1 0 0 0 0,0 1 0 0 0,0-1-1 0 0,-1 0 1 0 0,1 0 0 0 0,-1-1-1 0 0,0 1 1 0 0,0 0 0 0 0,4-5 0 0 0,3-5 55 0 0,6-8 64 0 0,-15 19-130 0 0,1 0 1 0 0,-1 0-1 0 0,1 0 0 0 0,-1 0 0 0 0,1 0 0 0 0,-1 0 0 0 0,1 0 0 0 0,0 0 0 0 0,0 0 0 0 0,-1 0 1 0 0,1 1-1 0 0,2-3 0 0 0,2-2 10 0 0,8-14 11 0 0,-12 18-20 0 0,1-1-1 0 0,-1 0 1 0 0,0 1 0 0 0,0-1-1 0 0,0 0 1 0 0,0 0-1 0 0,0 0 1 0 0,0 0-1 0 0,0 0 1 0 0,0-3 0 0 0,6-9-4 0 0,-6 12 0 0 0,0 1 0 0 0,0-1 0 0 0,0 1 0 0 0,-1-1 0 0 0,1 0 0 0 0,0 1 0 0 0,0-4 0 0 0,3-3 0 0 0,-4 7 0 0 0,0 1 0 0 0,1 0 0 0 0,-1-1 0 0 0,0 1 0 0 0,0-1 0 0 0,1 1 0 0 0,-1-1 0 0 0,0 1 0 0 0,0-1 0 0 0,0 1 0 0 0,0-1 0 0 0,0 1 0 0 0,0-1 0 0 0,0 1 0 0 0,0 0 0 0 0,0-1 0 0 0,0 1 0 0 0,0-1 0 0 0,0 1 0 0 0,0-1 0 0 0,0 0 0 0 0,0-1 7 0 0,0-1 1 0 0,0 1 0 0 0,0-1 0 0 0,1 1-1 0 0,-1-1 1 0 0,1 1 0 0 0,-1 0 0 0 0,1-1-1 0 0,0 1 1 0 0,0 0 0 0 0,2-4-1 0 0,3-10 29 0 0,-4 11-36 0 0,-1 2 0 0 0,1-1 0 0 0,0 0 0 0 0,1 0 0 0 0,4-6 0 0 0,4-6 0 0 0,-2 0 0 0 0,-4 10 0 0 0,-1-2 0 0 0,7-14 0 0 0,-2 6 23 0 0,-7 13-18 0 0,-1 1 0 0 0,1-1 0 0 0,-1 1 0 0 0,0-1 0 0 0,0 0 0 0 0,0 0 1 0 0,1-3-1 0 0,-2 6-5 0 0,0-3 0 0 0,1 1 0 0 0,-1 0 0 0 0,1 0 0 0 0,-1 0 0 0 0,1 0 0 0 0,0 0 0 0 0,0 0 0 0 0,0 0 0 0 0,2-3 0 0 0,4-8-6 0 0,-1 3-12 0 0,1 0 0 0 0,8-11 0 0 0,-12 17 36 0 0,-1 0-1 0 0,1 0 1 0 0,-1-1 0 0 0,0 1 0 0 0,2-8 0 0 0,-1 4-1 0 0,-2 4-17 0 0,0 0-14 0 0,-1 4 13 0 0,0 0-1 0 0,0 0 1 0 0,0 0-1 0 0,0 0 1 0 0,0 0 0 0 0,0-1-1 0 0,0 1 1 0 0,0 0-1 0 0,0 0 1 0 0,0 0 0 0 0,0 0-1 0 0,0 0 1 0 0,0 0-1 0 0,0 0 1 0 0,0 0 0 0 0,0 0-1 0 0,0-1 1 0 0,0 1-1 0 0,1 0 1 0 0,-1 0-1 0 0,0 0 1 0 0,0 0 0 0 0,0 0-1 0 0,0 0 1 0 0,0 0-1 0 0,0 0 1 0 0,0 0 0 0 0,0 0-1 0 0,0 0 1 0 0,0 0-1 0 0,1 0 1 0 0,-1 0 0 0 0,0 0-1 0 0,0 0 1 0 0,0 0-1 0 0,0 0 1 0 0,0 0 0 0 0,0 0-1 0 0,0 0 1 0 0,0 0-1 0 0,1 0 1 0 0,-1 0 0 0 0,0 0-1 0 0,0 0 1 0 0,0 0-1 0 0,0 0 1 0 0,0 0 0 0 0,0 0-1 0 0,0 0 1 0 0,0 0-1 0 0,0 0 1 0 0,1 0-1 0 0,-1 0 1 0 0,0 0 0 0 0,0 0-1 0 0,0 0 1 0 0,0 1-1 0 0,0-1 1 0 0,0 0 0 0 0,0 0-1 0 0,14 3-26 0 0,-12-3 22 0 0,0 1 0 0 0,0 0 0 0 0,0-1 1 0 0,0 1-1 0 0,1-1 0 0 0,-1 0 1 0 0,0 1-1 0 0,0-1 0 0 0,0 0 0 0 0,1 0 1 0 0,-1-1-1 0 0,0 1 0 0 0,4-1 1 0 0,-4-1 7 0 0,1 0 1 0 0,-1 0-1 0 0,0 0 1 0 0,0 0-1 0 0,0 0 1 0 0,0 0-1 0 0,0 0 1 0 0,-1-1 0 0 0,1 1-1 0 0,0-1 1 0 0,-1 1-1 0 0,0-1 1 0 0,0 0-1 0 0,0 1 1 0 0,0-1-1 0 0,1-3 1 0 0,-1 1-6 0 0,1 0 0 0 0,0 0 0 0 0,6-9 1 0 0,-5 8 16 0 0,0 0 0 0 0,0 0-1 0 0,4-11 1 0 0,-5 10 8 0 0,1 0 0 0 0,0 0 1 0 0,4-7-1 0 0,0 2-22 0 0,-1 1 0 0 0,0-2 0 0 0,8-23 0 0 0,-7 11 0 0 0,3 1 0 0 0,-2 5-15 0 0,-6 17 13 0 0,2-7 4 0 0,1 1 0 0 0,0 0 0 0 0,1 0 0 0 0,0 0 0 0 0,0 1 0 0 0,0 0 0 0 0,9-7 1 0 0,-5 5-3 0 0,-3 4 0 0 0,6-2 0 0 0,-12 6 0 0 0,0 0 0 0 0,0 1 0 0 0,0-1 0 0 0,1 0 0 0 0,-1 1 0 0 0,0-1 0 0 0,1 1 0 0 0,-1-1 0 0 0,0 1 0 0 0,1 0 0 0 0,-1-1 0 0 0,3 1 0 0 0,15-3 0 0 0,-15-1 122 0 0,-4 4-113 0 0,1-1 1 0 0,-1 1 0 0 0,0 0-1 0 0,0-1 1 0 0,0 1-1 0 0,0 0 1 0 0,1 0 0 0 0,-1-1-1 0 0,0 1 1 0 0,0 0 0 0 0,1-1-1 0 0,-1 1 1 0 0,0 0 0 0 0,1 0-1 0 0,-1 0 1 0 0,0-1 0 0 0,1 1-1 0 0,-1 0 1 0 0,0 0 0 0 0,1 0-1 0 0,-1 0 1 0 0,1-1 0 0 0,0 1-19 0 0,1-1-34 0 0,0 1 0 0 0,0-1 0 0 0,0 1 0 0 0,0-1 0 0 0,0 1 0 0 0,0 0 0 0 0,4 0 1 0 0,11 3 315 0 0,-13-2-261 0 0,0 0 0 0 0,0 0 0 0 0,0 0 0 0 0,0 0 0 0 0,7 3 0 0 0,-10-3-28 0 0,1 0 1 0 0,0 0-1 0 0,0 0 1 0 0,-1 0-1 0 0,1 0 1 0 0,-1 1-1 0 0,1-1 1 0 0,-1 0-1 0 0,0 1 1 0 0,1-1 0 0 0,-1 1-1 0 0,0 0 1 0 0,0-1-1 0 0,0 1 1 0 0,0 0-1 0 0,-1 0 1 0 0,1 0-1 0 0,0 0 1 0 0,-1-1-1 0 0,2 5 1 0 0,16 24 883 0 0,-16-24-817 0 0,0-1 1 0 0,0 1-1 0 0,-1 0 1 0 0,0 0 0 0 0,1 6-1 0 0,-1-7-10 0 0,-1-1 1 0 0,1 0-1 0 0,0 0 0 0 0,0 0 1 0 0,0 0-1 0 0,0 0 0 0 0,1-1 1 0 0,-1 1-1 0 0,1 0 0 0 0,0-1 1 0 0,4 6-1 0 0,-5-8-33 0 0,1 1 1 0 0,-1-1-1 0 0,1 0 0 0 0,-1 0 0 0 0,1-1 1 0 0,0 1-1 0 0,-1 0 0 0 0,1 0 1 0 0,0-1-1 0 0,-1 1 0 0 0,3-1 1 0 0,23 5 41 0 0,-15-4-8 0 0,-10 0-36 0 0,0-1-1 0 0,-1 0 0 0 0,1 1-1 0 0,-1-1 1 0 0,0 0-1 0 0,1 0 1 0 0,-1 0-1 0 0,1 0 1 0 0,-1 0-1 0 0,0 0 1 0 0,1 0-1 0 0,-1 0 1 0 0,1-1-1 0 0,-1 1 1 0 0,3-1 0 0 0,-4 0-53 0 0,0 1 0 0 0,0 0 1 0 0,0 0-1 0 0,0-1 0 0 0,0 1 1 0 0,0 0-1 0 0,0-1 0 0 0,0 1 1 0 0,0 0-1 0 0,0 0 0 0 0,0-1 1 0 0,0 1-1 0 0,0 0 0 0 0,0-1 1 0 0,0 1-1 0 0,0 0 0 0 0,0 0 1 0 0,0-1-1 0 0,0 1 0 0 0,0 0 1 0 0,0 0-1 0 0,0-1 0 0 0,0 1 1 0 0,-1 0-1 0 0,1 0 1 0 0,0-1-1 0 0,0 1 0 0 0,0 0 1 0 0,0 0-1 0 0,-1-1 0 0 0,1 1 1 0 0,0 0-1 0 0,0 0 0 0 0,-1 0 1 0 0,1 0-1 0 0,0-1 0 0 0,-1 1 1 0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6:01.269"/>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1 272 2760 0 0,'12'-13'616'0'0,"0"-1"1"0"0,0 0-1 0 0,-1-1 0 0 0,-1 0 1 0 0,-1-1-1 0 0,10-21 0 0 0,-9 16-552 0 0,-5 8 64 0 0,1-1 0 0 0,1 1-1 0 0,12-17 1 0 0,-17 27-52 0 0,1 0 1 0 0,1 0-1 0 0,-1 0 0 0 0,0 0 0 0 0,1 0 0 0 0,0 1 1 0 0,-1-1-1 0 0,1 1 0 0 0,5-2 0 0 0,2-1 243 0 0,25-6-1 0 0,1 3-318 0 0,-32 7 0 0 0,0 0 0 0 0,0 0 0 0 0,0 1 0 0 0,11 0 0 0 0,-4 0 12 0 0,2 8 214 0 0,-11-7-201 0 0,-1 0 0 0 0,0 1 0 0 0,0-1 0 0 0,0 1 0 0 0,0 0 0 0 0,-1-1 0 0 0,1 1 0 0 0,0 0 0 0 0,-1 0 0 0 0,1 0 0 0 0,-1 0-1 0 0,1 1 1 0 0,0 2 0 0 0,0-1 9 0 0,0 0-1 0 0,0 1 0 0 0,0-1 0 0 0,-1 1 0 0 0,2 7 0 0 0,-2-6 11 0 0,1-1-1 0 0,-1 1 0 0 0,1 0 0 0 0,1-1 1 0 0,4 10-1 0 0,4 6-39 0 0,-6-13 123 0 0,0-2 0 0 0,10 10-1 0 0,-15-16 2 0 0,1 1-112 0 0,-1 0 1 0 0,0 0-1 0 0,0 0 0 0 0,0-1 0 0 0,0 1 0 0 0,1 0 0 0 0,-1-1 0 0 0,0 1 1 0 0,1 0-1 0 0,-1 0 0 0 0,1-1 0 0 0,-1 1 0 0 0,1-1 0 0 0,-1 1 0 0 0,1 0 0 0 0,-1-1 1 0 0,1 1-1 0 0,-1-1 0 0 0,1 1 0 0 0,0-1 0 0 0,-1 0 0 0 0,1 1 0 0 0,0-1 1 0 0,-1 0-1 0 0,1 1 0 0 0,0-1 0 0 0,0 0 0 0 0,-1 0 0 0 0,1 1 0 0 0,0-1 1 0 0,0 0-1 0 0,0 0 0 0 0,1 0 9 0 0,-1 0 0 0 0,1 0 1 0 0,-1 1-1 0 0,1-1 0 0 0,-1 0 1 0 0,1-1-1 0 0,-1 1 0 0 0,1 0 0 0 0,-1 0 1 0 0,0-1-1 0 0,1 1 0 0 0,-1-1 1 0 0,1 1-1 0 0,1-2 0 0 0,-1 1 3 0 0,-1 0 0 0 0,1 0 0 0 0,-1 1 0 0 0,1-1 0 0 0,-1 0 0 0 0,1 1 0 0 0,0-1 0 0 0,-1 1 0 0 0,4-1 0 0 0,7-3 120 0 0,-12 4-137 0 0,0-1-1 0 0,1 1 0 0 0,-1 0 0 0 0,0 0 1 0 0,0-1-1 0 0,0 1 0 0 0,0 0 0 0 0,1-1 1 0 0,-1 1-1 0 0,0 0 0 0 0,0-1 0 0 0,0 1 1 0 0,0 0-1 0 0,0-1 0 0 0,0 1 0 0 0,0-1 1 0 0,0 1-1 0 0,0 0 0 0 0,0-1 0 0 0,0 1 1 0 0,0 0-1 0 0,0-1 0 0 0,0 1 0 0 0,-1 0 1 0 0,1-1-1 0 0,0 1 0 0 0,0 0 0 0 0,0-1 1 0 0,0 1-1 0 0,-1 0 0 0 0,1-1 0 0 0,0 0 7 0 0,-1 1 0 0 0,1-1-1 0 0,0 0 1 0 0,0 0 0 0 0,0 1 0 0 0,0-1-1 0 0,0 0 1 0 0,0 0 0 0 0,0 1-1 0 0,0-1 1 0 0,0 0 0 0 0,0 0 0 0 0,0 1-1 0 0,0-1 1 0 0,0 0 0 0 0,1 0-1 0 0,-1 1 1 0 0,0-1 0 0 0,1 0 0 0 0,-1 1-1 0 0,0-1 1 0 0,1 0 0 0 0,14-17 240 0 0,-3 3-145 0 0,30-56 172 0 0,-41 68-274 0 0,-1 3 44 0 0,1 0-1 0 0,3 0-42 0 0,4-1-11 0 0,-6 2 0 0 0,12 6 0 0 0,-11-5-5 0 0,0 0 0 0 0,0 0 0 0 0,0 1 0 0 0,-1-1 0 0 0,1 0 1 0 0,0 1-1 0 0,-1 0 0 0 0,0 0 0 0 0,0-1 0 0 0,0 1 0 0 0,0 0 0 0 0,0 1 1 0 0,2 3-1 0 0,6 12-7 0 0,-7-16-447 0 0,1-1 1 0 0,-1 1-1 0 0,0-1 1 0 0,1 0-1 0 0,-1-1 1 0 0,1 1-1 0 0,4 1 1 0 0,2-1-3706 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6:01.270"/>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0 1 3224 0 0,'20'4'143'0'0,"-18"-3"28"0"0,-15 11 5052 0 0,13-10-5083 0 0,-1-1 0 0 0,1 0-1 0 0,0 1 1 0 0,0-1 0 0 0,0 0-1 0 0,0 1 1 0 0,0-1 0 0 0,0 3-1 0 0,1-1-32 0 0,1 10 108 0 0,1 0 0 0 0,0-1 0 0 0,1 1 0 0 0,1-1 0 0 0,7 16 1 0 0,-1-5-155 0 0,-10-20-51 0 0,0 0-1 0 0,0 0 1 0 0,1 1-1 0 0,-1-1 1 0 0,1 0-1 0 0,0 0 1 0 0,0-1 0 0 0,0 1-1 0 0,0 0 1 0 0,0-1-1 0 0,5 5 1 0 0,5 0-65 0 0,0 1 0 0 0,0-2 1 0 0,0 0-1 0 0,1 0 0 0 0,15 4 1 0 0,-13-5 38 0 0,35 13-64 0 0,-16-5 154 0 0,-5-10-18 0 0,-23-3-10 0 0,0 1 1 0 0,1 0-1 0 0,-1 0 0 0 0,10 3 0 0 0,42 14 475 0 0,-20-7-467 0 0,-36-10-26 0 0,0 0 1 0 0,0 0-1 0 0,0 0 1 0 0,0 0 0 0 0,-1 0-1 0 0,1 1 1 0 0,0-1-1 0 0,2 4 1 0 0,5 3 122 0 0,-6-6-142 0 0,-1-1 1 0 0,1 1-1 0 0,-1-1 1 0 0,1 0 0 0 0,0 0-1 0 0,0 0 1 0 0,-1 0-1 0 0,1 0 1 0 0,0-1 0 0 0,0 0-1 0 0,0 1 1 0 0,0-1-1 0 0,0 0 1 0 0,4-1 0 0 0,-3 2 17 0 0,0-1 0 0 0,0 1 0 0 0,0 0 0 0 0,0 0 0 0 0,0 0 0 0 0,6 4 0 0 0,-10-5-24 0 0,1 0 0 0 0,-1 0 0 0 0,1 0 0 0 0,-1 1 1 0 0,1-1-1 0 0,-1 0 0 0 0,1 1 0 0 0,-1-1 0 0 0,1 0 0 0 0,-1 1 0 0 0,1-1 0 0 0,-1 1 1 0 0,0-1-1 0 0,1 0 0 0 0,-1 1 0 0 0,0-1 0 0 0,1 1 0 0 0,-1 0 0 0 0,2 2 13 0 0,0-3-10 0 0,0 2 0 0 0,-1-1 0 0 0,1 0 0 0 0,0 0 0 0 0,-1 0 0 0 0,1 1 0 0 0,-1-1 0 0 0,1 1 0 0 0,-1-1 0 0 0,0 1 0 0 0,0 0 1 0 0,2 3-1 0 0,6 9 32 0 0,6-7-27 0 0,-13-7-7 0 0,0 0 1 0 0,-1 0-1 0 0,1 0 1 0 0,0 0-1 0 0,0 0 0 0 0,0-1 1 0 0,0 1-1 0 0,0-1 1 0 0,0 1-1 0 0,-1-1 1 0 0,1 0-1 0 0,0 0 1 0 0,0 0-1 0 0,-1 0 1 0 0,1 0-1 0 0,-1 0 1 0 0,3-2-1 0 0,3-3 33 0 0,0-1 0 0 0,8-9-1 0 0,-9 8-26 0 0,-2 4 2 0 0,-1 0 1 0 0,0 0 0 0 0,0 0 0 0 0,4-9 0 0 0,-5 10 3 0 0,0 0 0 0 0,0 0 0 0 0,0-1 0 0 0,6-4 0 0 0,4-6 54 0 0,-10 12-85 0 0,0 0 0 0 0,0 1 0 0 0,0-1 0 0 0,0 1 0 0 0,0-1 0 0 0,0 1 1 0 0,0 0-1 0 0,5-2 0 0 0,0 0 15 0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6:01.271"/>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1 93 920 0 0,'0'0'296'0'0,"6"-11"4178"0"0,-2 7-2623 0 0,-2 2-1387 0 0,0 1 0 0 0,0-1 0 0 0,0 0 0 0 0,-1 0 0 0 0,1 0 0 0 0,-1 0 0 0 0,0 0 0 0 0,2-2 0 0 0,-3 3-367 0 0,1 1 0 0 0,0-1 1 0 0,-1 1-1 0 0,1-1 0 0 0,0 1 0 0 0,0 0 1 0 0,-1-1-1 0 0,1 1 0 0 0,0 0 0 0 0,0-1 0 0 0,0 1 1 0 0,-1 0-1 0 0,1 0 0 0 0,0 0 0 0 0,0 0 0 0 0,0 0 1 0 0,-1 0-1 0 0,1 0 0 0 0,0 0 0 0 0,0 0 1 0 0,0 0-1 0 0,0 0 0 0 0,1 1 0 0 0,1 0-70 0 0,0-1-8 0 0,7 7-11 0 0,-5-4-76 0 0,1 1 0 0 0,0-1 1 0 0,-1 0-1 0 0,1-1 0 0 0,0 1 1 0 0,0-1-1 0 0,0 0 0 0 0,1-1 1 0 0,-1 1-1 0 0,9-1 1 0 0,1 3 62 0 0,-15-3 7 0 0,0 0-1 0 0,1-1 1 0 0,-1 1-1 0 0,1-1 1 0 0,-1 0-1 0 0,1 1 1 0 0,-1-1-1 0 0,1 0 1 0 0,-1 0-1 0 0,1 0 1 0 0,-1 0-1 0 0,1 0 0 0 0,-1-1 1 0 0,1 1-1 0 0,-1 0 1 0 0,1-1-1 0 0,-1 1 1 0 0,1-1-1 0 0,2 0 1 0 0,33-21 726 0 0,-21 12-568 0 0,1 1-1 0 0,25-11 1 0 0,-17 12 114 0 0,-26 7-172 0 0,6-1-76 0 0,-1 2-9 0 0,0 0-1 0 0,0 0 0 0 0,0 1 1 0 0,0-1-1 0 0,-1 1 0 0 0,1 0 1 0 0,0 0-1 0 0,0 0 0 0 0,-1 0 1 0 0,1 1-1 0 0,0 0 0 0 0,-1-1 1 0 0,0 1-1 0 0,4 3 1 0 0,-3-2 9 0 0,-1 0 1 0 0,0 0-1 0 0,1-1 1 0 0,-1 1-1 0 0,1-1 1 0 0,0 0-1 0 0,0 0 1 0 0,0 0-1 0 0,0-1 1 0 0,0 1-1 0 0,0-1 1 0 0,0 0-1 0 0,1 0 1 0 0,-1 0-1 0 0,0-1 1 0 0,1 0-1 0 0,-1 0 1 0 0,0 0-1 0 0,1 0 1 0 0,-1 0-1 0 0,0-1 1 0 0,1 0-1 0 0,-1 0 1 0 0,0 0-1 0 0,0-1 1 0 0,0 1-1 0 0,0-1 1 0 0,0 0-1 0 0,0 0 1 0 0,0 0-1 0 0,-1-1 1 0 0,7-4-1 0 0,-5 3 55 0 0,1 0-1 0 0,-1 0 1 0 0,1 1 0 0 0,0 0-1 0 0,0 0 1 0 0,0 0-1 0 0,1 1 1 0 0,8-2-1 0 0,27-8-80 0 0,-14 13 0 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6:01.272"/>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19 36 1376 0 0,'-15'8'5939'0'0,"15"-7"-5676"0"0,1-1 1 0 0,-1 1-1 0 0,1 0 1 0 0,-1 0-1 0 0,1-1 1 0 0,-1 1-1 0 0,0 0 1 0 0,0 0-1 0 0,1 0 1 0 0,-1 0-1 0 0,0-1 1 0 0,0 1-1 0 0,0 1 1 0 0,0-1-229 0 0,0-1 0 0 0,0 0 0 0 0,0 1 0 0 0,0-1 0 0 0,0 1 0 0 0,0-1 0 0 0,0 0 0 0 0,-1 1 0 0 0,1-1 0 0 0,0 0 0 0 0,0 1 0 0 0,0-1 0 0 0,-1 0 0 0 0,1 1 0 0 0,0-1 1 0 0,0 0-1 0 0,-1 1 0 0 0,1-1 0 0 0,-1 0 0 0 0,1 1-15 0 0,0-1 1 0 0,0 0 0 0 0,-1 0-1 0 0,1 0 1 0 0,0 1-1 0 0,0-1 1 0 0,-1 0-1 0 0,1 0 1 0 0,0 1 0 0 0,0-1-1 0 0,0 0 1 0 0,0 1-1 0 0,-1-1 1 0 0,1 0 0 0 0,0 0-1 0 0,0 1 1 0 0,0-1-1 0 0,0 0 1 0 0,0 1-1 0 0,0-1 1 0 0,0 0 0 0 0,0 1-1 0 0,0-1 1 0 0,0 0-1 0 0,0 1 1 0 0,0-1 0 0 0,0 0-1 0 0,0 1 1 0 0,0-1-1 0 0,28 87 130 0 0,-27-82-145 0 0,1 0 1 0 0,-1 0 0 0 0,1 0 0 0 0,0-1 0 0 0,1 1 0 0 0,-1 0-1 0 0,1-1 1 0 0,4 7 0 0 0,-5-9 0 0 0,1 1 0 0 0,-1-1 0 0 0,1 0 0 0 0,-1 0 0 0 0,1 0 0 0 0,0 0 0 0 0,0 0 0 0 0,0-1 0 0 0,0 1 0 0 0,0-1 0 0 0,0 0 0 0 0,0 0 0 0 0,0 0 0 0 0,5 1 0 0 0,3-1 101 0 0,0 0 0 0 0,0 0 0 0 0,0-1 0 0 0,0 0-1 0 0,0-1 1 0 0,0-1 0 0 0,0 0 0 0 0,20-5 0 0 0,-26 5-42 0 0,0 0 1 0 0,0 0 0 0 0,-1-1 0 0 0,1 1 0 0 0,-1-1 0 0 0,0 0-1 0 0,0 0 1 0 0,0-1 0 0 0,0 1 0 0 0,4-6 0 0 0,0-1 422 0 0,1-2 0 0 0,9-17 1 0 0,15-37 247 0 0,-14 25-569 0 0,-19 40-167 0 0,1-1 1 0 0,0 0 0 0 0,0 0 0 0 0,0 1 0 0 0,0-1 0 0 0,1 0 0 0 0,-1 1-1 0 0,0-1 1 0 0,1 1 0 0 0,-1 0 0 0 0,1-1 0 0 0,-1 1 0 0 0,4-2-1 0 0,-1 1-7 0 0,-2 1-3 0 0,-1 0 1 0 0,1 1-1 0 0,0-1 1 0 0,-1 1-1 0 0,1-1 0 0 0,0 1 1 0 0,0-1-1 0 0,0 1 0 0 0,-1 0 1 0 0,1 0-1 0 0,0 0 0 0 0,0 0 1 0 0,0 0-1 0 0,3 1 0 0 0,-2 0 4 0 0,0-1 0 0 0,0 1 0 0 0,-1 0 0 0 0,1 0 0 0 0,0 1 0 0 0,0-1-1 0 0,0 0 1 0 0,-1 1 0 0 0,1 0 0 0 0,-1 0 0 0 0,1-1 0 0 0,-1 2-1 0 0,0-1 1 0 0,0 0 0 0 0,0 0 0 0 0,0 1 0 0 0,0-1 0 0 0,0 1 0 0 0,-1-1-1 0 0,1 1 1 0 0,-1 0 0 0 0,0-1 0 0 0,0 1 0 0 0,0 0 0 0 0,1 3 0 0 0,3 13 24 0 0,9 24 87 0 0,-12-39-98 0 0,-1 0 1 0 0,1-1 0 0 0,0 1-1 0 0,0 0 1 0 0,1-1 0 0 0,-1 0-1 0 0,1 0 1 0 0,3 4 0 0 0,-4-5-8 0 0,0 0 0 0 0,0 0 1 0 0,0 0-1 0 0,1 0 1 0 0,-1-1-1 0 0,1 1 0 0 0,-1-1 1 0 0,0 0-1 0 0,1 0 1 0 0,0 0-1 0 0,-1 0 0 0 0,1 0 1 0 0,0-1-1 0 0,0 1 1 0 0,-1-1-1 0 0,1 1 0 0 0,0-1 1 0 0,0 0-1 0 0,-1 0 1 0 0,1-1-1 0 0,0 1 1 0 0,0 0-1 0 0,-1-1 0 0 0,1 0 1 0 0,3 0-1 0 0,-1-2 76 0 0,-8-1 19 0 0,3 4-94 0 0,0 0 0 0 0,1 0 0 0 0,-1 0 0 0 0,0 0-1 0 0,0 0 1 0 0,0 0 0 0 0,0 0 0 0 0,0 0 0 0 0,0-1 0 0 0,0 1 0 0 0,1 0 0 0 0,-1 0 0 0 0,0 0 0 0 0,0 0 0 0 0,0 0 0 0 0,0 0 0 0 0,0 0-1 0 0,0 0 1 0 0,0 0 0 0 0,0 0 0 0 0,0 0 0 0 0,1-1 0 0 0,-1 1 0 0 0,0 0 0 0 0,0 0 0 0 0,0 0 0 0 0,0 0 0 0 0,0 0 0 0 0,0 0-1 0 0,0 0 1 0 0,0 0 0 0 0,0-1 0 0 0,0 1 0 0 0,0 0 0 0 0,0 0 0 0 0,0 0 0 0 0,0 0 0 0 0,0 0 0 0 0,0 0 0 0 0,0-1 0 0 0,0 1 0 0 0,0 0-1 0 0,0 0 1 0 0,0 0 0 0 0,0 0 0 0 0,0 0 0 0 0,0 0 0 0 0,0 0 0 0 0,0 0 0 0 0,-1-1 0 0 0,1 1 0 0 0,0 0 0 0 0,0 0 0 0 0,0 0 0 0 0,0 0-1 0 0,0 0 1 0 0,0 0 0 0 0,0 0 0 0 0,0 0 0 0 0,0 0 0 0 0,-1 0 0 0 0,1 0 0 0 0,0 0 0 0 0,0-1 0 0 0,0 1 0 0 0,0 0 2 0 0,34-4 18 0 0,-34 3 32 0 0,0 1-50 0 0,0 0 0 0 0,0 0 0 0 0,0-1-1 0 0,0 1 1 0 0,0 0 0 0 0,0 0 0 0 0,0 0-1 0 0,-1 0 1 0 0,1 0 0 0 0,0 0-1 0 0,0 0 1 0 0,0 0 0 0 0,0 0 0 0 0,0-1-1 0 0,0 1 1 0 0,0 0 0 0 0,0 0-1 0 0,0 0 1 0 0,0 0 0 0 0,0 0 0 0 0,0 0-1 0 0,0 0 1 0 0,0-1 0 0 0,0 1-1 0 0,0 0 1 0 0,0 0 0 0 0,0 0 0 0 0,0 0-1 0 0,0 0 1 0 0,0 0 0 0 0,0 0-1 0 0,0 0 1 0 0,1-1 0 0 0,-1 1 0 0 0,0 0-1 0 0,0 0 1 0 0,0 0 0 0 0,0 0 0 0 0,0 0-1 0 0,0 0 1 0 0,0 0 0 0 0,0 0-1 0 0,0 0 1 0 0,0 0 0 0 0,0 0 0 0 0,1-1-1 0 0,5-2 52 0 0,-4 1 128 0 0,-18-8-94 0 0,25 3 32 0 0,-12 2-108 0 0,3 4-11 0 0,0 1-1 0 0,0 0 0 0 0,0 0 0 0 0,0 0 0 0 0,0-1 0 0 0,0 1 0 0 0,0 0 0 0 0,0 0 0 0 0,0 0 0 0 0,0-1 0 0 0,0 1 1 0 0,0 0-1 0 0,0 0 0 0 0,0 0 0 0 0,0-1 0 0 0,0 1 0 0 0,0 0 0 0 0,0 0 0 0 0,0 0 0 0 0,0-1 0 0 0,0 1 0 0 0,0 0 0 0 0,1 0 1 0 0,-1 0-1 0 0,0-1 0 0 0,0 1 0 0 0,0 0 0 0 0,0 0 0 0 0,0 0 0 0 0,1 0 0 0 0,-1 0 0 0 0,0 0 0 0 0,0-1 0 0 0,13-1-15 0 0,-11 16-123 0 0,-1-7 83 0 0,0-6 54 0 0,-1 0 1 0 0,1 0-1 0 0,-1 0 0 0 0,1 0 0 0 0,0 0 1 0 0,0 0-1 0 0,-1 0 0 0 0,1 0 0 0 0,0 0 1 0 0,0 0-1 0 0,0-1 0 0 0,0 1 0 0 0,0 0 1 0 0,1 0-1 0 0,9 8 1 0 0,-8-4 0 0 0,-3-5-2 0 0,0 0 1 0 0,1 1-1 0 0,-1-1 1 0 0,1 0 0 0 0,-1 1-1 0 0,0-1 1 0 0,0 1-1 0 0,1-1 1 0 0,-1 1-1 0 0,0-1 1 0 0,0 1 0 0 0,1-1-1 0 0,-1 0 1 0 0,0 1-1 0 0,0 0 1 0 0,0-1 0 0 0,0 1-1 0 0,0-1 1 0 0,0 1-1 0 0,0-1 1 0 0,0 1-1 0 0,0-1 1 0 0,0 1 0 0 0,0-1-1 0 0,0 1 1 0 0,0-1-1 0 0,0 1 1 0 0,0-1 0 0 0,0 1-1 0 0,-1-1 1 0 0,1 1-1 0 0,0-1 1 0 0,0 1-1 0 0,-1-1 1 0 0,1 0 0 0 0,-1 1-1 0 0,0 3-5 0 0,0 0-1 0 0,0 0 1 0 0,0-1-1 0 0,1 1 1 0 0,-1 0-1 0 0,1 0 1 0 0,0 0-1 0 0,0 0 1 0 0,1 5-1 0 0,0-3 8 0 0,-1-5 0 0 0,0 1 0 0 0,0-1 0 0 0,0 1 0 0 0,1-1 0 0 0,-1 1 0 0 0,1-1 0 0 0,-1 1 0 0 0,1-1 0 0 0,-1 1 0 0 0,1-1 0 0 0,0 0 0 0 0,-1 1 0 0 0,1-1 0 0 0,0 0 0 0 0,0 0 0 0 0,0 0 0 0 0,0 1 0 0 0,0-1 0 0 0,1 0 0 0 0,-1 0 0 0 0,2 1 0 0 0,29 15-25 0 0,-18-10 6 0 0,15 11-1 0 0,-28-18 20 0 0,-1 1 0 0 0,0-1 0 0 0,0 0 0 0 0,0 0 0 0 0,1 0 0 0 0,-1 0 0 0 0,0 0 0 0 0,0 0 0 0 0,0 0 0 0 0,0 1 0 0 0,1-1 0 0 0,-1 0 0 0 0,0 0 0 0 0,0 0 0 0 0,0 0 0 0 0,0 1 0 0 0,0-1 0 0 0,0 0 0 0 0,1 0 0 0 0,-1 0 0 0 0,0 1 0 0 0,0-1 0 0 0,0 0 0 0 0,0 0 0 0 0,0 0 0 0 0,0 1 0 0 0,0-1 0 0 0,0 0 0 0 0,0 0 0 0 0,0 1 0 0 0,0-1 0 0 0,0 0 0 0 0,0 0 0 0 0,0 0 0 0 0,0 1 0 0 0,-6 3 0 0 0,5-4 0 0 0,1 0 0 0 0,0 0 0 0 0,0 0 0 0 0,0 0 0 0 0,0 0 0 0 0,0 0 0 0 0,0 0 0 0 0,0 1 0 0 0,0-1 0 0 0,0 0 0 0 0,-1 0 0 0 0,1 0 0 0 0,0 0 0 0 0,0 0 0 0 0,0 0 0 0 0,0 0 0 0 0,0 0 0 0 0,0 0 0 0 0,0 0 0 0 0,0 0 0 0 0,0 0 0 0 0,0 0 0 0 0,0 0 0 0 0,0 1 0 0 0,0-1 0 0 0,0 0 0 0 0,-1 0 0 0 0,1 0 0 0 0,0 0 0 0 0,0 0 0 0 0,0 0 0 0 0,0 0 0 0 0,0 0 0 0 0,0 1 0 0 0,0-1 0 0 0,0 0 0 0 0,0 0 0 0 0,0 0 0 0 0,0 0 0 0 0,0 0 0 0 0,0 0 0 0 0,0 0 0 0 0,1 0 0 0 0,-1 0 0 0 0,0 1 0 0 0,0-1 0 0 0,0 0 0 0 0,0 0 0 0 0,0 0 0 0 0,0 0 0 0 0,0 0 0 0 0,0 0 0 0 0,0 0 0 0 0,0 0 0 0 0,0 0 0 0 0,0 0 0 0 0,0 0 0 0 0,0 0 0 0 0,1 1 0 0 0,-1-1 0 0 0,0 0 0 0 0,0 0 0 0 0,0 0 0 0 0,0 0 0 0 0,6 2 0 0 0,-5-2 0 0 0,33 11-45 0 0,21 1-38 0 0,-45-10-1043 0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6:01.273"/>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1 1 7080 0 0,'0'0'1385'0'0,"14"0"2102"0"0,-6 0-2850 0 0,7 0 498 0 0,-14 0-835 0 0,8 8-12 0 0,-7-1-177 0 0,-2-6-109 0 0,0 0 0 0 0,0 0 0 0 0,0 0 0 0 0,1 0 0 0 0,-1 0 0 0 0,0-1 1 0 0,1 1-1 0 0,-1 0 0 0 0,0 0 0 0 0,1 0 0 0 0,-1 0 0 0 0,2 0 0 0 0,1 3 2 0 0,0 0 0 0 0,0-1 0 0 0,1 1 0 0 0,-1-1-1 0 0,1 0 1 0 0,-1 0 0 0 0,1 0 0 0 0,6 2 0 0 0,0 0 1 0 0,1 0-1 0 0,0-1 1 0 0,16 4 0 0 0,80 22-5 0 0,-44-12 76 0 0,-12-6 200 0 0,-33-9-116 0 0,0 0 0 0 0,24 0 0 0 0,-7 0 760 0 0,-22-2-899 0 0,22 3 0 0 0,-4 1 1 0 0,-11-3-3 0 0,-15-1-5 0 0,0 0 0 0 0,0 0-1 0 0,0-1 1 0 0,0 0-1 0 0,9 0 1 0 0,-2-1-445 0 0,-4 0-135 0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6:01.274"/>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0 21 6416 0 0,'0'0'585'0'0,"2"1"-485"0"0,17 7 3172 0 0,-20-7-2937 0 0,4 2-266 0 0,0-1-58 0 0,6 6 53 0 0,1-1-1 0 0,0 0 1 0 0,0 0-1 0 0,0-1 0 0 0,1 0 1 0 0,0-1-1 0 0,19 6 1 0 0,-12-6 4 0 0,3 0 270 0 0,33 13 0 0 0,-51-17-320 0 0,0 0 0 0 0,0 0 1 0 0,-1 0-1 0 0,1-1 1 0 0,0 1-1 0 0,0-1 0 0 0,0 1 1 0 0,0-1-1 0 0,0 0 1 0 0,0 0-1 0 0,0 0 0 0 0,0-1 1 0 0,0 1-1 0 0,0-1 0 0 0,-1 1 1 0 0,6-3-1 0 0,0-1 105 0 0,-1 0-1 0 0,0 0 1 0 0,0-1-1 0 0,9-7 1 0 0,-11 7-68 0 0,1 1 0 0 0,-1 0 1 0 0,1 0-1 0 0,0 0 0 0 0,0 1 1 0 0,1 0-1 0 0,10-4 1 0 0,-12 5 18 0 0,1 1 1 0 0,0 0 0 0 0,0 0-1 0 0,0 1 1 0 0,7 0 0 0 0,-11 0-75 0 0,0-1 0 0 0,-1 1 0 0 0,1-1 0 0 0,0 1 0 0 0,-1-1 0 0 0,1 0 0 0 0,0 0 0 0 0,-1 1 0 0 0,1-1 0 0 0,-1 0 0 0 0,3-3 0 0 0,-4 4 0 0 0,1-1 0 0 0,0 1 0 0 0,0-1 0 0 0,-1 1 0 0 0,1 0 0 0 0,0-1 0 0 0,0 1 0 0 0,-1-1 0 0 0,1 1 0 0 0,0 0 0 0 0,0 0 0 0 0,0 0 0 0 0,-1-1 0 0 0,1 1 0 0 0,2 0 0 0 0,1 0 0 0 0,16-7 0 0 0,-10 4 0 0 0,19-4 0 0 0,-29 7 0 0 0,0 0 0 0 0,0 0 0 0 0,0 0 0 0 0,0 0 0 0 0,0 0 0 0 0,0 0 0 0 0,0 0 0 0 0,0 0 0 0 0,0-1 0 0 0,0 1 0 0 0,0 0 0 0 0,0 0 0 0 0,0 0 0 0 0,0 0 0 0 0,0 0 0 0 0,0 0 0 0 0,0 0 0 0 0,0 0 0 0 0,0 0 0 0 0,0 0 0 0 0,0 0 0 0 0,0 0 0 0 0,0-1 0 0 0,0 1 0 0 0,0 0 0 0 0,0 0 0 0 0,0 0 0 0 0,0 0 0 0 0,0 0 0 0 0,0 0 0 0 0,0 0 0 0 0,1 0 0 0 0,-1 0 0 0 0,0 0 0 0 0,0 0 0 0 0,0 0 0 0 0,0 0 0 0 0,0 0 0 0 0,0 0 0 0 0,0 0 0 0 0,0 0 0 0 0,0 0 0 0 0,0 0 0 0 0,0 0 0 0 0,0-1 0 0 0,0 1 0 0 0,0 0 0 0 0,1 0 0 0 0,-1 0 0 0 0,0 0 0 0 0,0 0 0 0 0,0 0 0 0 0,0 0 0 0 0,0 0 0 0 0,0 0 0 0 0,0 1 0 0 0,0-1 0 0 0,0 0 0 0 0,0 0 0 0 0,0 0 0 0 0,0 0 0 0 0,1 0 0 0 0,-1 0 0 0 0,-4-2 0 0 0,4 2 0 0 0,5 0 32 0 0,0 1 5 0 0,0-1 0 0 0,-1 1 1 0 0,1 0-1 0 0,8 2 0 0 0,-11-2-13 0 0,-1-1-1 0 0,1 0 0 0 0,-1 0 0 0 0,0 1 1 0 0,1-1-1 0 0,-1 0 0 0 0,1-1 0 0 0,-1 1 1 0 0,0 0-1 0 0,1 0 0 0 0,-1 0 0 0 0,1-1 1 0 0,-1 1-1 0 0,0-1 0 0 0,1 1 1 0 0,-1-1-1 0 0,0 0 0 0 0,2-1 0 0 0,4-1 141 0 0,-13-6 62 0 0,6 9-225 0 0,0-1-1 0 0,0 1 1 0 0,0 0 0 0 0,0 0-1 0 0,0 0 1 0 0,0-1-1 0 0,0 1 1 0 0,0 0-1 0 0,0 0 1 0 0,1 0 0 0 0,-1-1-1 0 0,0 1 1 0 0,0 0-1 0 0,0 0 1 0 0,0 0-1 0 0,0 0 1 0 0,0-1 0 0 0,0 1-1 0 0,1 0 1 0 0,-1 0-1 0 0,0 0 1 0 0,0 0-1 0 0,0 0 1 0 0,0-1 0 0 0,0 1-1 0 0,1 0 1 0 0,-1 0-1 0 0,0 0 1 0 0,0 0-1 0 0,0 0 1 0 0,1 0 0 0 0,-1 0-1 0 0,0 0 1 0 0,0 0-1 0 0,0 0 1 0 0,1 0 0 0 0,-1 0-1 0 0,0 0 1 0 0,0 0-1 0 0,0 0 1 0 0,1 0-1 0 0,-1 0 1 0 0,0 0 0 0 0,9 0 23 0 0,0 0 0 0 0,1 0 0 0 0,-1 1 0 0 0,0 0 1 0 0,17 5-1 0 0,-25-5 40 0 0,10 2 90 0 0,-6 0-35 0 0,-4-3-29 0 0,12 5 544 0 0,-11-5-602 0 0,0 1-12 0 0,-1-1-1 0 0,0 0 1 0 0,0 0 0 0 0,1 0 0 0 0,-1 0-1 0 0,0 0 1 0 0,0-1 0 0 0,1 1 0 0 0,-1 0 0 0 0,0-1-1 0 0,0 1 1 0 0,0-1 0 0 0,1 1 0 0 0,-1-1-1 0 0,2 0 1 0 0,-4-5 144 0 0,2 5-157 0 0,-1 1-1 0 0,1-1 1 0 0,0 1-1 0 0,-1 0 1 0 0,1-1-1 0 0,0 1 1 0 0,-1 0-1 0 0,1-1 1 0 0,0 1-1 0 0,-1 0 1 0 0,1 0-1 0 0,0-1 1 0 0,0 1-1 0 0,-1 0 1 0 0,1 0-1 0 0,0 0 1 0 0,0 0-1 0 0,0 0 1 0 0,-1 0-1 0 0,1 0 1 0 0,1 1-1 0 0,19 1 94 0 0,-19-2-92 0 0,11 4 69 0 0,-13-4-76 0 0,0 0 0 0 0,0 0 1 0 0,0 0-1 0 0,0 0 0 0 0,0 0 0 0 0,0 0 0 0 0,0 0 0 0 0,1 0 0 0 0,-1 0 0 0 0,0 0 1 0 0,0 0-1 0 0,0 0 0 0 0,0 0 0 0 0,0 0 0 0 0,0 0 0 0 0,0 0 0 0 0,0 1 0 0 0,0-1 0 0 0,0 0 1 0 0,0 0-1 0 0,0 0 0 0 0,0 0 0 0 0,0 0 0 0 0,0 0 0 0 0,0 0 0 0 0,0 0 0 0 0,0 0 1 0 0,0 0-1 0 0,0 0 0 0 0,0 1 0 0 0,0-1 0 0 0,0 0 0 0 0,0 0 0 0 0,0 0 0 0 0,0 0 1 0 0,0 0-1 0 0,0 0 0 0 0,0 0 0 0 0,0 0 0 0 0,0 0 0 0 0,0 0 0 0 0,0 0 0 0 0,0 0 1 0 0,0 1-1 0 0,0-1 0 0 0,0 0 0 0 0,-1 0 0 0 0,1 0 0 0 0,0 0 0 0 0,0 0 0 0 0,0 0 1 0 0,0 0-1 0 0,0 0 0 0 0,0 0 0 0 0,0 0 0 0 0,0 0 0 0 0,0 0 0 0 0,0 0 0 0 0,0 0 1 0 0,0 0-1 0 0,-1 0 0 0 0,1 0 0 0 0,0 0 0 0 0,0 0 0 0 0,0 0 0 0 0,0 0 0 0 0,0 0-1 0 0,0 0 1 0 0,-1 0-1 0 0,1 0 0 0 0,0 0 1 0 0,0 1-1 0 0,0-1 1 0 0,0 0-1 0 0,0 0 1 0 0,-1 0-1 0 0,1 0 0 0 0,0 0 1 0 0,0 0-1 0 0,0 0 1 0 0,0 0-1 0 0,0 1 1 0 0,0-1-1 0 0,0 0 0 0 0,-1 0 1 0 0,1 0-1 0 0,0 0 1 0 0,0 0-1 0 0,0 1 1 0 0,0-1-1 0 0,0 0 1 0 0,0 0-1 0 0,0 0 0 0 0,0 0 1 0 0,0 1-1 0 0,0-1 1 0 0,0 0-1 0 0,0 0 1 0 0,0 0-1 0 0,0 0 0 0 0,0 1 1 0 0,0-1-1 0 0,0 0 1 0 0,0 0-1 0 0,0 0 1 0 0,0 0-1 0 0,0 0 0 0 0,0 1 1 0 0,1-1-1 0 0,-1 0 1 0 0,0 0-1 0 0,0 0 1 0 0,0 0-1 0 0,0 0 0 0 0,0 1 1 0 0,0-1-1 0 0,0 0 1 0 0,1 0-1 0 0,-1 0 1 0 0,0 0-1 0 0,0 0 1 0 0,0 0-1 0 0,0 0 0 0 0,0 0 1 0 0,1 0-1 0 0,-1 0 1 0 0,0 0-1 0 0,0 1 1 0 0,0-1-1 0 0,0 0 0 0 0,0 0 1 0 0,1 0-1 0 0,-1 0 1 0 0,0 0-1 0 0,12 3-409 0 0,-2-1-168 0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6-07T12:46:01.275"/>
    </inkml:context>
    <inkml:brush xml:id="br0">
      <inkml:brushProperty name="width" value="0.1" units="cm"/>
      <inkml:brushProperty name="height" value="0.2" units="cm"/>
      <inkml:brushProperty name="color" value="#008EB0"/>
      <inkml:brushProperty name="tip" value="rectangle"/>
      <inkml:brushProperty name="rasterOp" value="maskPen"/>
    </inkml:brush>
  </inkml:definitions>
  <inkml:trace contextRef="#ctx0" brushRef="#br0">2 1 1376 0 0,'2'20'7656'0'0,"-4"-16"-6656"0"0,2-2-200 0 0,0 2-32 0 0,0 0-16 0 0,-1 0-80 0 0,9-3-496 0 0,5 1-176 0 0,-5-2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08CD2-86A0-3E44-B851-9DF60F80F5D6}" type="datetimeFigureOut">
              <a:rPr lang="en-US" smtClean="0"/>
              <a:t>6/8/2022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77E4D2-0A77-734E-801A-8CEDE09BFAF5}" type="slidenum">
              <a:rPr lang="en-US" smtClean="0"/>
              <a:t>‹#›</a:t>
            </a:fld>
            <a:endParaRPr lang="en-US"/>
          </a:p>
        </p:txBody>
      </p:sp>
    </p:spTree>
    <p:extLst>
      <p:ext uri="{BB962C8B-B14F-4D97-AF65-F5344CB8AC3E}">
        <p14:creationId xmlns:p14="http://schemas.microsoft.com/office/powerpoint/2010/main" val="233110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1</a:t>
            </a:fld>
            <a:endParaRPr lang="en-US"/>
          </a:p>
        </p:txBody>
      </p:sp>
    </p:spTree>
    <p:extLst>
      <p:ext uri="{BB962C8B-B14F-4D97-AF65-F5344CB8AC3E}">
        <p14:creationId xmlns:p14="http://schemas.microsoft.com/office/powerpoint/2010/main" val="2737910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4</a:t>
            </a:fld>
            <a:endParaRPr lang="en-US"/>
          </a:p>
        </p:txBody>
      </p:sp>
    </p:spTree>
    <p:extLst>
      <p:ext uri="{BB962C8B-B14F-4D97-AF65-F5344CB8AC3E}">
        <p14:creationId xmlns:p14="http://schemas.microsoft.com/office/powerpoint/2010/main" val="1114481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D1D2D3"/>
                </a:solidFill>
                <a:effectLst/>
                <a:latin typeface="Slack-Lato"/>
              </a:rPr>
              <a:t>POD usually refers specifically to orbit fits whose residuals are below a certain threshold (that’s variable but usually cm level). It could be dynamic POD (based on precise force models) or reduced-order (using empirical accelerations like they do for IceSat2). Since you are not trying to minimize the residuals here, I would just call them orbit fits.</a:t>
            </a:r>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5</a:t>
            </a:fld>
            <a:endParaRPr lang="en-US"/>
          </a:p>
        </p:txBody>
      </p:sp>
    </p:spTree>
    <p:extLst>
      <p:ext uri="{BB962C8B-B14F-4D97-AF65-F5344CB8AC3E}">
        <p14:creationId xmlns:p14="http://schemas.microsoft.com/office/powerpoint/2010/main" val="765691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2812" lvl="1" indent="-457200">
              <a:lnSpc>
                <a:spcPct val="100000"/>
              </a:lnSpc>
              <a:spcBef>
                <a:spcPts val="200"/>
              </a:spcBef>
              <a:buFont typeface="+mj-lt"/>
              <a:buAutoNum type="alphaLcPeriod"/>
            </a:pPr>
            <a:r>
              <a:rPr lang="en-US" sz="1200"/>
              <a:t>We use the precisely determined orbit trajectories of the Ice, Cloud, and Land Elevation Satellite-2 (ICESat-2) as tracking measurement input to a data-reduction run of GEODYN---  the goal being to assess the ability of different density models to re-determine the orbit of ICESat-2.    </a:t>
            </a:r>
          </a:p>
          <a:p>
            <a:pPr marL="912812" lvl="1" indent="-457200">
              <a:lnSpc>
                <a:spcPct val="100000"/>
              </a:lnSpc>
              <a:spcBef>
                <a:spcPts val="200"/>
              </a:spcBef>
              <a:buFont typeface="+mj-lt"/>
              <a:buAutoNum type="alphaLcPeriod"/>
            </a:pPr>
            <a:endParaRPr lang="en-US" sz="1200"/>
          </a:p>
          <a:p>
            <a:pPr marL="912812" lvl="1" indent="-457200">
              <a:lnSpc>
                <a:spcPct val="100000"/>
              </a:lnSpc>
              <a:spcBef>
                <a:spcPts val="200"/>
              </a:spcBef>
              <a:buFont typeface="+mj-lt"/>
              <a:buAutoNum type="alphaLcPeriod"/>
            </a:pPr>
            <a:r>
              <a:rPr lang="en-US" sz="1200"/>
              <a:t>We adopt the term precise conversion of elements (PCE) when using known spacecraft trajectories as the tracking measurement type in GEODYN.  Therefore, in future sections we sometimes refer to the ICESat-2 POD solutions as the PCE dataset, and refer to the model assessment GEODYN runs in which PCE is the tracking data type and the density models are compared, as model validation runs. </a:t>
            </a:r>
          </a:p>
          <a:p>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8</a:t>
            </a:fld>
            <a:endParaRPr lang="en-US"/>
          </a:p>
        </p:txBody>
      </p:sp>
    </p:spTree>
    <p:extLst>
      <p:ext uri="{BB962C8B-B14F-4D97-AF65-F5344CB8AC3E}">
        <p14:creationId xmlns:p14="http://schemas.microsoft.com/office/powerpoint/2010/main" val="437750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9</a:t>
            </a:fld>
            <a:endParaRPr lang="en-US"/>
          </a:p>
        </p:txBody>
      </p:sp>
    </p:spTree>
    <p:extLst>
      <p:ext uri="{BB962C8B-B14F-4D97-AF65-F5344CB8AC3E}">
        <p14:creationId xmlns:p14="http://schemas.microsoft.com/office/powerpoint/2010/main" val="2396518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D1D2D3"/>
                </a:solidFill>
                <a:effectLst/>
                <a:latin typeface="Slack-Lato"/>
              </a:rPr>
              <a:t>for a perfect force model (including perfect densities), residuals are minimized. The PCE dataset does that by using empirical accelerations.</a:t>
            </a:r>
            <a:endParaRPr lang="en-US" sz="1200" i="1"/>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t>*assumed-true density </a:t>
            </a:r>
            <a:r>
              <a:rPr lang="en-US" sz="1200"/>
              <a:t>refers to a POD</a:t>
            </a:r>
            <a:r>
              <a:rPr lang="en-US" sz="1200">
                <a:cs typeface="Calibri" panose="020F0502020204030204"/>
              </a:rPr>
              <a:t>-based model density </a:t>
            </a:r>
            <a:r>
              <a:rPr lang="en-US" sz="1200"/>
              <a:t>whose errors have been compensated for by GEODYN’s dynamically reduced empirical accelerations and dense tracking measurements and</a:t>
            </a:r>
            <a:r>
              <a:rPr lang="en-US" sz="1200">
                <a:cs typeface="Calibri" panose="020F0502020204030204"/>
              </a:rPr>
              <a:t> is assumed to represent the realistic density along the satellite’s orbit.</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12</a:t>
            </a:fld>
            <a:endParaRPr lang="en-US"/>
          </a:p>
        </p:txBody>
      </p:sp>
    </p:spTree>
    <p:extLst>
      <p:ext uri="{BB962C8B-B14F-4D97-AF65-F5344CB8AC3E}">
        <p14:creationId xmlns:p14="http://schemas.microsoft.com/office/powerpoint/2010/main" val="2845044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Re-iterate the overall steps and why this works given that the Empirical accelerations were used to account for CD/Force model errors in the original POD</a:t>
            </a:r>
          </a:p>
          <a:p>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15</a:t>
            </a:fld>
            <a:endParaRPr lang="en-US"/>
          </a:p>
        </p:txBody>
      </p:sp>
    </p:spTree>
    <p:extLst>
      <p:ext uri="{BB962C8B-B14F-4D97-AF65-F5344CB8AC3E}">
        <p14:creationId xmlns:p14="http://schemas.microsoft.com/office/powerpoint/2010/main" val="2136658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marR="0">
              <a:spcBef>
                <a:spcPts val="0"/>
              </a:spcBef>
              <a:spcAft>
                <a:spcPts val="0"/>
              </a:spcAft>
            </a:pPr>
            <a:r>
              <a:rPr lang="en-US" sz="1200">
                <a:effectLst/>
                <a:latin typeface="Calibri" panose="020F0502020204030204" pitchFamily="34" charset="0"/>
              </a:rPr>
              <a:t>Relative metric rather than absolute</a:t>
            </a:r>
          </a:p>
          <a:p>
            <a:pPr marL="1028700" marR="0">
              <a:spcBef>
                <a:spcPts val="0"/>
              </a:spcBef>
              <a:spcAft>
                <a:spcPts val="0"/>
              </a:spcAft>
            </a:pPr>
            <a:r>
              <a:rPr lang="en-US" sz="1200">
                <a:effectLst/>
                <a:latin typeface="Calibri" panose="020F0502020204030204" pitchFamily="34" charset="0"/>
              </a:rPr>
              <a:t>Non-drag errors from mismodeled physics are present, but these are minimized and controlled for in inter-comparison runs. </a:t>
            </a:r>
          </a:p>
          <a:p>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17</a:t>
            </a:fld>
            <a:endParaRPr lang="en-US"/>
          </a:p>
        </p:txBody>
      </p:sp>
    </p:spTree>
    <p:extLst>
      <p:ext uri="{BB962C8B-B14F-4D97-AF65-F5344CB8AC3E}">
        <p14:creationId xmlns:p14="http://schemas.microsoft.com/office/powerpoint/2010/main" val="1534813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77E4D2-0A77-734E-801A-8CEDE09BFAF5}" type="slidenum">
              <a:rPr lang="en-US" smtClean="0"/>
              <a:t>20</a:t>
            </a:fld>
            <a:endParaRPr lang="en-US"/>
          </a:p>
        </p:txBody>
      </p:sp>
    </p:spTree>
    <p:extLst>
      <p:ext uri="{BB962C8B-B14F-4D97-AF65-F5344CB8AC3E}">
        <p14:creationId xmlns:p14="http://schemas.microsoft.com/office/powerpoint/2010/main" val="1607441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036B1-62F3-4C43-A397-318C6721E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FD2B0E-9F34-435C-A699-8EA6778589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58301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3E705-4E22-49A4-8E02-35408E08307E}"/>
              </a:ext>
            </a:extLst>
          </p:cNvPr>
          <p:cNvSpPr>
            <a:spLocks noGrp="1"/>
          </p:cNvSpPr>
          <p:nvPr>
            <p:ph type="title"/>
          </p:nvPr>
        </p:nvSpPr>
        <p:spPr>
          <a:xfrm>
            <a:off x="843481" y="728537"/>
            <a:ext cx="10515600" cy="678293"/>
          </a:xfrm>
        </p:spPr>
        <p:txBody>
          <a:bodyPr>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D0248B-F3ED-4866-B1AF-3B08B2B29799}"/>
              </a:ext>
            </a:extLst>
          </p:cNvPr>
          <p:cNvSpPr>
            <a:spLocks noGrp="1"/>
          </p:cNvSpPr>
          <p:nvPr>
            <p:ph idx="1"/>
          </p:nvPr>
        </p:nvSpPr>
        <p:spPr>
          <a:xfrm>
            <a:off x="843481" y="1570253"/>
            <a:ext cx="10515600" cy="4610370"/>
          </a:xfrm>
        </p:spPr>
        <p:txBody>
          <a:bodyPr/>
          <a:lstStyle>
            <a:lvl1pPr marL="230188" indent="-230188">
              <a:defRPr sz="2000"/>
            </a:lvl1pPr>
            <a:lvl2pPr>
              <a:defRPr sz="1800"/>
            </a:lvl2pPr>
            <a:lvl3pPr>
              <a:defRPr sz="1800"/>
            </a:lvl3pPr>
            <a:lvl4pPr>
              <a:defRPr sz="1800"/>
            </a:lvl4pPr>
            <a:lvl5pPr>
              <a:defRPr sz="18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3949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3E705-4E22-49A4-8E02-35408E08307E}"/>
              </a:ext>
            </a:extLst>
          </p:cNvPr>
          <p:cNvSpPr>
            <a:spLocks noGrp="1"/>
          </p:cNvSpPr>
          <p:nvPr>
            <p:ph type="title"/>
          </p:nvPr>
        </p:nvSpPr>
        <p:spPr>
          <a:xfrm>
            <a:off x="838200" y="602901"/>
            <a:ext cx="10515600" cy="678293"/>
          </a:xfrm>
        </p:spPr>
        <p:txBody>
          <a:bodyPr>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D0248B-F3ED-4866-B1AF-3B08B2B29799}"/>
              </a:ext>
            </a:extLst>
          </p:cNvPr>
          <p:cNvSpPr>
            <a:spLocks noGrp="1"/>
          </p:cNvSpPr>
          <p:nvPr>
            <p:ph idx="1"/>
          </p:nvPr>
        </p:nvSpPr>
        <p:spPr>
          <a:xfrm>
            <a:off x="838200" y="1419812"/>
            <a:ext cx="10515600" cy="4610370"/>
          </a:xfrm>
        </p:spPr>
        <p:txBody>
          <a:bodyPr/>
          <a:lstStyle>
            <a:lvl1pPr marL="230188" indent="-230188">
              <a:defRPr sz="2000"/>
            </a:lvl1pPr>
            <a:lvl2pPr>
              <a:defRPr sz="1800"/>
            </a:lvl2pPr>
            <a:lvl3pPr>
              <a:defRPr sz="1800"/>
            </a:lvl3pPr>
            <a:lvl4pPr>
              <a:defRPr sz="1800"/>
            </a:lvl4pPr>
            <a:lvl5pPr>
              <a:defRPr sz="18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1180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A7C0BFF-AA5E-494D-B02F-E46F600742DF}"/>
              </a:ext>
            </a:extLst>
          </p:cNvPr>
          <p:cNvSpPr/>
          <p:nvPr userDrawn="1"/>
        </p:nvSpPr>
        <p:spPr>
          <a:xfrm>
            <a:off x="0" y="6501910"/>
            <a:ext cx="12192000" cy="356472"/>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Placeholder 1">
            <a:extLst>
              <a:ext uri="{FF2B5EF4-FFF2-40B4-BE49-F238E27FC236}">
                <a16:creationId xmlns:a16="http://schemas.microsoft.com/office/drawing/2014/main" id="{3DD4CC9D-6CC9-4D16-8689-E8F193ABAFBA}"/>
              </a:ext>
            </a:extLst>
          </p:cNvPr>
          <p:cNvSpPr>
            <a:spLocks noGrp="1"/>
          </p:cNvSpPr>
          <p:nvPr>
            <p:ph type="title"/>
          </p:nvPr>
        </p:nvSpPr>
        <p:spPr>
          <a:xfrm>
            <a:off x="838200" y="785592"/>
            <a:ext cx="10515600" cy="80216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F0757F-42B7-49EF-A2FD-C2A53943E6ED}"/>
              </a:ext>
            </a:extLst>
          </p:cNvPr>
          <p:cNvSpPr>
            <a:spLocks noGrp="1"/>
          </p:cNvSpPr>
          <p:nvPr>
            <p:ph type="body" idx="1"/>
          </p:nvPr>
        </p:nvSpPr>
        <p:spPr>
          <a:xfrm>
            <a:off x="838199" y="172107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12D466FD-5DF2-4601-AB53-036E31801E8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 r="74824" b="-11409"/>
          <a:stretch/>
        </p:blipFill>
        <p:spPr>
          <a:xfrm>
            <a:off x="77685" y="60778"/>
            <a:ext cx="386690" cy="342233"/>
          </a:xfrm>
          <a:prstGeom prst="rect">
            <a:avLst/>
          </a:prstGeom>
        </p:spPr>
      </p:pic>
      <p:sp>
        <p:nvSpPr>
          <p:cNvPr id="9" name="Rectangle 8">
            <a:extLst>
              <a:ext uri="{FF2B5EF4-FFF2-40B4-BE49-F238E27FC236}">
                <a16:creationId xmlns:a16="http://schemas.microsoft.com/office/drawing/2014/main" id="{E72F3E38-DB9C-4F4F-926D-6190CFB0089F}"/>
              </a:ext>
            </a:extLst>
          </p:cNvPr>
          <p:cNvSpPr/>
          <p:nvPr userDrawn="1"/>
        </p:nvSpPr>
        <p:spPr>
          <a:xfrm>
            <a:off x="464375" y="61127"/>
            <a:ext cx="1081901" cy="281856"/>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a:effectLst>
            <a:outerShdw blurRad="50800" dist="38100" algn="l" rotWithShape="0">
              <a:schemeClr val="bg2">
                <a:alpha val="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12AE2-6826-4ADB-9A68-6D3F0F8CCC49}"/>
              </a:ext>
            </a:extLst>
          </p:cNvPr>
          <p:cNvSpPr/>
          <p:nvPr userDrawn="1"/>
        </p:nvSpPr>
        <p:spPr>
          <a:xfrm>
            <a:off x="11270613" y="36282"/>
            <a:ext cx="457009" cy="366729"/>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4DD3E50-1ABA-4A37-AAD5-37137D5E0BD2}"/>
              </a:ext>
            </a:extLst>
          </p:cNvPr>
          <p:cNvSpPr/>
          <p:nvPr userDrawn="1"/>
        </p:nvSpPr>
        <p:spPr>
          <a:xfrm>
            <a:off x="11517542" y="0"/>
            <a:ext cx="891118" cy="444982"/>
          </a:xfrm>
          <a:prstGeom prst="rect">
            <a:avLst/>
          </a:pr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6F64B78-F484-4555-8CB5-C744EB4941E1}"/>
              </a:ext>
            </a:extLst>
          </p:cNvPr>
          <p:cNvSpPr/>
          <p:nvPr userDrawn="1"/>
        </p:nvSpPr>
        <p:spPr>
          <a:xfrm>
            <a:off x="2580830" y="-2935801"/>
            <a:ext cx="239282" cy="2005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9F43908-1F5E-4176-9C0B-38D115953985}"/>
              </a:ext>
            </a:extLst>
          </p:cNvPr>
          <p:cNvSpPr/>
          <p:nvPr userDrawn="1"/>
        </p:nvSpPr>
        <p:spPr>
          <a:xfrm>
            <a:off x="4544939" y="9923038"/>
            <a:ext cx="239282" cy="2005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5">
            <a:extLst>
              <a:ext uri="{FF2B5EF4-FFF2-40B4-BE49-F238E27FC236}">
                <a16:creationId xmlns:a16="http://schemas.microsoft.com/office/drawing/2014/main" id="{FA9FEC0C-8746-AFC5-526D-69FE3288E75D}"/>
              </a:ext>
            </a:extLst>
          </p:cNvPr>
          <p:cNvSpPr txBox="1">
            <a:spLocks/>
          </p:cNvSpPr>
          <p:nvPr userDrawn="1"/>
        </p:nvSpPr>
        <p:spPr>
          <a:xfrm>
            <a:off x="51556" y="6495162"/>
            <a:ext cx="2284238" cy="342233"/>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2022 CCMC Workshop</a:t>
            </a:r>
          </a:p>
        </p:txBody>
      </p:sp>
      <p:sp>
        <p:nvSpPr>
          <p:cNvPr id="19" name="Slide Number Placeholder 5">
            <a:extLst>
              <a:ext uri="{FF2B5EF4-FFF2-40B4-BE49-F238E27FC236}">
                <a16:creationId xmlns:a16="http://schemas.microsoft.com/office/drawing/2014/main" id="{C85FD6E8-7AC1-79C7-E8D2-D318F601EB48}"/>
              </a:ext>
            </a:extLst>
          </p:cNvPr>
          <p:cNvSpPr txBox="1">
            <a:spLocks/>
          </p:cNvSpPr>
          <p:nvPr userDrawn="1"/>
        </p:nvSpPr>
        <p:spPr>
          <a:xfrm>
            <a:off x="10684544" y="6501910"/>
            <a:ext cx="2086155" cy="365125"/>
          </a:xfrm>
          <a:prstGeom prst="rect">
            <a:avLst/>
          </a:prstGeom>
        </p:spPr>
        <p:txBody>
          <a:bodyPr vert="horz" lIns="91440" tIns="45720" rIns="91440" bIns="45720" rtlCol="0" anchor="ctr"/>
          <a:lstStyle>
            <a:defPPr>
              <a:defRPr lang="en-US"/>
            </a:defPPr>
            <a:lvl1pPr marL="0" algn="ctr" defTabSz="914400" rtl="0" eaLnBrk="1" latinLnBrk="0" hangingPunct="1">
              <a:defRPr sz="2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DAB268-5651-8449-B4FF-0C1906E4DCE1}" type="slidenum">
              <a:rPr lang="en-US" smtClean="0"/>
              <a:pPr/>
              <a:t>‹#›</a:t>
            </a:fld>
            <a:endParaRPr lang="en-US"/>
          </a:p>
        </p:txBody>
      </p:sp>
    </p:spTree>
    <p:extLst>
      <p:ext uri="{BB962C8B-B14F-4D97-AF65-F5344CB8AC3E}">
        <p14:creationId xmlns:p14="http://schemas.microsoft.com/office/powerpoint/2010/main" val="2085662244"/>
      </p:ext>
    </p:extLst>
  </p:cSld>
  <p:clrMap bg1="lt1" tx1="dk1" bg2="lt2" tx2="dk2" accent1="accent1" accent2="accent2" accent3="accent3" accent4="accent4" accent5="accent5" accent6="accent6" hlink="hlink" folHlink="folHlink"/>
  <p:sldLayoutIdLst>
    <p:sldLayoutId id="2147483853" r:id="rId1"/>
    <p:sldLayoutId id="2147483875" r:id="rId2"/>
    <p:sldLayoutId id="2147483854"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57200" indent="-4572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diagramLayout" Target="../diagrams/layout9.xml"/><Relationship Id="rId7" Type="http://schemas.openxmlformats.org/officeDocument/2006/relationships/image" Target="../media/image9.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10" Type="http://schemas.openxmlformats.org/officeDocument/2006/relationships/image" Target="../media/image6.png"/><Relationship Id="rId4" Type="http://schemas.openxmlformats.org/officeDocument/2006/relationships/diagramQuickStyle" Target="../diagrams/quickStyle9.xml"/><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Layout" Target="../diagrams/layout10.xml"/><Relationship Id="rId7" Type="http://schemas.openxmlformats.org/officeDocument/2006/relationships/image" Target="../media/image13.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11" Type="http://schemas.openxmlformats.org/officeDocument/2006/relationships/image" Target="../media/image12.png"/><Relationship Id="rId5" Type="http://schemas.openxmlformats.org/officeDocument/2006/relationships/diagramColors" Target="../diagrams/colors10.xml"/><Relationship Id="rId10" Type="http://schemas.openxmlformats.org/officeDocument/2006/relationships/image" Target="../media/image6.png"/><Relationship Id="rId4" Type="http://schemas.openxmlformats.org/officeDocument/2006/relationships/diagramQuickStyle" Target="../diagrams/quickStyle10.xml"/><Relationship Id="rId9" Type="http://schemas.openxmlformats.org/officeDocument/2006/relationships/image" Target="../media/image10.svg"/></Relationships>
</file>

<file path=ppt/slides/_rels/slide12.xml.rels><?xml version="1.0" encoding="UTF-8" standalone="yes"?>
<Relationships xmlns="http://schemas.openxmlformats.org/package/2006/relationships"><Relationship Id="rId13" Type="http://schemas.openxmlformats.org/officeDocument/2006/relationships/image" Target="../media/image18.png"/><Relationship Id="rId18" Type="http://schemas.openxmlformats.org/officeDocument/2006/relationships/image" Target="../media/image22.png"/><Relationship Id="rId3" Type="http://schemas.openxmlformats.org/officeDocument/2006/relationships/diagramData" Target="../diagrams/data11.xml"/><Relationship Id="rId7" Type="http://schemas.microsoft.com/office/2007/relationships/diagramDrawing" Target="../diagrams/drawing11.xml"/><Relationship Id="rId12" Type="http://schemas.openxmlformats.org/officeDocument/2006/relationships/image" Target="../media/image17.png"/><Relationship Id="rId17" Type="http://schemas.openxmlformats.org/officeDocument/2006/relationships/image" Target="../media/image21.png"/><Relationship Id="rId2" Type="http://schemas.openxmlformats.org/officeDocument/2006/relationships/notesSlide" Target="../notesSlides/notesSlide6.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diagramColors" Target="../diagrams/colors11.xml"/><Relationship Id="rId11" Type="http://schemas.openxmlformats.org/officeDocument/2006/relationships/image" Target="../media/image16.png"/><Relationship Id="rId5" Type="http://schemas.openxmlformats.org/officeDocument/2006/relationships/diagramQuickStyle" Target="../diagrams/quickStyle11.xml"/><Relationship Id="rId15" Type="http://schemas.openxmlformats.org/officeDocument/2006/relationships/image" Target="../media/image12.svg"/><Relationship Id="rId10" Type="http://schemas.openxmlformats.org/officeDocument/2006/relationships/image" Target="../media/image15.png"/><Relationship Id="rId19" Type="http://schemas.openxmlformats.org/officeDocument/2006/relationships/image" Target="../media/image19.png"/><Relationship Id="rId4" Type="http://schemas.openxmlformats.org/officeDocument/2006/relationships/diagramLayout" Target="../diagrams/layout11.xml"/><Relationship Id="rId9" Type="http://schemas.openxmlformats.org/officeDocument/2006/relationships/image" Target="../media/image14.png"/><Relationship Id="rId1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diagramDrawing" Target="../diagrams/drawing12.xml"/><Relationship Id="rId7" Type="http://schemas.openxmlformats.org/officeDocument/2006/relationships/image" Target="../media/image23.png"/><Relationship Id="rId12" Type="http://schemas.openxmlformats.org/officeDocument/2006/relationships/diagramColors" Target="../diagrams/colors12.xm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diagramQuickStyle" Target="../diagrams/quickStyle12.xml"/><Relationship Id="rId5" Type="http://schemas.openxmlformats.org/officeDocument/2006/relationships/image" Target="../media/image27.png"/><Relationship Id="rId10" Type="http://schemas.openxmlformats.org/officeDocument/2006/relationships/diagramLayout" Target="../diagrams/layout12.xml"/><Relationship Id="rId4" Type="http://schemas.openxmlformats.org/officeDocument/2006/relationships/image" Target="../media/image26.png"/><Relationship Id="rId9" Type="http://schemas.openxmlformats.org/officeDocument/2006/relationships/diagramData" Target="../diagrams/data12.xml"/><Relationship Id="rId1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13.xml"/><Relationship Id="rId13" Type="http://schemas.openxmlformats.org/officeDocument/2006/relationships/image" Target="../media/image31.png"/><Relationship Id="rId7" Type="http://schemas.openxmlformats.org/officeDocument/2006/relationships/image" Target="../media/image23.png"/><Relationship Id="rId12" Type="http://schemas.microsoft.com/office/2007/relationships/diagramDrawing" Target="../diagrams/drawing13.xm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diagramColors" Target="../diagrams/colors13.xml"/><Relationship Id="rId5" Type="http://schemas.openxmlformats.org/officeDocument/2006/relationships/image" Target="../media/image33.png"/><Relationship Id="rId10" Type="http://schemas.openxmlformats.org/officeDocument/2006/relationships/diagramQuickStyle" Target="../diagrams/quickStyle13.xml"/><Relationship Id="rId4" Type="http://schemas.openxmlformats.org/officeDocument/2006/relationships/image" Target="../media/image32.png"/><Relationship Id="rId9" Type="http://schemas.openxmlformats.org/officeDocument/2006/relationships/diagramLayout" Target="../diagrams/layout13.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14.xml"/><Relationship Id="rId13" Type="http://schemas.openxmlformats.org/officeDocument/2006/relationships/image" Target="../media/image31.png"/><Relationship Id="rId3" Type="http://schemas.openxmlformats.org/officeDocument/2006/relationships/image" Target="../media/image20.jpeg"/><Relationship Id="rId7" Type="http://schemas.openxmlformats.org/officeDocument/2006/relationships/image" Target="../media/image23.png"/><Relationship Id="rId12" Type="http://schemas.microsoft.com/office/2007/relationships/diagramDrawing" Target="../diagrams/drawing1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diagramColors" Target="../diagrams/colors14.xml"/><Relationship Id="rId5" Type="http://schemas.openxmlformats.org/officeDocument/2006/relationships/image" Target="../media/image33.png"/><Relationship Id="rId10" Type="http://schemas.openxmlformats.org/officeDocument/2006/relationships/diagramQuickStyle" Target="../diagrams/quickStyle14.xml"/><Relationship Id="rId4" Type="http://schemas.openxmlformats.org/officeDocument/2006/relationships/image" Target="../media/image32.png"/><Relationship Id="rId9" Type="http://schemas.openxmlformats.org/officeDocument/2006/relationships/diagramLayout" Target="../diagrams/layout14.xml"/><Relationship Id="rId1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image" Target="../media/image31.png"/><Relationship Id="rId7" Type="http://schemas.openxmlformats.org/officeDocument/2006/relationships/image" Target="../media/image23.png"/><Relationship Id="rId12" Type="http://schemas.microsoft.com/office/2007/relationships/diagramDrawing" Target="../diagrams/drawing15.xm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diagramColors" Target="../diagrams/colors15.xml"/><Relationship Id="rId5" Type="http://schemas.openxmlformats.org/officeDocument/2006/relationships/image" Target="../media/image33.png"/><Relationship Id="rId10" Type="http://schemas.openxmlformats.org/officeDocument/2006/relationships/diagramQuickStyle" Target="../diagrams/quickStyle15.xml"/><Relationship Id="rId4" Type="http://schemas.openxmlformats.org/officeDocument/2006/relationships/image" Target="../media/image32.png"/><Relationship Id="rId9" Type="http://schemas.openxmlformats.org/officeDocument/2006/relationships/diagramLayout" Target="../diagrams/layout15.xml"/><Relationship Id="rId1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diagramDrawing" Target="../diagrams/drawing16.xml"/><Relationship Id="rId3" Type="http://schemas.openxmlformats.org/officeDocument/2006/relationships/image" Target="../media/image20.jpeg"/><Relationship Id="rId7" Type="http://schemas.openxmlformats.org/officeDocument/2006/relationships/image" Target="../media/image34.png"/><Relationship Id="rId12" Type="http://schemas.openxmlformats.org/officeDocument/2006/relationships/diagramColors" Target="../diagrams/colors1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diagramQuickStyle" Target="../diagrams/quickStyle16.xml"/><Relationship Id="rId5" Type="http://schemas.openxmlformats.org/officeDocument/2006/relationships/image" Target="../media/image32.png"/><Relationship Id="rId15" Type="http://schemas.openxmlformats.org/officeDocument/2006/relationships/image" Target="../media/image35.png"/><Relationship Id="rId10" Type="http://schemas.openxmlformats.org/officeDocument/2006/relationships/diagramLayout" Target="../diagrams/layout16.xml"/><Relationship Id="rId9" Type="http://schemas.openxmlformats.org/officeDocument/2006/relationships/diagramData" Target="../diagrams/data16.xml"/><Relationship Id="rId14" Type="http://schemas.openxmlformats.org/officeDocument/2006/relationships/image" Target="../media/image31.png"/></Relationships>
</file>

<file path=ppt/slides/_rels/slide18.xml.rels><?xml version="1.0" encoding="UTF-8" standalone="yes"?>
<Relationships xmlns="http://schemas.openxmlformats.org/package/2006/relationships"><Relationship Id="rId13" Type="http://schemas.microsoft.com/office/2007/relationships/diagramDrawing" Target="../diagrams/drawing17.xml"/><Relationship Id="rId18" Type="http://schemas.openxmlformats.org/officeDocument/2006/relationships/customXml" Target="../ink/ink3.xml"/><Relationship Id="rId26" Type="http://schemas.openxmlformats.org/officeDocument/2006/relationships/customXml" Target="../ink/ink7.xml"/><Relationship Id="rId39" Type="http://schemas.openxmlformats.org/officeDocument/2006/relationships/image" Target="../media/image48.png"/><Relationship Id="rId21" Type="http://schemas.openxmlformats.org/officeDocument/2006/relationships/image" Target="../media/image39.png"/><Relationship Id="rId34" Type="http://schemas.openxmlformats.org/officeDocument/2006/relationships/customXml" Target="../ink/ink11.xml"/><Relationship Id="rId42" Type="http://schemas.openxmlformats.org/officeDocument/2006/relationships/customXml" Target="../ink/ink15.xml"/><Relationship Id="rId47" Type="http://schemas.openxmlformats.org/officeDocument/2006/relationships/image" Target="../media/image52.png"/><Relationship Id="rId7" Type="http://schemas.openxmlformats.org/officeDocument/2006/relationships/image" Target="../media/image23.png"/><Relationship Id="rId2" Type="http://schemas.openxmlformats.org/officeDocument/2006/relationships/image" Target="../media/image20.jpeg"/><Relationship Id="rId16" Type="http://schemas.openxmlformats.org/officeDocument/2006/relationships/customXml" Target="../ink/ink2.xml"/><Relationship Id="rId29"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diagramQuickStyle" Target="../diagrams/quickStyle17.xml"/><Relationship Id="rId24" Type="http://schemas.openxmlformats.org/officeDocument/2006/relationships/customXml" Target="../ink/ink6.xml"/><Relationship Id="rId32" Type="http://schemas.openxmlformats.org/officeDocument/2006/relationships/customXml" Target="../ink/ink10.xml"/><Relationship Id="rId37" Type="http://schemas.openxmlformats.org/officeDocument/2006/relationships/image" Target="../media/image47.png"/><Relationship Id="rId40" Type="http://schemas.openxmlformats.org/officeDocument/2006/relationships/customXml" Target="../ink/ink14.xml"/><Relationship Id="rId45" Type="http://schemas.openxmlformats.org/officeDocument/2006/relationships/image" Target="../media/image51.png"/><Relationship Id="rId5" Type="http://schemas.openxmlformats.org/officeDocument/2006/relationships/image" Target="../media/image33.png"/><Relationship Id="rId15" Type="http://schemas.openxmlformats.org/officeDocument/2006/relationships/image" Target="../media/image36.png"/><Relationship Id="rId23" Type="http://schemas.openxmlformats.org/officeDocument/2006/relationships/image" Target="../media/image40.png"/><Relationship Id="rId28" Type="http://schemas.openxmlformats.org/officeDocument/2006/relationships/customXml" Target="../ink/ink8.xml"/><Relationship Id="rId36" Type="http://schemas.openxmlformats.org/officeDocument/2006/relationships/customXml" Target="../ink/ink12.xml"/><Relationship Id="rId10" Type="http://schemas.openxmlformats.org/officeDocument/2006/relationships/diagramLayout" Target="../diagrams/layout17.xml"/><Relationship Id="rId19" Type="http://schemas.openxmlformats.org/officeDocument/2006/relationships/image" Target="../media/image38.png"/><Relationship Id="rId31" Type="http://schemas.openxmlformats.org/officeDocument/2006/relationships/image" Target="../media/image44.png"/><Relationship Id="rId44" Type="http://schemas.openxmlformats.org/officeDocument/2006/relationships/customXml" Target="../ink/ink16.xml"/><Relationship Id="rId4" Type="http://schemas.openxmlformats.org/officeDocument/2006/relationships/image" Target="../media/image32.png"/><Relationship Id="rId9" Type="http://schemas.openxmlformats.org/officeDocument/2006/relationships/diagramData" Target="../diagrams/data17.xml"/><Relationship Id="rId14" Type="http://schemas.openxmlformats.org/officeDocument/2006/relationships/customXml" Target="../ink/ink1.xml"/><Relationship Id="rId22" Type="http://schemas.openxmlformats.org/officeDocument/2006/relationships/customXml" Target="../ink/ink5.xml"/><Relationship Id="rId27" Type="http://schemas.openxmlformats.org/officeDocument/2006/relationships/image" Target="../media/image42.png"/><Relationship Id="rId30" Type="http://schemas.openxmlformats.org/officeDocument/2006/relationships/customXml" Target="../ink/ink9.xml"/><Relationship Id="rId35" Type="http://schemas.openxmlformats.org/officeDocument/2006/relationships/image" Target="../media/image46.png"/><Relationship Id="rId43" Type="http://schemas.openxmlformats.org/officeDocument/2006/relationships/image" Target="../media/image50.png"/><Relationship Id="rId8" Type="http://schemas.openxmlformats.org/officeDocument/2006/relationships/image" Target="../media/image31.png"/><Relationship Id="rId12" Type="http://schemas.openxmlformats.org/officeDocument/2006/relationships/diagramColors" Target="../diagrams/colors17.xml"/><Relationship Id="rId17" Type="http://schemas.openxmlformats.org/officeDocument/2006/relationships/image" Target="../media/image37.png"/><Relationship Id="rId25" Type="http://schemas.openxmlformats.org/officeDocument/2006/relationships/image" Target="../media/image41.png"/><Relationship Id="rId33" Type="http://schemas.openxmlformats.org/officeDocument/2006/relationships/image" Target="../media/image45.png"/><Relationship Id="rId38" Type="http://schemas.openxmlformats.org/officeDocument/2006/relationships/customXml" Target="../ink/ink13.xml"/><Relationship Id="rId46" Type="http://schemas.openxmlformats.org/officeDocument/2006/relationships/customXml" Target="../ink/ink17.xml"/><Relationship Id="rId20" Type="http://schemas.openxmlformats.org/officeDocument/2006/relationships/customXml" Target="../ink/ink4.xml"/><Relationship Id="rId41" Type="http://schemas.openxmlformats.org/officeDocument/2006/relationships/image" Target="../media/image49.png"/></Relationships>
</file>

<file path=ppt/slides/_rels/slide19.xml.rels><?xml version="1.0" encoding="UTF-8" standalone="yes"?>
<Relationships xmlns="http://schemas.openxmlformats.org/package/2006/relationships"><Relationship Id="rId13" Type="http://schemas.openxmlformats.org/officeDocument/2006/relationships/customXml" Target="../ink/ink18.xml"/><Relationship Id="rId18" Type="http://schemas.openxmlformats.org/officeDocument/2006/relationships/image" Target="../media/image58.png"/><Relationship Id="rId26" Type="http://schemas.openxmlformats.org/officeDocument/2006/relationships/image" Target="../media/image62.png"/><Relationship Id="rId39" Type="http://schemas.openxmlformats.org/officeDocument/2006/relationships/customXml" Target="../ink/ink31.xml"/><Relationship Id="rId21" Type="http://schemas.openxmlformats.org/officeDocument/2006/relationships/customXml" Target="../ink/ink22.xml"/><Relationship Id="rId34" Type="http://schemas.openxmlformats.org/officeDocument/2006/relationships/image" Target="../media/image66.png"/><Relationship Id="rId42" Type="http://schemas.openxmlformats.org/officeDocument/2006/relationships/image" Target="../media/image70.png"/><Relationship Id="rId47" Type="http://schemas.openxmlformats.org/officeDocument/2006/relationships/customXml" Target="../ink/ink35.xml"/><Relationship Id="rId50" Type="http://schemas.openxmlformats.org/officeDocument/2006/relationships/image" Target="../media/image74.png"/><Relationship Id="rId55" Type="http://schemas.openxmlformats.org/officeDocument/2006/relationships/customXml" Target="../ink/ink39.xml"/><Relationship Id="rId7" Type="http://schemas.openxmlformats.org/officeDocument/2006/relationships/image" Target="../media/image31.png"/><Relationship Id="rId2" Type="http://schemas.openxmlformats.org/officeDocument/2006/relationships/image" Target="../media/image20.jpeg"/><Relationship Id="rId16" Type="http://schemas.openxmlformats.org/officeDocument/2006/relationships/image" Target="../media/image57.png"/><Relationship Id="rId29" Type="http://schemas.openxmlformats.org/officeDocument/2006/relationships/customXml" Target="../ink/ink26.xml"/><Relationship Id="rId11" Type="http://schemas.openxmlformats.org/officeDocument/2006/relationships/diagramColors" Target="../diagrams/colors18.xml"/><Relationship Id="rId24" Type="http://schemas.openxmlformats.org/officeDocument/2006/relationships/image" Target="../media/image61.png"/><Relationship Id="rId32" Type="http://schemas.openxmlformats.org/officeDocument/2006/relationships/image" Target="../media/image65.png"/><Relationship Id="rId37" Type="http://schemas.openxmlformats.org/officeDocument/2006/relationships/customXml" Target="../ink/ink30.xml"/><Relationship Id="rId40" Type="http://schemas.openxmlformats.org/officeDocument/2006/relationships/image" Target="../media/image69.png"/><Relationship Id="rId45" Type="http://schemas.openxmlformats.org/officeDocument/2006/relationships/customXml" Target="../ink/ink34.xml"/><Relationship Id="rId53" Type="http://schemas.openxmlformats.org/officeDocument/2006/relationships/customXml" Target="../ink/ink38.xml"/><Relationship Id="rId5" Type="http://schemas.openxmlformats.org/officeDocument/2006/relationships/image" Target="../media/image55.png"/><Relationship Id="rId10" Type="http://schemas.openxmlformats.org/officeDocument/2006/relationships/diagramQuickStyle" Target="../diagrams/quickStyle18.xml"/><Relationship Id="rId19" Type="http://schemas.openxmlformats.org/officeDocument/2006/relationships/customXml" Target="../ink/ink21.xml"/><Relationship Id="rId31" Type="http://schemas.openxmlformats.org/officeDocument/2006/relationships/customXml" Target="../ink/ink27.xml"/><Relationship Id="rId44" Type="http://schemas.openxmlformats.org/officeDocument/2006/relationships/image" Target="../media/image71.png"/><Relationship Id="rId52" Type="http://schemas.openxmlformats.org/officeDocument/2006/relationships/image" Target="../media/image75.png"/><Relationship Id="rId4" Type="http://schemas.openxmlformats.org/officeDocument/2006/relationships/image" Target="../media/image54.png"/><Relationship Id="rId9" Type="http://schemas.openxmlformats.org/officeDocument/2006/relationships/diagramLayout" Target="../diagrams/layout18.xml"/><Relationship Id="rId14" Type="http://schemas.openxmlformats.org/officeDocument/2006/relationships/image" Target="../media/image56.png"/><Relationship Id="rId22" Type="http://schemas.openxmlformats.org/officeDocument/2006/relationships/image" Target="../media/image60.png"/><Relationship Id="rId27" Type="http://schemas.openxmlformats.org/officeDocument/2006/relationships/customXml" Target="../ink/ink25.xml"/><Relationship Id="rId30" Type="http://schemas.openxmlformats.org/officeDocument/2006/relationships/image" Target="../media/image64.png"/><Relationship Id="rId35" Type="http://schemas.openxmlformats.org/officeDocument/2006/relationships/customXml" Target="../ink/ink29.xml"/><Relationship Id="rId43" Type="http://schemas.openxmlformats.org/officeDocument/2006/relationships/customXml" Target="../ink/ink33.xml"/><Relationship Id="rId48" Type="http://schemas.openxmlformats.org/officeDocument/2006/relationships/image" Target="../media/image73.png"/><Relationship Id="rId56" Type="http://schemas.openxmlformats.org/officeDocument/2006/relationships/image" Target="../media/image77.png"/><Relationship Id="rId8" Type="http://schemas.openxmlformats.org/officeDocument/2006/relationships/diagramData" Target="../diagrams/data18.xml"/><Relationship Id="rId51" Type="http://schemas.openxmlformats.org/officeDocument/2006/relationships/customXml" Target="../ink/ink37.xml"/><Relationship Id="rId3" Type="http://schemas.openxmlformats.org/officeDocument/2006/relationships/image" Target="../media/image53.png"/><Relationship Id="rId12" Type="http://schemas.microsoft.com/office/2007/relationships/diagramDrawing" Target="../diagrams/drawing18.xml"/><Relationship Id="rId17" Type="http://schemas.openxmlformats.org/officeDocument/2006/relationships/customXml" Target="../ink/ink20.xml"/><Relationship Id="rId25" Type="http://schemas.openxmlformats.org/officeDocument/2006/relationships/customXml" Target="../ink/ink24.xml"/><Relationship Id="rId33" Type="http://schemas.openxmlformats.org/officeDocument/2006/relationships/customXml" Target="../ink/ink28.xml"/><Relationship Id="rId38" Type="http://schemas.openxmlformats.org/officeDocument/2006/relationships/image" Target="../media/image68.png"/><Relationship Id="rId46" Type="http://schemas.openxmlformats.org/officeDocument/2006/relationships/image" Target="../media/image72.png"/><Relationship Id="rId20" Type="http://schemas.openxmlformats.org/officeDocument/2006/relationships/image" Target="../media/image59.png"/><Relationship Id="rId41" Type="http://schemas.openxmlformats.org/officeDocument/2006/relationships/customXml" Target="../ink/ink32.xml"/><Relationship Id="rId54"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23.png"/><Relationship Id="rId15" Type="http://schemas.openxmlformats.org/officeDocument/2006/relationships/customXml" Target="../ink/ink19.xml"/><Relationship Id="rId23" Type="http://schemas.openxmlformats.org/officeDocument/2006/relationships/customXml" Target="../ink/ink23.xml"/><Relationship Id="rId28" Type="http://schemas.openxmlformats.org/officeDocument/2006/relationships/image" Target="../media/image63.png"/><Relationship Id="rId36" Type="http://schemas.openxmlformats.org/officeDocument/2006/relationships/image" Target="../media/image67.png"/><Relationship Id="rId49" Type="http://schemas.openxmlformats.org/officeDocument/2006/relationships/customXml" Target="../ink/ink36.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1.xml"/><Relationship Id="rId7" Type="http://schemas.openxmlformats.org/officeDocument/2006/relationships/hyperlink" Target="https://icesat-2.gsfc.nasa.gov/sites/default/files/page_files/ICESAT_BeautyShot_noLaser.png" TargetMode="Externa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7.png"/><Relationship Id="rId4" Type="http://schemas.openxmlformats.org/officeDocument/2006/relationships/diagramQuickStyle" Target="../diagrams/quickStyle1.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26" Type="http://schemas.openxmlformats.org/officeDocument/2006/relationships/image" Target="../media/image83.png"/><Relationship Id="rId21" Type="http://schemas.openxmlformats.org/officeDocument/2006/relationships/customXml" Target="../ink/ink43.xml"/><Relationship Id="rId42" Type="http://schemas.openxmlformats.org/officeDocument/2006/relationships/image" Target="../media/image91.png"/><Relationship Id="rId47" Type="http://schemas.openxmlformats.org/officeDocument/2006/relationships/customXml" Target="../ink/ink56.xml"/><Relationship Id="rId63" Type="http://schemas.openxmlformats.org/officeDocument/2006/relationships/customXml" Target="../ink/ink64.xml"/><Relationship Id="rId68" Type="http://schemas.openxmlformats.org/officeDocument/2006/relationships/image" Target="../media/image104.png"/><Relationship Id="rId84" Type="http://schemas.openxmlformats.org/officeDocument/2006/relationships/image" Target="../media/image61.png"/><Relationship Id="rId89" Type="http://schemas.openxmlformats.org/officeDocument/2006/relationships/customXml" Target="../ink/ink77.xml"/><Relationship Id="rId112" Type="http://schemas.openxmlformats.org/officeDocument/2006/relationships/image" Target="../media/image75.png"/><Relationship Id="rId16" Type="http://schemas.openxmlformats.org/officeDocument/2006/relationships/image" Target="../media/image78.png"/><Relationship Id="rId107" Type="http://schemas.openxmlformats.org/officeDocument/2006/relationships/customXml" Target="../ink/ink86.xml"/><Relationship Id="rId11" Type="http://schemas.openxmlformats.org/officeDocument/2006/relationships/diagramLayout" Target="../diagrams/layout19.xml"/><Relationship Id="rId32" Type="http://schemas.openxmlformats.org/officeDocument/2006/relationships/image" Target="../media/image86.png"/><Relationship Id="rId37" Type="http://schemas.openxmlformats.org/officeDocument/2006/relationships/customXml" Target="../ink/ink51.xml"/><Relationship Id="rId53" Type="http://schemas.openxmlformats.org/officeDocument/2006/relationships/customXml" Target="../ink/ink59.xml"/><Relationship Id="rId58" Type="http://schemas.openxmlformats.org/officeDocument/2006/relationships/image" Target="../media/image99.png"/><Relationship Id="rId74" Type="http://schemas.openxmlformats.org/officeDocument/2006/relationships/image" Target="../media/image56.png"/><Relationship Id="rId79" Type="http://schemas.openxmlformats.org/officeDocument/2006/relationships/customXml" Target="../ink/ink72.xml"/><Relationship Id="rId102" Type="http://schemas.openxmlformats.org/officeDocument/2006/relationships/image" Target="../media/image70.png"/><Relationship Id="rId5" Type="http://schemas.openxmlformats.org/officeDocument/2006/relationships/image" Target="../media/image32.png"/><Relationship Id="rId90" Type="http://schemas.openxmlformats.org/officeDocument/2006/relationships/image" Target="../media/image64.png"/><Relationship Id="rId95" Type="http://schemas.openxmlformats.org/officeDocument/2006/relationships/customXml" Target="../ink/ink80.xml"/><Relationship Id="rId22" Type="http://schemas.openxmlformats.org/officeDocument/2006/relationships/image" Target="../media/image81.png"/><Relationship Id="rId27" Type="http://schemas.openxmlformats.org/officeDocument/2006/relationships/customXml" Target="../ink/ink46.xml"/><Relationship Id="rId43" Type="http://schemas.openxmlformats.org/officeDocument/2006/relationships/customXml" Target="../ink/ink54.xml"/><Relationship Id="rId48" Type="http://schemas.openxmlformats.org/officeDocument/2006/relationships/image" Target="../media/image94.png"/><Relationship Id="rId64" Type="http://schemas.openxmlformats.org/officeDocument/2006/relationships/image" Target="../media/image102.png"/><Relationship Id="rId69" Type="http://schemas.openxmlformats.org/officeDocument/2006/relationships/customXml" Target="../ink/ink67.xml"/><Relationship Id="rId113" Type="http://schemas.openxmlformats.org/officeDocument/2006/relationships/customXml" Target="../ink/ink89.xml"/><Relationship Id="rId80" Type="http://schemas.openxmlformats.org/officeDocument/2006/relationships/image" Target="../media/image59.png"/><Relationship Id="rId85" Type="http://schemas.openxmlformats.org/officeDocument/2006/relationships/customXml" Target="../ink/ink75.xml"/><Relationship Id="rId12" Type="http://schemas.openxmlformats.org/officeDocument/2006/relationships/diagramQuickStyle" Target="../diagrams/quickStyle19.xml"/><Relationship Id="rId17" Type="http://schemas.openxmlformats.org/officeDocument/2006/relationships/customXml" Target="../ink/ink41.xml"/><Relationship Id="rId33" Type="http://schemas.openxmlformats.org/officeDocument/2006/relationships/customXml" Target="../ink/ink49.xml"/><Relationship Id="rId38" Type="http://schemas.openxmlformats.org/officeDocument/2006/relationships/image" Target="../media/image89.png"/><Relationship Id="rId59" Type="http://schemas.openxmlformats.org/officeDocument/2006/relationships/customXml" Target="../ink/ink62.xml"/><Relationship Id="rId103" Type="http://schemas.openxmlformats.org/officeDocument/2006/relationships/customXml" Target="../ink/ink84.xml"/><Relationship Id="rId108" Type="http://schemas.openxmlformats.org/officeDocument/2006/relationships/image" Target="../media/image73.png"/><Relationship Id="rId54" Type="http://schemas.openxmlformats.org/officeDocument/2006/relationships/image" Target="../media/image97.png"/><Relationship Id="rId70" Type="http://schemas.openxmlformats.org/officeDocument/2006/relationships/image" Target="../media/image105.png"/><Relationship Id="rId75" Type="http://schemas.openxmlformats.org/officeDocument/2006/relationships/customXml" Target="../ink/ink70.xml"/><Relationship Id="rId91" Type="http://schemas.openxmlformats.org/officeDocument/2006/relationships/customXml" Target="../ink/ink78.xml"/><Relationship Id="rId96"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33.png"/><Relationship Id="rId15" Type="http://schemas.openxmlformats.org/officeDocument/2006/relationships/customXml" Target="../ink/ink40.xml"/><Relationship Id="rId23" Type="http://schemas.openxmlformats.org/officeDocument/2006/relationships/customXml" Target="../ink/ink44.xml"/><Relationship Id="rId28" Type="http://schemas.openxmlformats.org/officeDocument/2006/relationships/image" Target="../media/image84.png"/><Relationship Id="rId36" Type="http://schemas.openxmlformats.org/officeDocument/2006/relationships/image" Target="../media/image88.png"/><Relationship Id="rId49" Type="http://schemas.openxmlformats.org/officeDocument/2006/relationships/customXml" Target="../ink/ink57.xml"/><Relationship Id="rId57" Type="http://schemas.openxmlformats.org/officeDocument/2006/relationships/customXml" Target="../ink/ink61.xml"/><Relationship Id="rId106" Type="http://schemas.openxmlformats.org/officeDocument/2006/relationships/image" Target="../media/image72.png"/><Relationship Id="rId114" Type="http://schemas.openxmlformats.org/officeDocument/2006/relationships/image" Target="../media/image76.png"/><Relationship Id="rId10" Type="http://schemas.openxmlformats.org/officeDocument/2006/relationships/diagramData" Target="../diagrams/data19.xml"/><Relationship Id="rId31" Type="http://schemas.openxmlformats.org/officeDocument/2006/relationships/customXml" Target="../ink/ink48.xml"/><Relationship Id="rId44" Type="http://schemas.openxmlformats.org/officeDocument/2006/relationships/image" Target="../media/image92.png"/><Relationship Id="rId52" Type="http://schemas.openxmlformats.org/officeDocument/2006/relationships/image" Target="../media/image96.png"/><Relationship Id="rId60" Type="http://schemas.openxmlformats.org/officeDocument/2006/relationships/image" Target="../media/image100.png"/><Relationship Id="rId65" Type="http://schemas.openxmlformats.org/officeDocument/2006/relationships/customXml" Target="../ink/ink65.xml"/><Relationship Id="rId73" Type="http://schemas.openxmlformats.org/officeDocument/2006/relationships/customXml" Target="../ink/ink69.xml"/><Relationship Id="rId78" Type="http://schemas.openxmlformats.org/officeDocument/2006/relationships/image" Target="../media/image58.png"/><Relationship Id="rId81" Type="http://schemas.openxmlformats.org/officeDocument/2006/relationships/customXml" Target="../ink/ink73.xml"/><Relationship Id="rId86" Type="http://schemas.openxmlformats.org/officeDocument/2006/relationships/image" Target="../media/image62.png"/><Relationship Id="rId94" Type="http://schemas.openxmlformats.org/officeDocument/2006/relationships/image" Target="../media/image66.png"/><Relationship Id="rId99" Type="http://schemas.openxmlformats.org/officeDocument/2006/relationships/customXml" Target="../ink/ink82.xml"/><Relationship Id="rId101" Type="http://schemas.openxmlformats.org/officeDocument/2006/relationships/customXml" Target="../ink/ink83.xml"/><Relationship Id="rId9" Type="http://schemas.openxmlformats.org/officeDocument/2006/relationships/image" Target="../media/image31.png"/><Relationship Id="rId13" Type="http://schemas.openxmlformats.org/officeDocument/2006/relationships/diagramColors" Target="../diagrams/colors19.xml"/><Relationship Id="rId18" Type="http://schemas.openxmlformats.org/officeDocument/2006/relationships/image" Target="../media/image79.png"/><Relationship Id="rId39" Type="http://schemas.openxmlformats.org/officeDocument/2006/relationships/customXml" Target="../ink/ink52.xml"/><Relationship Id="rId109" Type="http://schemas.openxmlformats.org/officeDocument/2006/relationships/customXml" Target="../ink/ink87.xml"/><Relationship Id="rId34" Type="http://schemas.openxmlformats.org/officeDocument/2006/relationships/image" Target="../media/image87.png"/><Relationship Id="rId50" Type="http://schemas.openxmlformats.org/officeDocument/2006/relationships/image" Target="../media/image95.png"/><Relationship Id="rId55" Type="http://schemas.openxmlformats.org/officeDocument/2006/relationships/customXml" Target="../ink/ink60.xml"/><Relationship Id="rId76" Type="http://schemas.openxmlformats.org/officeDocument/2006/relationships/image" Target="../media/image57.png"/><Relationship Id="rId97" Type="http://schemas.openxmlformats.org/officeDocument/2006/relationships/customXml" Target="../ink/ink81.xml"/><Relationship Id="rId104" Type="http://schemas.openxmlformats.org/officeDocument/2006/relationships/image" Target="../media/image71.png"/><Relationship Id="rId7" Type="http://schemas.openxmlformats.org/officeDocument/2006/relationships/image" Target="../media/image34.png"/><Relationship Id="rId71" Type="http://schemas.openxmlformats.org/officeDocument/2006/relationships/customXml" Target="../ink/ink68.xml"/><Relationship Id="rId92" Type="http://schemas.openxmlformats.org/officeDocument/2006/relationships/image" Target="../media/image65.png"/><Relationship Id="rId2" Type="http://schemas.openxmlformats.org/officeDocument/2006/relationships/notesSlide" Target="../notesSlides/notesSlide9.xml"/><Relationship Id="rId29" Type="http://schemas.openxmlformats.org/officeDocument/2006/relationships/customXml" Target="../ink/ink47.xml"/><Relationship Id="rId24" Type="http://schemas.openxmlformats.org/officeDocument/2006/relationships/image" Target="../media/image82.png"/><Relationship Id="rId40" Type="http://schemas.openxmlformats.org/officeDocument/2006/relationships/image" Target="../media/image90.png"/><Relationship Id="rId45" Type="http://schemas.openxmlformats.org/officeDocument/2006/relationships/customXml" Target="../ink/ink55.xml"/><Relationship Id="rId66" Type="http://schemas.openxmlformats.org/officeDocument/2006/relationships/image" Target="../media/image103.png"/><Relationship Id="rId87" Type="http://schemas.openxmlformats.org/officeDocument/2006/relationships/customXml" Target="../ink/ink76.xml"/><Relationship Id="rId110" Type="http://schemas.openxmlformats.org/officeDocument/2006/relationships/image" Target="../media/image74.png"/><Relationship Id="rId115" Type="http://schemas.openxmlformats.org/officeDocument/2006/relationships/customXml" Target="../ink/ink90.xml"/><Relationship Id="rId61" Type="http://schemas.openxmlformats.org/officeDocument/2006/relationships/customXml" Target="../ink/ink63.xml"/><Relationship Id="rId82" Type="http://schemas.openxmlformats.org/officeDocument/2006/relationships/image" Target="../media/image60.png"/><Relationship Id="rId19" Type="http://schemas.openxmlformats.org/officeDocument/2006/relationships/customXml" Target="../ink/ink42.xml"/><Relationship Id="rId14" Type="http://schemas.microsoft.com/office/2007/relationships/diagramDrawing" Target="../diagrams/drawing19.xml"/><Relationship Id="rId30" Type="http://schemas.openxmlformats.org/officeDocument/2006/relationships/image" Target="../media/image85.png"/><Relationship Id="rId35" Type="http://schemas.openxmlformats.org/officeDocument/2006/relationships/customXml" Target="../ink/ink50.xml"/><Relationship Id="rId56" Type="http://schemas.openxmlformats.org/officeDocument/2006/relationships/image" Target="../media/image98.png"/><Relationship Id="rId77" Type="http://schemas.openxmlformats.org/officeDocument/2006/relationships/customXml" Target="../ink/ink71.xml"/><Relationship Id="rId100" Type="http://schemas.openxmlformats.org/officeDocument/2006/relationships/image" Target="../media/image69.png"/><Relationship Id="rId105" Type="http://schemas.openxmlformats.org/officeDocument/2006/relationships/customXml" Target="../ink/ink85.xml"/><Relationship Id="rId8" Type="http://schemas.openxmlformats.org/officeDocument/2006/relationships/image" Target="../media/image23.png"/><Relationship Id="rId51" Type="http://schemas.openxmlformats.org/officeDocument/2006/relationships/customXml" Target="../ink/ink58.xml"/><Relationship Id="rId72" Type="http://schemas.openxmlformats.org/officeDocument/2006/relationships/image" Target="../media/image106.png"/><Relationship Id="rId93" Type="http://schemas.openxmlformats.org/officeDocument/2006/relationships/customXml" Target="../ink/ink79.xml"/><Relationship Id="rId98" Type="http://schemas.openxmlformats.org/officeDocument/2006/relationships/image" Target="../media/image68.png"/><Relationship Id="rId3" Type="http://schemas.openxmlformats.org/officeDocument/2006/relationships/image" Target="../media/image20.jpeg"/><Relationship Id="rId25" Type="http://schemas.openxmlformats.org/officeDocument/2006/relationships/customXml" Target="../ink/ink45.xml"/><Relationship Id="rId46" Type="http://schemas.openxmlformats.org/officeDocument/2006/relationships/image" Target="../media/image93.png"/><Relationship Id="rId67" Type="http://schemas.openxmlformats.org/officeDocument/2006/relationships/customXml" Target="../ink/ink66.xml"/><Relationship Id="rId116" Type="http://schemas.openxmlformats.org/officeDocument/2006/relationships/image" Target="../media/image77.png"/><Relationship Id="rId20" Type="http://schemas.openxmlformats.org/officeDocument/2006/relationships/image" Target="../media/image80.png"/><Relationship Id="rId41" Type="http://schemas.openxmlformats.org/officeDocument/2006/relationships/customXml" Target="../ink/ink53.xml"/><Relationship Id="rId62" Type="http://schemas.openxmlformats.org/officeDocument/2006/relationships/image" Target="../media/image101.png"/><Relationship Id="rId83" Type="http://schemas.openxmlformats.org/officeDocument/2006/relationships/customXml" Target="../ink/ink74.xml"/><Relationship Id="rId88" Type="http://schemas.openxmlformats.org/officeDocument/2006/relationships/image" Target="../media/image63.png"/><Relationship Id="rId111" Type="http://schemas.openxmlformats.org/officeDocument/2006/relationships/customXml" Target="../ink/ink88.xml"/></Relationships>
</file>

<file path=ppt/slides/_rels/slide21.xml.rels><?xml version="1.0" encoding="UTF-8" standalone="yes"?>
<Relationships xmlns="http://schemas.openxmlformats.org/package/2006/relationships"><Relationship Id="rId26" Type="http://schemas.openxmlformats.org/officeDocument/2006/relationships/customXml" Target="../ink/ink97.xml"/><Relationship Id="rId21" Type="http://schemas.openxmlformats.org/officeDocument/2006/relationships/image" Target="../media/image59.png"/><Relationship Id="rId42" Type="http://schemas.openxmlformats.org/officeDocument/2006/relationships/customXml" Target="../ink/ink105.xml"/><Relationship Id="rId47" Type="http://schemas.openxmlformats.org/officeDocument/2006/relationships/image" Target="../media/image72.png"/><Relationship Id="rId63" Type="http://schemas.openxmlformats.org/officeDocument/2006/relationships/image" Target="../media/image112.png"/><Relationship Id="rId68" Type="http://schemas.openxmlformats.org/officeDocument/2006/relationships/customXml" Target="../ink/ink118.xml"/><Relationship Id="rId84" Type="http://schemas.openxmlformats.org/officeDocument/2006/relationships/customXml" Target="../ink/ink126.xml"/><Relationship Id="rId89" Type="http://schemas.openxmlformats.org/officeDocument/2006/relationships/image" Target="../media/image125.png"/><Relationship Id="rId112" Type="http://schemas.openxmlformats.org/officeDocument/2006/relationships/customXml" Target="../ink/ink140.xml"/><Relationship Id="rId16" Type="http://schemas.openxmlformats.org/officeDocument/2006/relationships/customXml" Target="../ink/ink92.xml"/><Relationship Id="rId107" Type="http://schemas.openxmlformats.org/officeDocument/2006/relationships/image" Target="../media/image134.png"/><Relationship Id="rId11" Type="http://schemas.openxmlformats.org/officeDocument/2006/relationships/diagramQuickStyle" Target="../diagrams/quickStyle20.xml"/><Relationship Id="rId32" Type="http://schemas.openxmlformats.org/officeDocument/2006/relationships/customXml" Target="../ink/ink100.xml"/><Relationship Id="rId37" Type="http://schemas.openxmlformats.org/officeDocument/2006/relationships/image" Target="../media/image67.png"/><Relationship Id="rId53" Type="http://schemas.openxmlformats.org/officeDocument/2006/relationships/image" Target="../media/image75.png"/><Relationship Id="rId58" Type="http://schemas.openxmlformats.org/officeDocument/2006/relationships/customXml" Target="../ink/ink113.xml"/><Relationship Id="rId74" Type="http://schemas.openxmlformats.org/officeDocument/2006/relationships/customXml" Target="../ink/ink121.xml"/><Relationship Id="rId79" Type="http://schemas.openxmlformats.org/officeDocument/2006/relationships/image" Target="../media/image120.png"/><Relationship Id="rId102" Type="http://schemas.openxmlformats.org/officeDocument/2006/relationships/customXml" Target="../ink/ink135.xml"/><Relationship Id="rId5" Type="http://schemas.openxmlformats.org/officeDocument/2006/relationships/image" Target="../media/image108.png"/><Relationship Id="rId90" Type="http://schemas.openxmlformats.org/officeDocument/2006/relationships/customXml" Target="../ink/ink129.xml"/><Relationship Id="rId95" Type="http://schemas.openxmlformats.org/officeDocument/2006/relationships/image" Target="../media/image128.png"/><Relationship Id="rId22" Type="http://schemas.openxmlformats.org/officeDocument/2006/relationships/customXml" Target="../ink/ink95.xml"/><Relationship Id="rId27" Type="http://schemas.openxmlformats.org/officeDocument/2006/relationships/image" Target="../media/image62.png"/><Relationship Id="rId43" Type="http://schemas.openxmlformats.org/officeDocument/2006/relationships/image" Target="../media/image70.png"/><Relationship Id="rId48" Type="http://schemas.openxmlformats.org/officeDocument/2006/relationships/customXml" Target="../ink/ink108.xml"/><Relationship Id="rId64" Type="http://schemas.openxmlformats.org/officeDocument/2006/relationships/customXml" Target="../ink/ink116.xml"/><Relationship Id="rId69" Type="http://schemas.openxmlformats.org/officeDocument/2006/relationships/image" Target="../media/image115.png"/><Relationship Id="rId113" Type="http://schemas.openxmlformats.org/officeDocument/2006/relationships/image" Target="../media/image137.png"/><Relationship Id="rId80" Type="http://schemas.openxmlformats.org/officeDocument/2006/relationships/customXml" Target="../ink/ink124.xml"/><Relationship Id="rId85" Type="http://schemas.openxmlformats.org/officeDocument/2006/relationships/image" Target="../media/image123.png"/><Relationship Id="rId12" Type="http://schemas.openxmlformats.org/officeDocument/2006/relationships/diagramColors" Target="../diagrams/colors20.xml"/><Relationship Id="rId17" Type="http://schemas.openxmlformats.org/officeDocument/2006/relationships/image" Target="../media/image57.png"/><Relationship Id="rId33" Type="http://schemas.openxmlformats.org/officeDocument/2006/relationships/image" Target="../media/image65.png"/><Relationship Id="rId38" Type="http://schemas.openxmlformats.org/officeDocument/2006/relationships/customXml" Target="../ink/ink103.xml"/><Relationship Id="rId59" Type="http://schemas.openxmlformats.org/officeDocument/2006/relationships/image" Target="../media/image110.png"/><Relationship Id="rId103" Type="http://schemas.openxmlformats.org/officeDocument/2006/relationships/image" Target="../media/image132.png"/><Relationship Id="rId108" Type="http://schemas.openxmlformats.org/officeDocument/2006/relationships/customXml" Target="../ink/ink138.xml"/><Relationship Id="rId54" Type="http://schemas.openxmlformats.org/officeDocument/2006/relationships/customXml" Target="../ink/ink111.xml"/><Relationship Id="rId70" Type="http://schemas.openxmlformats.org/officeDocument/2006/relationships/customXml" Target="../ink/ink119.xml"/><Relationship Id="rId75" Type="http://schemas.openxmlformats.org/officeDocument/2006/relationships/image" Target="../media/image118.png"/><Relationship Id="rId91" Type="http://schemas.openxmlformats.org/officeDocument/2006/relationships/image" Target="../media/image126.png"/><Relationship Id="rId96" Type="http://schemas.openxmlformats.org/officeDocument/2006/relationships/customXml" Target="../ink/ink132.xml"/><Relationship Id="rId1" Type="http://schemas.openxmlformats.org/officeDocument/2006/relationships/slideLayout" Target="../slideLayouts/slideLayout2.xml"/><Relationship Id="rId6" Type="http://schemas.openxmlformats.org/officeDocument/2006/relationships/image" Target="../media/image109.png"/><Relationship Id="rId15" Type="http://schemas.openxmlformats.org/officeDocument/2006/relationships/image" Target="../media/image56.png"/><Relationship Id="rId23" Type="http://schemas.openxmlformats.org/officeDocument/2006/relationships/image" Target="../media/image60.png"/><Relationship Id="rId28" Type="http://schemas.openxmlformats.org/officeDocument/2006/relationships/customXml" Target="../ink/ink98.xml"/><Relationship Id="rId36" Type="http://schemas.openxmlformats.org/officeDocument/2006/relationships/customXml" Target="../ink/ink102.xml"/><Relationship Id="rId49" Type="http://schemas.openxmlformats.org/officeDocument/2006/relationships/image" Target="../media/image73.png"/><Relationship Id="rId57" Type="http://schemas.openxmlformats.org/officeDocument/2006/relationships/image" Target="../media/image77.png"/><Relationship Id="rId106" Type="http://schemas.openxmlformats.org/officeDocument/2006/relationships/customXml" Target="../ink/ink137.xml"/><Relationship Id="rId114" Type="http://schemas.openxmlformats.org/officeDocument/2006/relationships/customXml" Target="../ink/ink141.xml"/><Relationship Id="rId10" Type="http://schemas.openxmlformats.org/officeDocument/2006/relationships/diagramLayout" Target="../diagrams/layout20.xml"/><Relationship Id="rId31" Type="http://schemas.openxmlformats.org/officeDocument/2006/relationships/image" Target="../media/image64.png"/><Relationship Id="rId44" Type="http://schemas.openxmlformats.org/officeDocument/2006/relationships/customXml" Target="../ink/ink106.xml"/><Relationship Id="rId52" Type="http://schemas.openxmlformats.org/officeDocument/2006/relationships/customXml" Target="../ink/ink110.xml"/><Relationship Id="rId60" Type="http://schemas.openxmlformats.org/officeDocument/2006/relationships/customXml" Target="../ink/ink114.xml"/><Relationship Id="rId65" Type="http://schemas.openxmlformats.org/officeDocument/2006/relationships/image" Target="../media/image113.png"/><Relationship Id="rId73" Type="http://schemas.openxmlformats.org/officeDocument/2006/relationships/image" Target="../media/image117.png"/><Relationship Id="rId78" Type="http://schemas.openxmlformats.org/officeDocument/2006/relationships/customXml" Target="../ink/ink123.xml"/><Relationship Id="rId81" Type="http://schemas.openxmlformats.org/officeDocument/2006/relationships/image" Target="../media/image121.png"/><Relationship Id="rId86" Type="http://schemas.openxmlformats.org/officeDocument/2006/relationships/customXml" Target="../ink/ink127.xml"/><Relationship Id="rId94" Type="http://schemas.openxmlformats.org/officeDocument/2006/relationships/customXml" Target="../ink/ink131.xml"/><Relationship Id="rId99" Type="http://schemas.openxmlformats.org/officeDocument/2006/relationships/image" Target="../media/image130.png"/><Relationship Id="rId101" Type="http://schemas.openxmlformats.org/officeDocument/2006/relationships/image" Target="../media/image131.png"/><Relationship Id="rId4" Type="http://schemas.openxmlformats.org/officeDocument/2006/relationships/image" Target="../media/image107.png"/><Relationship Id="rId9" Type="http://schemas.openxmlformats.org/officeDocument/2006/relationships/diagramData" Target="../diagrams/data20.xml"/><Relationship Id="rId13" Type="http://schemas.microsoft.com/office/2007/relationships/diagramDrawing" Target="../diagrams/drawing20.xml"/><Relationship Id="rId18" Type="http://schemas.openxmlformats.org/officeDocument/2006/relationships/customXml" Target="../ink/ink93.xml"/><Relationship Id="rId39" Type="http://schemas.openxmlformats.org/officeDocument/2006/relationships/image" Target="../media/image68.png"/><Relationship Id="rId109" Type="http://schemas.openxmlformats.org/officeDocument/2006/relationships/image" Target="../media/image135.png"/><Relationship Id="rId34" Type="http://schemas.openxmlformats.org/officeDocument/2006/relationships/customXml" Target="../ink/ink101.xml"/><Relationship Id="rId50" Type="http://schemas.openxmlformats.org/officeDocument/2006/relationships/customXml" Target="../ink/ink109.xml"/><Relationship Id="rId55" Type="http://schemas.openxmlformats.org/officeDocument/2006/relationships/image" Target="../media/image76.png"/><Relationship Id="rId76" Type="http://schemas.openxmlformats.org/officeDocument/2006/relationships/customXml" Target="../ink/ink122.xml"/><Relationship Id="rId97" Type="http://schemas.openxmlformats.org/officeDocument/2006/relationships/image" Target="../media/image129.png"/><Relationship Id="rId104" Type="http://schemas.openxmlformats.org/officeDocument/2006/relationships/customXml" Target="../ink/ink136.xml"/><Relationship Id="rId7" Type="http://schemas.openxmlformats.org/officeDocument/2006/relationships/image" Target="../media/image23.png"/><Relationship Id="rId71" Type="http://schemas.openxmlformats.org/officeDocument/2006/relationships/image" Target="../media/image116.png"/><Relationship Id="rId92" Type="http://schemas.openxmlformats.org/officeDocument/2006/relationships/customXml" Target="../ink/ink130.xml"/><Relationship Id="rId2" Type="http://schemas.openxmlformats.org/officeDocument/2006/relationships/image" Target="../media/image20.jpeg"/><Relationship Id="rId29" Type="http://schemas.openxmlformats.org/officeDocument/2006/relationships/image" Target="../media/image63.png"/><Relationship Id="rId24" Type="http://schemas.openxmlformats.org/officeDocument/2006/relationships/customXml" Target="../ink/ink96.xml"/><Relationship Id="rId40" Type="http://schemas.openxmlformats.org/officeDocument/2006/relationships/customXml" Target="../ink/ink104.xml"/><Relationship Id="rId45" Type="http://schemas.openxmlformats.org/officeDocument/2006/relationships/image" Target="../media/image71.png"/><Relationship Id="rId66" Type="http://schemas.openxmlformats.org/officeDocument/2006/relationships/customXml" Target="../ink/ink117.xml"/><Relationship Id="rId87" Type="http://schemas.openxmlformats.org/officeDocument/2006/relationships/image" Target="../media/image124.png"/><Relationship Id="rId110" Type="http://schemas.openxmlformats.org/officeDocument/2006/relationships/customXml" Target="../ink/ink139.xml"/><Relationship Id="rId115" Type="http://schemas.openxmlformats.org/officeDocument/2006/relationships/image" Target="../media/image138.png"/><Relationship Id="rId61" Type="http://schemas.openxmlformats.org/officeDocument/2006/relationships/image" Target="../media/image111.png"/><Relationship Id="rId82" Type="http://schemas.openxmlformats.org/officeDocument/2006/relationships/customXml" Target="../ink/ink125.xml"/><Relationship Id="rId19" Type="http://schemas.openxmlformats.org/officeDocument/2006/relationships/image" Target="../media/image58.png"/><Relationship Id="rId14" Type="http://schemas.openxmlformats.org/officeDocument/2006/relationships/customXml" Target="../ink/ink91.xml"/><Relationship Id="rId30" Type="http://schemas.openxmlformats.org/officeDocument/2006/relationships/customXml" Target="../ink/ink99.xml"/><Relationship Id="rId35" Type="http://schemas.openxmlformats.org/officeDocument/2006/relationships/image" Target="../media/image66.png"/><Relationship Id="rId56" Type="http://schemas.openxmlformats.org/officeDocument/2006/relationships/customXml" Target="../ink/ink112.xml"/><Relationship Id="rId77" Type="http://schemas.openxmlformats.org/officeDocument/2006/relationships/image" Target="../media/image119.png"/><Relationship Id="rId100" Type="http://schemas.openxmlformats.org/officeDocument/2006/relationships/customXml" Target="../ink/ink134.xml"/><Relationship Id="rId105" Type="http://schemas.openxmlformats.org/officeDocument/2006/relationships/image" Target="../media/image133.png"/><Relationship Id="rId8" Type="http://schemas.openxmlformats.org/officeDocument/2006/relationships/image" Target="../media/image31.png"/><Relationship Id="rId51" Type="http://schemas.openxmlformats.org/officeDocument/2006/relationships/image" Target="../media/image74.png"/><Relationship Id="rId72" Type="http://schemas.openxmlformats.org/officeDocument/2006/relationships/customXml" Target="../ink/ink120.xml"/><Relationship Id="rId93" Type="http://schemas.openxmlformats.org/officeDocument/2006/relationships/image" Target="../media/image127.png"/><Relationship Id="rId98" Type="http://schemas.openxmlformats.org/officeDocument/2006/relationships/customXml" Target="../ink/ink133.xml"/><Relationship Id="rId25" Type="http://schemas.openxmlformats.org/officeDocument/2006/relationships/image" Target="../media/image61.png"/><Relationship Id="rId46" Type="http://schemas.openxmlformats.org/officeDocument/2006/relationships/customXml" Target="../ink/ink107.xml"/><Relationship Id="rId67" Type="http://schemas.openxmlformats.org/officeDocument/2006/relationships/image" Target="../media/image114.png"/><Relationship Id="rId20" Type="http://schemas.openxmlformats.org/officeDocument/2006/relationships/customXml" Target="../ink/ink94.xml"/><Relationship Id="rId41" Type="http://schemas.openxmlformats.org/officeDocument/2006/relationships/image" Target="../media/image69.png"/><Relationship Id="rId62" Type="http://schemas.openxmlformats.org/officeDocument/2006/relationships/customXml" Target="../ink/ink115.xml"/><Relationship Id="rId83" Type="http://schemas.openxmlformats.org/officeDocument/2006/relationships/image" Target="../media/image122.png"/><Relationship Id="rId88" Type="http://schemas.openxmlformats.org/officeDocument/2006/relationships/customXml" Target="../ink/ink128.xml"/><Relationship Id="rId111" Type="http://schemas.openxmlformats.org/officeDocument/2006/relationships/image" Target="../media/image136.pn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diagramLayout" Target="../diagrams/layout2.xml"/><Relationship Id="rId7" Type="http://schemas.openxmlformats.org/officeDocument/2006/relationships/hyperlink" Target="https://svs.gsfc.nasa.gov/4373" TargetMode="Externa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0.sv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10.svg"/></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diagramLayout" Target="../diagrams/layout5.xml"/><Relationship Id="rId7" Type="http://schemas.openxmlformats.org/officeDocument/2006/relationships/image" Target="../media/image9.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diagramLayout" Target="../diagrams/layout6.xml"/><Relationship Id="rId7" Type="http://schemas.openxmlformats.org/officeDocument/2006/relationships/image" Target="../media/image9.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image" Target="../media/image6.png"/><Relationship Id="rId4" Type="http://schemas.openxmlformats.org/officeDocument/2006/relationships/diagramLayout" Target="../diagrams/layout7.xml"/><Relationship Id="rId9" Type="http://schemas.openxmlformats.org/officeDocument/2006/relationships/image" Target="../media/image10.sv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image" Target="../media/image6.png"/><Relationship Id="rId5" Type="http://schemas.openxmlformats.org/officeDocument/2006/relationships/diagramQuickStyle" Target="../diagrams/quickStyle8.xml"/><Relationship Id="rId10" Type="http://schemas.openxmlformats.org/officeDocument/2006/relationships/image" Target="../media/image11.png"/><Relationship Id="rId4" Type="http://schemas.openxmlformats.org/officeDocument/2006/relationships/diagramLayout" Target="../diagrams/layout8.xml"/><Relationship Id="rId9"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B9426-00D4-4AA0-9424-8201D10C7544}"/>
              </a:ext>
            </a:extLst>
          </p:cNvPr>
          <p:cNvSpPr>
            <a:spLocks noGrp="1"/>
          </p:cNvSpPr>
          <p:nvPr>
            <p:ph type="ctrTitle"/>
          </p:nvPr>
        </p:nvSpPr>
        <p:spPr>
          <a:xfrm>
            <a:off x="869575" y="182880"/>
            <a:ext cx="10452847" cy="3063240"/>
          </a:xfrm>
        </p:spPr>
        <p:txBody>
          <a:bodyPr>
            <a:normAutofit/>
          </a:bodyPr>
          <a:lstStyle/>
          <a:p>
            <a:r>
              <a:rPr lang="en-US" sz="4800"/>
              <a:t>Validating Thermospheric </a:t>
            </a:r>
            <a:br>
              <a:rPr lang="en-US" sz="4800"/>
            </a:br>
            <a:r>
              <a:rPr lang="en-US" sz="4800"/>
              <a:t>Neutral Density Models using </a:t>
            </a:r>
            <a:br>
              <a:rPr lang="en-US" sz="4800"/>
            </a:br>
            <a:r>
              <a:rPr lang="en-US" sz="4800"/>
              <a:t>GEODYN’s Precision Orbit Determination</a:t>
            </a:r>
          </a:p>
        </p:txBody>
      </p:sp>
      <p:sp>
        <p:nvSpPr>
          <p:cNvPr id="3" name="Subtitle 2">
            <a:extLst>
              <a:ext uri="{FF2B5EF4-FFF2-40B4-BE49-F238E27FC236}">
                <a16:creationId xmlns:a16="http://schemas.microsoft.com/office/drawing/2014/main" id="{5B584CC4-B4FB-4E5C-A88F-F23D9CDB3C86}"/>
              </a:ext>
            </a:extLst>
          </p:cNvPr>
          <p:cNvSpPr>
            <a:spLocks noGrp="1"/>
          </p:cNvSpPr>
          <p:nvPr>
            <p:ph type="subTitle" idx="1"/>
          </p:nvPr>
        </p:nvSpPr>
        <p:spPr>
          <a:xfrm>
            <a:off x="1524000" y="3958654"/>
            <a:ext cx="9144000" cy="2182264"/>
          </a:xfrm>
        </p:spPr>
        <p:txBody>
          <a:bodyPr>
            <a:normAutofit/>
          </a:bodyPr>
          <a:lstStyle/>
          <a:p>
            <a:r>
              <a:rPr lang="en-US">
                <a:latin typeface="+mj-lt"/>
              </a:rPr>
              <a:t>Z.C. Waldron</a:t>
            </a:r>
            <a:r>
              <a:rPr lang="en-US" baseline="30000">
                <a:latin typeface="+mj-lt"/>
              </a:rPr>
              <a:t>1</a:t>
            </a:r>
            <a:r>
              <a:rPr lang="en-US">
                <a:latin typeface="+mj-lt"/>
              </a:rPr>
              <a:t>,</a:t>
            </a:r>
            <a:r>
              <a:rPr lang="en-US" baseline="30000">
                <a:latin typeface="+mj-lt"/>
              </a:rPr>
              <a:t> </a:t>
            </a:r>
            <a:r>
              <a:rPr lang="en-US" i="0">
                <a:effectLst/>
                <a:latin typeface="+mj-lt"/>
              </a:rPr>
              <a:t>K. Garcia-Sage</a:t>
            </a:r>
            <a:r>
              <a:rPr lang="en-US" i="0" baseline="30000">
                <a:effectLst/>
                <a:latin typeface="+mj-lt"/>
              </a:rPr>
              <a:t>2</a:t>
            </a:r>
            <a:r>
              <a:rPr lang="en-US" i="0">
                <a:effectLst/>
                <a:latin typeface="+mj-lt"/>
              </a:rPr>
              <a:t>, E.K. Sutton</a:t>
            </a:r>
            <a:r>
              <a:rPr lang="en-US" i="0" baseline="30000">
                <a:effectLst/>
                <a:latin typeface="+mj-lt"/>
              </a:rPr>
              <a:t>1</a:t>
            </a:r>
            <a:r>
              <a:rPr lang="en-US" i="0">
                <a:effectLst/>
                <a:latin typeface="+mj-lt"/>
              </a:rPr>
              <a:t>, J.P. Thayer</a:t>
            </a:r>
            <a:r>
              <a:rPr lang="en-US" i="0" baseline="30000">
                <a:effectLst/>
                <a:latin typeface="+mj-lt"/>
              </a:rPr>
              <a:t>1</a:t>
            </a:r>
            <a:r>
              <a:rPr lang="en-US" i="0">
                <a:effectLst/>
                <a:latin typeface="+mj-lt"/>
              </a:rPr>
              <a:t>, V. Ray</a:t>
            </a:r>
            <a:r>
              <a:rPr lang="en-US" i="0" baseline="30000">
                <a:effectLst/>
                <a:latin typeface="+mj-lt"/>
              </a:rPr>
              <a:t>1</a:t>
            </a:r>
            <a:r>
              <a:rPr lang="en-US" i="0">
                <a:effectLst/>
                <a:latin typeface="+mj-lt"/>
              </a:rPr>
              <a:t>,</a:t>
            </a:r>
            <a:endParaRPr lang="en-US" i="0" baseline="30000">
              <a:effectLst/>
              <a:latin typeface="+mj-lt"/>
            </a:endParaRPr>
          </a:p>
          <a:p>
            <a:r>
              <a:rPr lang="en-US" i="0">
                <a:effectLst/>
                <a:latin typeface="+mj-lt"/>
              </a:rPr>
              <a:t>CCMC, and the GEODYN Teams</a:t>
            </a:r>
          </a:p>
          <a:p>
            <a:endParaRPr lang="en-US" b="0" i="1">
              <a:effectLst/>
              <a:latin typeface="Cambria Math" panose="02040503050406030204" pitchFamily="18" charset="0"/>
            </a:endParaRPr>
          </a:p>
          <a:p>
            <a:pPr lvl="2" algn="l"/>
            <a:r>
              <a:rPr lang="en-US" b="0" i="0" baseline="30000">
                <a:effectLst/>
                <a:latin typeface="+mj-lt"/>
              </a:rPr>
              <a:t>1 </a:t>
            </a:r>
            <a:r>
              <a:rPr lang="en-US" b="0" i="0">
                <a:effectLst/>
                <a:latin typeface="+mj-lt"/>
              </a:rPr>
              <a:t>CU Boulder Space Weather Technology, Research, and Education Center</a:t>
            </a:r>
          </a:p>
          <a:p>
            <a:pPr lvl="2" algn="l"/>
            <a:r>
              <a:rPr lang="en-US" b="0" i="0" baseline="30000">
                <a:effectLst/>
                <a:latin typeface="+mj-lt"/>
              </a:rPr>
              <a:t>2 </a:t>
            </a:r>
            <a:r>
              <a:rPr lang="en-US" b="0" i="0">
                <a:effectLst/>
                <a:latin typeface="+mj-lt"/>
              </a:rPr>
              <a:t>NASA Goddard, Space Weather Laboratory, Community Coordinated Modeling Center</a:t>
            </a:r>
            <a:endParaRPr lang="en-US" sz="2800">
              <a:latin typeface="+mj-lt"/>
            </a:endParaRPr>
          </a:p>
        </p:txBody>
      </p:sp>
    </p:spTree>
    <p:extLst>
      <p:ext uri="{BB962C8B-B14F-4D97-AF65-F5344CB8AC3E}">
        <p14:creationId xmlns:p14="http://schemas.microsoft.com/office/powerpoint/2010/main" val="725403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TextBox 148">
            <a:extLst>
              <a:ext uri="{FF2B5EF4-FFF2-40B4-BE49-F238E27FC236}">
                <a16:creationId xmlns:a16="http://schemas.microsoft.com/office/drawing/2014/main" id="{630BF231-B46B-1E3D-C043-6B62C8246B61}"/>
              </a:ext>
            </a:extLst>
          </p:cNvPr>
          <p:cNvSpPr txBox="1"/>
          <p:nvPr/>
        </p:nvSpPr>
        <p:spPr>
          <a:xfrm>
            <a:off x="234199" y="603876"/>
            <a:ext cx="5944828" cy="830997"/>
          </a:xfrm>
          <a:prstGeom prst="rect">
            <a:avLst/>
          </a:prstGeom>
          <a:noFill/>
        </p:spPr>
        <p:txBody>
          <a:bodyPr wrap="square">
            <a:spAutoFit/>
          </a:bodyPr>
          <a:lstStyle/>
          <a:p>
            <a:r>
              <a:rPr lang="en-US" sz="2400" b="1">
                <a:latin typeface="+mj-lt"/>
              </a:rPr>
              <a:t>Step 1: </a:t>
            </a:r>
            <a:r>
              <a:rPr lang="en-US" sz="2400">
                <a:latin typeface="+mj-lt"/>
              </a:rPr>
              <a:t> </a:t>
            </a:r>
            <a:r>
              <a:rPr lang="en-US" sz="2400" b="0" i="0">
                <a:effectLst/>
                <a:latin typeface="+mj-lt"/>
              </a:rPr>
              <a:t>Prepare GEODYN II for drag study using ICESAT-2 input parameters</a:t>
            </a:r>
            <a:endParaRPr lang="en-US" sz="2400" b="1">
              <a:latin typeface="+mj-lt"/>
            </a:endParaRPr>
          </a:p>
        </p:txBody>
      </p:sp>
      <p:graphicFrame>
        <p:nvGraphicFramePr>
          <p:cNvPr id="44" name="Diagram 43">
            <a:extLst>
              <a:ext uri="{FF2B5EF4-FFF2-40B4-BE49-F238E27FC236}">
                <a16:creationId xmlns:a16="http://schemas.microsoft.com/office/drawing/2014/main" id="{96680E02-D44E-BEF7-264A-A8543A53DFE8}"/>
              </a:ext>
            </a:extLst>
          </p:cNvPr>
          <p:cNvGraphicFramePr/>
          <p:nvPr/>
        </p:nvGraphicFramePr>
        <p:xfrm>
          <a:off x="1712745" y="22860"/>
          <a:ext cx="8766509" cy="4817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9" name="TextBox 108">
            <a:extLst>
              <a:ext uri="{FF2B5EF4-FFF2-40B4-BE49-F238E27FC236}">
                <a16:creationId xmlns:a16="http://schemas.microsoft.com/office/drawing/2014/main" id="{B0E437BA-D74D-33DF-B9DC-D8757FCC84BB}"/>
              </a:ext>
            </a:extLst>
          </p:cNvPr>
          <p:cNvSpPr txBox="1"/>
          <p:nvPr/>
        </p:nvSpPr>
        <p:spPr>
          <a:xfrm>
            <a:off x="7128004" y="769703"/>
            <a:ext cx="4099421" cy="461665"/>
          </a:xfrm>
          <a:prstGeom prst="rect">
            <a:avLst/>
          </a:prstGeom>
          <a:noFill/>
        </p:spPr>
        <p:txBody>
          <a:bodyPr wrap="square">
            <a:spAutoFit/>
          </a:bodyPr>
          <a:lstStyle/>
          <a:p>
            <a:pPr algn="ctr"/>
            <a:r>
              <a:rPr lang="en-US" sz="2400" b="1">
                <a:latin typeface="+mj-lt"/>
              </a:rPr>
              <a:t>Step 3: </a:t>
            </a:r>
            <a:r>
              <a:rPr lang="en-US" sz="2400">
                <a:latin typeface="+mj-lt"/>
              </a:rPr>
              <a:t>Perform the Validation</a:t>
            </a:r>
          </a:p>
        </p:txBody>
      </p:sp>
      <p:grpSp>
        <p:nvGrpSpPr>
          <p:cNvPr id="87" name="Group 86">
            <a:extLst>
              <a:ext uri="{FF2B5EF4-FFF2-40B4-BE49-F238E27FC236}">
                <a16:creationId xmlns:a16="http://schemas.microsoft.com/office/drawing/2014/main" id="{923DB9BF-171C-E7CD-3581-4659717DABCB}"/>
              </a:ext>
            </a:extLst>
          </p:cNvPr>
          <p:cNvGrpSpPr/>
          <p:nvPr/>
        </p:nvGrpSpPr>
        <p:grpSpPr>
          <a:xfrm>
            <a:off x="5885088" y="5141557"/>
            <a:ext cx="5832177" cy="1125458"/>
            <a:chOff x="5847766" y="4966463"/>
            <a:chExt cx="5832177" cy="1125458"/>
          </a:xfrm>
        </p:grpSpPr>
        <p:grpSp>
          <p:nvGrpSpPr>
            <p:cNvPr id="88" name="Group 87">
              <a:extLst>
                <a:ext uri="{FF2B5EF4-FFF2-40B4-BE49-F238E27FC236}">
                  <a16:creationId xmlns:a16="http://schemas.microsoft.com/office/drawing/2014/main" id="{746D968A-B812-D7F0-5E71-F24B319D8815}"/>
                </a:ext>
              </a:extLst>
            </p:cNvPr>
            <p:cNvGrpSpPr/>
            <p:nvPr/>
          </p:nvGrpSpPr>
          <p:grpSpPr>
            <a:xfrm>
              <a:off x="5847766" y="4966463"/>
              <a:ext cx="768159" cy="1110557"/>
              <a:chOff x="5284256" y="5235942"/>
              <a:chExt cx="768159" cy="1110557"/>
            </a:xfrm>
          </p:grpSpPr>
          <p:grpSp>
            <p:nvGrpSpPr>
              <p:cNvPr id="120" name="Group 119">
                <a:extLst>
                  <a:ext uri="{FF2B5EF4-FFF2-40B4-BE49-F238E27FC236}">
                    <a16:creationId xmlns:a16="http://schemas.microsoft.com/office/drawing/2014/main" id="{4B96639D-7724-2E35-1FA6-FB72927B4E44}"/>
                  </a:ext>
                </a:extLst>
              </p:cNvPr>
              <p:cNvGrpSpPr/>
              <p:nvPr/>
            </p:nvGrpSpPr>
            <p:grpSpPr>
              <a:xfrm>
                <a:off x="5415703" y="5235942"/>
                <a:ext cx="505266" cy="652519"/>
                <a:chOff x="5056902" y="1526445"/>
                <a:chExt cx="2649526" cy="3421700"/>
              </a:xfrm>
            </p:grpSpPr>
            <p:pic>
              <p:nvPicPr>
                <p:cNvPr id="122" name="Graphic 121">
                  <a:extLst>
                    <a:ext uri="{FF2B5EF4-FFF2-40B4-BE49-F238E27FC236}">
                      <a16:creationId xmlns:a16="http://schemas.microsoft.com/office/drawing/2014/main" id="{160273DC-F4E9-3F17-8CE4-FA9851051FF7}"/>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49731"/>
                <a:stretch/>
              </p:blipFill>
              <p:spPr>
                <a:xfrm>
                  <a:off x="6381663" y="1941167"/>
                  <a:ext cx="1324765" cy="2633817"/>
                </a:xfrm>
                <a:prstGeom prst="rect">
                  <a:avLst/>
                </a:prstGeom>
              </p:spPr>
            </p:pic>
            <p:sp>
              <p:nvSpPr>
                <p:cNvPr id="123" name="Oval 122">
                  <a:extLst>
                    <a:ext uri="{FF2B5EF4-FFF2-40B4-BE49-F238E27FC236}">
                      <a16:creationId xmlns:a16="http://schemas.microsoft.com/office/drawing/2014/main" id="{510DA49F-FD1E-08D4-6856-F7CB8968332F}"/>
                    </a:ext>
                  </a:extLst>
                </p:cNvPr>
                <p:cNvSpPr/>
                <p:nvPr/>
              </p:nvSpPr>
              <p:spPr>
                <a:xfrm rot="16200000">
                  <a:off x="4670823" y="2352376"/>
                  <a:ext cx="3421700" cy="1769838"/>
                </a:xfrm>
                <a:prstGeom prst="ellipse">
                  <a:avLst/>
                </a:prstGeom>
                <a:noFill/>
                <a:ln w="34925">
                  <a:solidFill>
                    <a:srgbClr val="00CC95"/>
                  </a:solidFill>
                  <a:prstDash val="sysDot"/>
                  <a:extLst>
                    <a:ext uri="{C807C97D-BFC1-408E-A445-0C87EB9F89A2}">
                      <ask:lineSketchStyleProps xmlns:ask="http://schemas.microsoft.com/office/drawing/2018/sketchyshapes" sd="1219033472">
                        <a:custGeom>
                          <a:avLst/>
                          <a:gdLst>
                            <a:gd name="connsiteX0" fmla="*/ 0 w 1190467"/>
                            <a:gd name="connsiteY0" fmla="*/ 249721 h 499442"/>
                            <a:gd name="connsiteX1" fmla="*/ 595234 w 1190467"/>
                            <a:gd name="connsiteY1" fmla="*/ 0 h 499442"/>
                            <a:gd name="connsiteX2" fmla="*/ 1190468 w 1190467"/>
                            <a:gd name="connsiteY2" fmla="*/ 249721 h 499442"/>
                            <a:gd name="connsiteX3" fmla="*/ 595234 w 1190467"/>
                            <a:gd name="connsiteY3" fmla="*/ 499442 h 499442"/>
                            <a:gd name="connsiteX4" fmla="*/ 0 w 1190467"/>
                            <a:gd name="connsiteY4" fmla="*/ 249721 h 49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467" h="499442" extrusionOk="0">
                              <a:moveTo>
                                <a:pt x="0" y="249721"/>
                              </a:moveTo>
                              <a:cubicBezTo>
                                <a:pt x="-4786" y="108852"/>
                                <a:pt x="219655" y="17580"/>
                                <a:pt x="595234" y="0"/>
                              </a:cubicBezTo>
                              <a:cubicBezTo>
                                <a:pt x="940633" y="3507"/>
                                <a:pt x="1172162" y="112386"/>
                                <a:pt x="1190468" y="249721"/>
                              </a:cubicBezTo>
                              <a:cubicBezTo>
                                <a:pt x="1187535" y="390502"/>
                                <a:pt x="914984" y="549127"/>
                                <a:pt x="595234" y="499442"/>
                              </a:cubicBezTo>
                              <a:cubicBezTo>
                                <a:pt x="263643" y="497882"/>
                                <a:pt x="18976" y="396705"/>
                                <a:pt x="0" y="24972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24" name="Graphic 123">
                  <a:extLst>
                    <a:ext uri="{FF2B5EF4-FFF2-40B4-BE49-F238E27FC236}">
                      <a16:creationId xmlns:a16="http://schemas.microsoft.com/office/drawing/2014/main" id="{058FD1DA-B304-A561-E660-248DD916070E}"/>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r="49731"/>
                <a:stretch/>
              </p:blipFill>
              <p:spPr>
                <a:xfrm>
                  <a:off x="5056902" y="1941645"/>
                  <a:ext cx="1324766" cy="2632861"/>
                </a:xfrm>
                <a:prstGeom prst="rect">
                  <a:avLst/>
                </a:prstGeom>
              </p:spPr>
            </p:pic>
          </p:grpSp>
          <p:sp>
            <p:nvSpPr>
              <p:cNvPr id="121" name="TextBox 120">
                <a:extLst>
                  <a:ext uri="{FF2B5EF4-FFF2-40B4-BE49-F238E27FC236}">
                    <a16:creationId xmlns:a16="http://schemas.microsoft.com/office/drawing/2014/main" id="{239742F8-1CFF-36A3-BE90-77C9A6446830}"/>
                  </a:ext>
                </a:extLst>
              </p:cNvPr>
              <p:cNvSpPr txBox="1"/>
              <p:nvPr/>
            </p:nvSpPr>
            <p:spPr>
              <a:xfrm>
                <a:off x="5284256" y="5977167"/>
                <a:ext cx="768159" cy="369332"/>
              </a:xfrm>
              <a:prstGeom prst="rect">
                <a:avLst/>
              </a:prstGeom>
              <a:noFill/>
            </p:spPr>
            <p:txBody>
              <a:bodyPr wrap="none" rtlCol="0">
                <a:spAutoFit/>
              </a:bodyPr>
              <a:lstStyle/>
              <a:p>
                <a:pPr algn="ctr"/>
                <a:r>
                  <a:rPr lang="en-US">
                    <a:solidFill>
                      <a:srgbClr val="00CC95"/>
                    </a:solidFill>
                  </a:rPr>
                  <a:t>MSIS2</a:t>
                </a:r>
              </a:p>
            </p:txBody>
          </p:sp>
        </p:grpSp>
        <p:grpSp>
          <p:nvGrpSpPr>
            <p:cNvPr id="89" name="Group 88">
              <a:extLst>
                <a:ext uri="{FF2B5EF4-FFF2-40B4-BE49-F238E27FC236}">
                  <a16:creationId xmlns:a16="http://schemas.microsoft.com/office/drawing/2014/main" id="{D94CCDC0-6751-FF04-6D12-6A7FE86D474C}"/>
                </a:ext>
              </a:extLst>
            </p:cNvPr>
            <p:cNvGrpSpPr/>
            <p:nvPr/>
          </p:nvGrpSpPr>
          <p:grpSpPr>
            <a:xfrm>
              <a:off x="6720050" y="4974140"/>
              <a:ext cx="1102225" cy="1110557"/>
              <a:chOff x="5117225" y="5235942"/>
              <a:chExt cx="1102225" cy="1110557"/>
            </a:xfrm>
          </p:grpSpPr>
          <p:grpSp>
            <p:nvGrpSpPr>
              <p:cNvPr id="115" name="Group 114">
                <a:extLst>
                  <a:ext uri="{FF2B5EF4-FFF2-40B4-BE49-F238E27FC236}">
                    <a16:creationId xmlns:a16="http://schemas.microsoft.com/office/drawing/2014/main" id="{3DFCFFBF-F4F2-21E7-A54D-4C8736C2716F}"/>
                  </a:ext>
                </a:extLst>
              </p:cNvPr>
              <p:cNvGrpSpPr/>
              <p:nvPr/>
            </p:nvGrpSpPr>
            <p:grpSpPr>
              <a:xfrm>
                <a:off x="5415703" y="5235942"/>
                <a:ext cx="505266" cy="652519"/>
                <a:chOff x="5056902" y="1526445"/>
                <a:chExt cx="2649526" cy="3421700"/>
              </a:xfrm>
            </p:grpSpPr>
            <p:pic>
              <p:nvPicPr>
                <p:cNvPr id="117" name="Graphic 116">
                  <a:extLst>
                    <a:ext uri="{FF2B5EF4-FFF2-40B4-BE49-F238E27FC236}">
                      <a16:creationId xmlns:a16="http://schemas.microsoft.com/office/drawing/2014/main" id="{D6DDDF1D-B39A-24A8-164E-64D15CED77B9}"/>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49731"/>
                <a:stretch/>
              </p:blipFill>
              <p:spPr>
                <a:xfrm>
                  <a:off x="6381663" y="1941167"/>
                  <a:ext cx="1324765" cy="2633817"/>
                </a:xfrm>
                <a:prstGeom prst="rect">
                  <a:avLst/>
                </a:prstGeom>
              </p:spPr>
            </p:pic>
            <p:sp>
              <p:nvSpPr>
                <p:cNvPr id="118" name="Oval 117">
                  <a:extLst>
                    <a:ext uri="{FF2B5EF4-FFF2-40B4-BE49-F238E27FC236}">
                      <a16:creationId xmlns:a16="http://schemas.microsoft.com/office/drawing/2014/main" id="{D2E9A2DE-ED7F-9442-EA64-715A2E7BF185}"/>
                    </a:ext>
                  </a:extLst>
                </p:cNvPr>
                <p:cNvSpPr/>
                <p:nvPr/>
              </p:nvSpPr>
              <p:spPr>
                <a:xfrm rot="16200000">
                  <a:off x="4670823" y="2352376"/>
                  <a:ext cx="3421700" cy="1769838"/>
                </a:xfrm>
                <a:prstGeom prst="ellipse">
                  <a:avLst/>
                </a:prstGeom>
                <a:noFill/>
                <a:ln w="34925">
                  <a:solidFill>
                    <a:srgbClr val="EE543B"/>
                  </a:solidFill>
                  <a:prstDash val="sysDot"/>
                  <a:extLst>
                    <a:ext uri="{C807C97D-BFC1-408E-A445-0C87EB9F89A2}">
                      <ask:lineSketchStyleProps xmlns:ask="http://schemas.microsoft.com/office/drawing/2018/sketchyshapes" sd="1219033472">
                        <a:custGeom>
                          <a:avLst/>
                          <a:gdLst>
                            <a:gd name="connsiteX0" fmla="*/ 0 w 1190467"/>
                            <a:gd name="connsiteY0" fmla="*/ 249721 h 499442"/>
                            <a:gd name="connsiteX1" fmla="*/ 595234 w 1190467"/>
                            <a:gd name="connsiteY1" fmla="*/ 0 h 499442"/>
                            <a:gd name="connsiteX2" fmla="*/ 1190468 w 1190467"/>
                            <a:gd name="connsiteY2" fmla="*/ 249721 h 499442"/>
                            <a:gd name="connsiteX3" fmla="*/ 595234 w 1190467"/>
                            <a:gd name="connsiteY3" fmla="*/ 499442 h 499442"/>
                            <a:gd name="connsiteX4" fmla="*/ 0 w 1190467"/>
                            <a:gd name="connsiteY4" fmla="*/ 249721 h 49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467" h="499442" extrusionOk="0">
                              <a:moveTo>
                                <a:pt x="0" y="249721"/>
                              </a:moveTo>
                              <a:cubicBezTo>
                                <a:pt x="-4786" y="108852"/>
                                <a:pt x="219655" y="17580"/>
                                <a:pt x="595234" y="0"/>
                              </a:cubicBezTo>
                              <a:cubicBezTo>
                                <a:pt x="940633" y="3507"/>
                                <a:pt x="1172162" y="112386"/>
                                <a:pt x="1190468" y="249721"/>
                              </a:cubicBezTo>
                              <a:cubicBezTo>
                                <a:pt x="1187535" y="390502"/>
                                <a:pt x="914984" y="549127"/>
                                <a:pt x="595234" y="499442"/>
                              </a:cubicBezTo>
                              <a:cubicBezTo>
                                <a:pt x="263643" y="497882"/>
                                <a:pt x="18976" y="396705"/>
                                <a:pt x="0" y="24972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19" name="Graphic 118">
                  <a:extLst>
                    <a:ext uri="{FF2B5EF4-FFF2-40B4-BE49-F238E27FC236}">
                      <a16:creationId xmlns:a16="http://schemas.microsoft.com/office/drawing/2014/main" id="{AF075886-54D9-A69F-EB10-0BBCB2DE8B7B}"/>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r="49731"/>
                <a:stretch/>
              </p:blipFill>
              <p:spPr>
                <a:xfrm>
                  <a:off x="5056902" y="1941645"/>
                  <a:ext cx="1324766" cy="2632861"/>
                </a:xfrm>
                <a:prstGeom prst="rect">
                  <a:avLst/>
                </a:prstGeom>
              </p:spPr>
            </p:pic>
          </p:grpSp>
          <p:sp>
            <p:nvSpPr>
              <p:cNvPr id="116" name="TextBox 115">
                <a:extLst>
                  <a:ext uri="{FF2B5EF4-FFF2-40B4-BE49-F238E27FC236}">
                    <a16:creationId xmlns:a16="http://schemas.microsoft.com/office/drawing/2014/main" id="{2E1C78C9-93CB-5527-9E67-5A2B887D3A38}"/>
                  </a:ext>
                </a:extLst>
              </p:cNvPr>
              <p:cNvSpPr txBox="1"/>
              <p:nvPr/>
            </p:nvSpPr>
            <p:spPr>
              <a:xfrm>
                <a:off x="5117225" y="5977167"/>
                <a:ext cx="1102225" cy="369332"/>
              </a:xfrm>
              <a:prstGeom prst="rect">
                <a:avLst/>
              </a:prstGeom>
              <a:noFill/>
            </p:spPr>
            <p:txBody>
              <a:bodyPr wrap="none" rtlCol="0">
                <a:spAutoFit/>
              </a:bodyPr>
              <a:lstStyle/>
              <a:p>
                <a:pPr algn="ctr"/>
                <a:r>
                  <a:rPr lang="en-US">
                    <a:solidFill>
                      <a:srgbClr val="EE543B"/>
                    </a:solidFill>
                  </a:rPr>
                  <a:t>DTM2020</a:t>
                </a:r>
              </a:p>
            </p:txBody>
          </p:sp>
        </p:grpSp>
        <p:grpSp>
          <p:nvGrpSpPr>
            <p:cNvPr id="90" name="Group 89">
              <a:extLst>
                <a:ext uri="{FF2B5EF4-FFF2-40B4-BE49-F238E27FC236}">
                  <a16:creationId xmlns:a16="http://schemas.microsoft.com/office/drawing/2014/main" id="{30F5945D-1283-861A-361C-0F03F99F4094}"/>
                </a:ext>
              </a:extLst>
            </p:cNvPr>
            <p:cNvGrpSpPr/>
            <p:nvPr/>
          </p:nvGrpSpPr>
          <p:grpSpPr>
            <a:xfrm>
              <a:off x="7912037" y="4974140"/>
              <a:ext cx="851515" cy="1110557"/>
              <a:chOff x="5242580" y="5235942"/>
              <a:chExt cx="851515" cy="1110557"/>
            </a:xfrm>
          </p:grpSpPr>
          <p:grpSp>
            <p:nvGrpSpPr>
              <p:cNvPr id="110" name="Group 109">
                <a:extLst>
                  <a:ext uri="{FF2B5EF4-FFF2-40B4-BE49-F238E27FC236}">
                    <a16:creationId xmlns:a16="http://schemas.microsoft.com/office/drawing/2014/main" id="{ABC73134-C4B2-FC99-C876-A0B0EDA3321A}"/>
                  </a:ext>
                </a:extLst>
              </p:cNvPr>
              <p:cNvGrpSpPr/>
              <p:nvPr/>
            </p:nvGrpSpPr>
            <p:grpSpPr>
              <a:xfrm>
                <a:off x="5415703" y="5235942"/>
                <a:ext cx="505266" cy="652519"/>
                <a:chOff x="5056902" y="1526445"/>
                <a:chExt cx="2649526" cy="3421700"/>
              </a:xfrm>
            </p:grpSpPr>
            <p:pic>
              <p:nvPicPr>
                <p:cNvPr id="112" name="Graphic 111">
                  <a:extLst>
                    <a:ext uri="{FF2B5EF4-FFF2-40B4-BE49-F238E27FC236}">
                      <a16:creationId xmlns:a16="http://schemas.microsoft.com/office/drawing/2014/main" id="{41A47BF4-779E-7E20-E7B5-6B1CE42DFE8B}"/>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49731"/>
                <a:stretch/>
              </p:blipFill>
              <p:spPr>
                <a:xfrm>
                  <a:off x="6381663" y="1941167"/>
                  <a:ext cx="1324765" cy="2633817"/>
                </a:xfrm>
                <a:prstGeom prst="rect">
                  <a:avLst/>
                </a:prstGeom>
              </p:spPr>
            </p:pic>
            <p:sp>
              <p:nvSpPr>
                <p:cNvPr id="113" name="Oval 112">
                  <a:extLst>
                    <a:ext uri="{FF2B5EF4-FFF2-40B4-BE49-F238E27FC236}">
                      <a16:creationId xmlns:a16="http://schemas.microsoft.com/office/drawing/2014/main" id="{8DF863DE-09B5-201C-71F4-A5652699A640}"/>
                    </a:ext>
                  </a:extLst>
                </p:cNvPr>
                <p:cNvSpPr/>
                <p:nvPr/>
              </p:nvSpPr>
              <p:spPr>
                <a:xfrm rot="16200000">
                  <a:off x="4670823" y="2352376"/>
                  <a:ext cx="3421700" cy="1769838"/>
                </a:xfrm>
                <a:prstGeom prst="ellipse">
                  <a:avLst/>
                </a:prstGeom>
                <a:noFill/>
                <a:ln w="34925">
                  <a:solidFill>
                    <a:srgbClr val="FEA05B"/>
                  </a:solidFill>
                  <a:prstDash val="sysDot"/>
                  <a:extLst>
                    <a:ext uri="{C807C97D-BFC1-408E-A445-0C87EB9F89A2}">
                      <ask:lineSketchStyleProps xmlns:ask="http://schemas.microsoft.com/office/drawing/2018/sketchyshapes" sd="1219033472">
                        <a:custGeom>
                          <a:avLst/>
                          <a:gdLst>
                            <a:gd name="connsiteX0" fmla="*/ 0 w 1190467"/>
                            <a:gd name="connsiteY0" fmla="*/ 249721 h 499442"/>
                            <a:gd name="connsiteX1" fmla="*/ 595234 w 1190467"/>
                            <a:gd name="connsiteY1" fmla="*/ 0 h 499442"/>
                            <a:gd name="connsiteX2" fmla="*/ 1190468 w 1190467"/>
                            <a:gd name="connsiteY2" fmla="*/ 249721 h 499442"/>
                            <a:gd name="connsiteX3" fmla="*/ 595234 w 1190467"/>
                            <a:gd name="connsiteY3" fmla="*/ 499442 h 499442"/>
                            <a:gd name="connsiteX4" fmla="*/ 0 w 1190467"/>
                            <a:gd name="connsiteY4" fmla="*/ 249721 h 49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467" h="499442" extrusionOk="0">
                              <a:moveTo>
                                <a:pt x="0" y="249721"/>
                              </a:moveTo>
                              <a:cubicBezTo>
                                <a:pt x="-4786" y="108852"/>
                                <a:pt x="219655" y="17580"/>
                                <a:pt x="595234" y="0"/>
                              </a:cubicBezTo>
                              <a:cubicBezTo>
                                <a:pt x="940633" y="3507"/>
                                <a:pt x="1172162" y="112386"/>
                                <a:pt x="1190468" y="249721"/>
                              </a:cubicBezTo>
                              <a:cubicBezTo>
                                <a:pt x="1187535" y="390502"/>
                                <a:pt x="914984" y="549127"/>
                                <a:pt x="595234" y="499442"/>
                              </a:cubicBezTo>
                              <a:cubicBezTo>
                                <a:pt x="263643" y="497882"/>
                                <a:pt x="18976" y="396705"/>
                                <a:pt x="0" y="24972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14" name="Graphic 113">
                  <a:extLst>
                    <a:ext uri="{FF2B5EF4-FFF2-40B4-BE49-F238E27FC236}">
                      <a16:creationId xmlns:a16="http://schemas.microsoft.com/office/drawing/2014/main" id="{6A9E424E-DFBA-6AE5-64C1-D0A1D606B54B}"/>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r="49731"/>
                <a:stretch/>
              </p:blipFill>
              <p:spPr>
                <a:xfrm>
                  <a:off x="5056902" y="1941645"/>
                  <a:ext cx="1324766" cy="2632861"/>
                </a:xfrm>
                <a:prstGeom prst="rect">
                  <a:avLst/>
                </a:prstGeom>
              </p:spPr>
            </p:pic>
          </p:grpSp>
          <p:sp>
            <p:nvSpPr>
              <p:cNvPr id="111" name="TextBox 110">
                <a:extLst>
                  <a:ext uri="{FF2B5EF4-FFF2-40B4-BE49-F238E27FC236}">
                    <a16:creationId xmlns:a16="http://schemas.microsoft.com/office/drawing/2014/main" id="{3C114FA4-97B6-A5BF-E159-4ADC2D9CE7AC}"/>
                  </a:ext>
                </a:extLst>
              </p:cNvPr>
              <p:cNvSpPr txBox="1"/>
              <p:nvPr/>
            </p:nvSpPr>
            <p:spPr>
              <a:xfrm>
                <a:off x="5242580" y="5977167"/>
                <a:ext cx="851515" cy="369332"/>
              </a:xfrm>
              <a:prstGeom prst="rect">
                <a:avLst/>
              </a:prstGeom>
              <a:noFill/>
            </p:spPr>
            <p:txBody>
              <a:bodyPr wrap="none" rtlCol="0">
                <a:spAutoFit/>
              </a:bodyPr>
              <a:lstStyle/>
              <a:p>
                <a:pPr algn="ctr"/>
                <a:r>
                  <a:rPr lang="en-US">
                    <a:solidFill>
                      <a:srgbClr val="FEA05C"/>
                    </a:solidFill>
                  </a:rPr>
                  <a:t>JB2008</a:t>
                </a:r>
              </a:p>
            </p:txBody>
          </p:sp>
        </p:grpSp>
        <p:grpSp>
          <p:nvGrpSpPr>
            <p:cNvPr id="91" name="Group 90">
              <a:extLst>
                <a:ext uri="{FF2B5EF4-FFF2-40B4-BE49-F238E27FC236}">
                  <a16:creationId xmlns:a16="http://schemas.microsoft.com/office/drawing/2014/main" id="{D597959C-E15E-0894-450F-5E21050C1AA8}"/>
                </a:ext>
              </a:extLst>
            </p:cNvPr>
            <p:cNvGrpSpPr/>
            <p:nvPr/>
          </p:nvGrpSpPr>
          <p:grpSpPr>
            <a:xfrm>
              <a:off x="9860260" y="4981364"/>
              <a:ext cx="930576" cy="1110557"/>
              <a:chOff x="5203051" y="5235942"/>
              <a:chExt cx="930576" cy="1110557"/>
            </a:xfrm>
          </p:grpSpPr>
          <p:grpSp>
            <p:nvGrpSpPr>
              <p:cNvPr id="104" name="Group 103">
                <a:extLst>
                  <a:ext uri="{FF2B5EF4-FFF2-40B4-BE49-F238E27FC236}">
                    <a16:creationId xmlns:a16="http://schemas.microsoft.com/office/drawing/2014/main" id="{C81428D4-3113-42B1-6FF0-F3F67AA58D75}"/>
                  </a:ext>
                </a:extLst>
              </p:cNvPr>
              <p:cNvGrpSpPr/>
              <p:nvPr/>
            </p:nvGrpSpPr>
            <p:grpSpPr>
              <a:xfrm>
                <a:off x="5415703" y="5235942"/>
                <a:ext cx="505266" cy="652519"/>
                <a:chOff x="5056902" y="1526445"/>
                <a:chExt cx="2649526" cy="3421700"/>
              </a:xfrm>
            </p:grpSpPr>
            <p:pic>
              <p:nvPicPr>
                <p:cNvPr id="106" name="Graphic 105">
                  <a:extLst>
                    <a:ext uri="{FF2B5EF4-FFF2-40B4-BE49-F238E27FC236}">
                      <a16:creationId xmlns:a16="http://schemas.microsoft.com/office/drawing/2014/main" id="{68AB3EA3-6F6D-82FF-9FD9-B5099D394D45}"/>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49731"/>
                <a:stretch/>
              </p:blipFill>
              <p:spPr>
                <a:xfrm>
                  <a:off x="6381663" y="1941167"/>
                  <a:ext cx="1324765" cy="2633817"/>
                </a:xfrm>
                <a:prstGeom prst="rect">
                  <a:avLst/>
                </a:prstGeom>
              </p:spPr>
            </p:pic>
            <p:sp>
              <p:nvSpPr>
                <p:cNvPr id="107" name="Oval 106">
                  <a:extLst>
                    <a:ext uri="{FF2B5EF4-FFF2-40B4-BE49-F238E27FC236}">
                      <a16:creationId xmlns:a16="http://schemas.microsoft.com/office/drawing/2014/main" id="{6A188A00-4DAE-3E07-FD94-67C2D2191DAC}"/>
                    </a:ext>
                  </a:extLst>
                </p:cNvPr>
                <p:cNvSpPr/>
                <p:nvPr/>
              </p:nvSpPr>
              <p:spPr>
                <a:xfrm rot="16200000">
                  <a:off x="4670823" y="2352376"/>
                  <a:ext cx="3421700" cy="1769838"/>
                </a:xfrm>
                <a:prstGeom prst="ellipse">
                  <a:avLst/>
                </a:prstGeom>
                <a:noFill/>
                <a:ln w="34925">
                  <a:solidFill>
                    <a:srgbClr val="19D2F1"/>
                  </a:solidFill>
                  <a:prstDash val="sysDot"/>
                  <a:extLst>
                    <a:ext uri="{C807C97D-BFC1-408E-A445-0C87EB9F89A2}">
                      <ask:lineSketchStyleProps xmlns:ask="http://schemas.microsoft.com/office/drawing/2018/sketchyshapes" sd="1219033472">
                        <a:custGeom>
                          <a:avLst/>
                          <a:gdLst>
                            <a:gd name="connsiteX0" fmla="*/ 0 w 1190467"/>
                            <a:gd name="connsiteY0" fmla="*/ 249721 h 499442"/>
                            <a:gd name="connsiteX1" fmla="*/ 595234 w 1190467"/>
                            <a:gd name="connsiteY1" fmla="*/ 0 h 499442"/>
                            <a:gd name="connsiteX2" fmla="*/ 1190468 w 1190467"/>
                            <a:gd name="connsiteY2" fmla="*/ 249721 h 499442"/>
                            <a:gd name="connsiteX3" fmla="*/ 595234 w 1190467"/>
                            <a:gd name="connsiteY3" fmla="*/ 499442 h 499442"/>
                            <a:gd name="connsiteX4" fmla="*/ 0 w 1190467"/>
                            <a:gd name="connsiteY4" fmla="*/ 249721 h 49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467" h="499442" extrusionOk="0">
                              <a:moveTo>
                                <a:pt x="0" y="249721"/>
                              </a:moveTo>
                              <a:cubicBezTo>
                                <a:pt x="-4786" y="108852"/>
                                <a:pt x="219655" y="17580"/>
                                <a:pt x="595234" y="0"/>
                              </a:cubicBezTo>
                              <a:cubicBezTo>
                                <a:pt x="940633" y="3507"/>
                                <a:pt x="1172162" y="112386"/>
                                <a:pt x="1190468" y="249721"/>
                              </a:cubicBezTo>
                              <a:cubicBezTo>
                                <a:pt x="1187535" y="390502"/>
                                <a:pt x="914984" y="549127"/>
                                <a:pt x="595234" y="499442"/>
                              </a:cubicBezTo>
                              <a:cubicBezTo>
                                <a:pt x="263643" y="497882"/>
                                <a:pt x="18976" y="396705"/>
                                <a:pt x="0" y="24972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08" name="Graphic 107">
                  <a:extLst>
                    <a:ext uri="{FF2B5EF4-FFF2-40B4-BE49-F238E27FC236}">
                      <a16:creationId xmlns:a16="http://schemas.microsoft.com/office/drawing/2014/main" id="{E5669F26-4D05-3D23-A09B-CFD4CACD1ED6}"/>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r="49731"/>
                <a:stretch/>
              </p:blipFill>
              <p:spPr>
                <a:xfrm>
                  <a:off x="5056902" y="1941645"/>
                  <a:ext cx="1324766" cy="2632861"/>
                </a:xfrm>
                <a:prstGeom prst="rect">
                  <a:avLst/>
                </a:prstGeom>
              </p:spPr>
            </p:pic>
          </p:grpSp>
          <p:sp>
            <p:nvSpPr>
              <p:cNvPr id="105" name="TextBox 104">
                <a:extLst>
                  <a:ext uri="{FF2B5EF4-FFF2-40B4-BE49-F238E27FC236}">
                    <a16:creationId xmlns:a16="http://schemas.microsoft.com/office/drawing/2014/main" id="{B4E4B4A3-3C85-DAFF-3421-3405A5619D71}"/>
                  </a:ext>
                </a:extLst>
              </p:cNvPr>
              <p:cNvSpPr txBox="1"/>
              <p:nvPr/>
            </p:nvSpPr>
            <p:spPr>
              <a:xfrm>
                <a:off x="5203051" y="5977167"/>
                <a:ext cx="930576" cy="369332"/>
              </a:xfrm>
              <a:prstGeom prst="rect">
                <a:avLst/>
              </a:prstGeom>
              <a:noFill/>
            </p:spPr>
            <p:txBody>
              <a:bodyPr wrap="none" rtlCol="0">
                <a:spAutoFit/>
              </a:bodyPr>
              <a:lstStyle/>
              <a:p>
                <a:pPr algn="ctr"/>
                <a:r>
                  <a:rPr lang="en-US">
                    <a:solidFill>
                      <a:srgbClr val="19D1EC"/>
                    </a:solidFill>
                  </a:rPr>
                  <a:t>TIEGCM</a:t>
                </a:r>
              </a:p>
            </p:txBody>
          </p:sp>
        </p:grpSp>
        <p:grpSp>
          <p:nvGrpSpPr>
            <p:cNvPr id="92" name="Group 91">
              <a:extLst>
                <a:ext uri="{FF2B5EF4-FFF2-40B4-BE49-F238E27FC236}">
                  <a16:creationId xmlns:a16="http://schemas.microsoft.com/office/drawing/2014/main" id="{3F4ECF90-6917-06FC-1704-2D996FBE0590}"/>
                </a:ext>
              </a:extLst>
            </p:cNvPr>
            <p:cNvGrpSpPr/>
            <p:nvPr/>
          </p:nvGrpSpPr>
          <p:grpSpPr>
            <a:xfrm>
              <a:off x="10971351" y="4981364"/>
              <a:ext cx="708592" cy="1110557"/>
              <a:chOff x="5314042" y="5235942"/>
              <a:chExt cx="708592" cy="1110557"/>
            </a:xfrm>
          </p:grpSpPr>
          <p:grpSp>
            <p:nvGrpSpPr>
              <p:cNvPr id="99" name="Group 98">
                <a:extLst>
                  <a:ext uri="{FF2B5EF4-FFF2-40B4-BE49-F238E27FC236}">
                    <a16:creationId xmlns:a16="http://schemas.microsoft.com/office/drawing/2014/main" id="{0B4E03F8-58AC-D25F-AAD3-ACEE5BA2FDB1}"/>
                  </a:ext>
                </a:extLst>
              </p:cNvPr>
              <p:cNvGrpSpPr/>
              <p:nvPr/>
            </p:nvGrpSpPr>
            <p:grpSpPr>
              <a:xfrm>
                <a:off x="5415703" y="5235942"/>
                <a:ext cx="505266" cy="652519"/>
                <a:chOff x="5056902" y="1526445"/>
                <a:chExt cx="2649526" cy="3421700"/>
              </a:xfrm>
            </p:grpSpPr>
            <p:pic>
              <p:nvPicPr>
                <p:cNvPr id="101" name="Graphic 100">
                  <a:extLst>
                    <a:ext uri="{FF2B5EF4-FFF2-40B4-BE49-F238E27FC236}">
                      <a16:creationId xmlns:a16="http://schemas.microsoft.com/office/drawing/2014/main" id="{A2F96ABD-AF52-D89A-9E28-0A865E217662}"/>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49731"/>
                <a:stretch/>
              </p:blipFill>
              <p:spPr>
                <a:xfrm>
                  <a:off x="6381663" y="1941167"/>
                  <a:ext cx="1324765" cy="2633817"/>
                </a:xfrm>
                <a:prstGeom prst="rect">
                  <a:avLst/>
                </a:prstGeom>
              </p:spPr>
            </p:pic>
            <p:sp>
              <p:nvSpPr>
                <p:cNvPr id="102" name="Oval 101">
                  <a:extLst>
                    <a:ext uri="{FF2B5EF4-FFF2-40B4-BE49-F238E27FC236}">
                      <a16:creationId xmlns:a16="http://schemas.microsoft.com/office/drawing/2014/main" id="{9CF6C94F-2572-F6E1-5A0E-EF3105F2D904}"/>
                    </a:ext>
                  </a:extLst>
                </p:cNvPr>
                <p:cNvSpPr/>
                <p:nvPr/>
              </p:nvSpPr>
              <p:spPr>
                <a:xfrm rot="16200000">
                  <a:off x="4670823" y="2352376"/>
                  <a:ext cx="3421700" cy="1769838"/>
                </a:xfrm>
                <a:prstGeom prst="ellipse">
                  <a:avLst/>
                </a:prstGeom>
                <a:noFill/>
                <a:ln w="34925">
                  <a:solidFill>
                    <a:srgbClr val="B4E780"/>
                  </a:solidFill>
                  <a:prstDash val="sysDot"/>
                  <a:extLst>
                    <a:ext uri="{C807C97D-BFC1-408E-A445-0C87EB9F89A2}">
                      <ask:lineSketchStyleProps xmlns:ask="http://schemas.microsoft.com/office/drawing/2018/sketchyshapes" sd="1219033472">
                        <a:custGeom>
                          <a:avLst/>
                          <a:gdLst>
                            <a:gd name="connsiteX0" fmla="*/ 0 w 1190467"/>
                            <a:gd name="connsiteY0" fmla="*/ 249721 h 499442"/>
                            <a:gd name="connsiteX1" fmla="*/ 595234 w 1190467"/>
                            <a:gd name="connsiteY1" fmla="*/ 0 h 499442"/>
                            <a:gd name="connsiteX2" fmla="*/ 1190468 w 1190467"/>
                            <a:gd name="connsiteY2" fmla="*/ 249721 h 499442"/>
                            <a:gd name="connsiteX3" fmla="*/ 595234 w 1190467"/>
                            <a:gd name="connsiteY3" fmla="*/ 499442 h 499442"/>
                            <a:gd name="connsiteX4" fmla="*/ 0 w 1190467"/>
                            <a:gd name="connsiteY4" fmla="*/ 249721 h 49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467" h="499442" extrusionOk="0">
                              <a:moveTo>
                                <a:pt x="0" y="249721"/>
                              </a:moveTo>
                              <a:cubicBezTo>
                                <a:pt x="-4786" y="108852"/>
                                <a:pt x="219655" y="17580"/>
                                <a:pt x="595234" y="0"/>
                              </a:cubicBezTo>
                              <a:cubicBezTo>
                                <a:pt x="940633" y="3507"/>
                                <a:pt x="1172162" y="112386"/>
                                <a:pt x="1190468" y="249721"/>
                              </a:cubicBezTo>
                              <a:cubicBezTo>
                                <a:pt x="1187535" y="390502"/>
                                <a:pt x="914984" y="549127"/>
                                <a:pt x="595234" y="499442"/>
                              </a:cubicBezTo>
                              <a:cubicBezTo>
                                <a:pt x="263643" y="497882"/>
                                <a:pt x="18976" y="396705"/>
                                <a:pt x="0" y="24972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03" name="Graphic 102">
                  <a:extLst>
                    <a:ext uri="{FF2B5EF4-FFF2-40B4-BE49-F238E27FC236}">
                      <a16:creationId xmlns:a16="http://schemas.microsoft.com/office/drawing/2014/main" id="{5ADD99C4-FA76-2669-54F7-BE8CDB782EB3}"/>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r="49731"/>
                <a:stretch/>
              </p:blipFill>
              <p:spPr>
                <a:xfrm>
                  <a:off x="5056902" y="1941645"/>
                  <a:ext cx="1324766" cy="2632861"/>
                </a:xfrm>
                <a:prstGeom prst="rect">
                  <a:avLst/>
                </a:prstGeom>
              </p:spPr>
            </p:pic>
          </p:grpSp>
          <p:sp>
            <p:nvSpPr>
              <p:cNvPr id="100" name="TextBox 99">
                <a:extLst>
                  <a:ext uri="{FF2B5EF4-FFF2-40B4-BE49-F238E27FC236}">
                    <a16:creationId xmlns:a16="http://schemas.microsoft.com/office/drawing/2014/main" id="{8C4B2CD8-DF0E-0A4E-D29D-E9C174D1DC9A}"/>
                  </a:ext>
                </a:extLst>
              </p:cNvPr>
              <p:cNvSpPr txBox="1"/>
              <p:nvPr/>
            </p:nvSpPr>
            <p:spPr>
              <a:xfrm>
                <a:off x="5314042" y="5977167"/>
                <a:ext cx="708592" cy="369332"/>
              </a:xfrm>
              <a:prstGeom prst="rect">
                <a:avLst/>
              </a:prstGeom>
              <a:noFill/>
            </p:spPr>
            <p:txBody>
              <a:bodyPr wrap="none" rtlCol="0">
                <a:spAutoFit/>
              </a:bodyPr>
              <a:lstStyle/>
              <a:p>
                <a:pPr algn="ctr"/>
                <a:r>
                  <a:rPr lang="en-US">
                    <a:ln w="635">
                      <a:solidFill>
                        <a:schemeClr val="tx1">
                          <a:lumMod val="50000"/>
                          <a:lumOff val="50000"/>
                          <a:alpha val="33000"/>
                        </a:schemeClr>
                      </a:solidFill>
                    </a:ln>
                    <a:solidFill>
                      <a:srgbClr val="B4E780"/>
                    </a:solidFill>
                  </a:rPr>
                  <a:t>CTIPe</a:t>
                </a:r>
              </a:p>
            </p:txBody>
          </p:sp>
        </p:grpSp>
        <p:grpSp>
          <p:nvGrpSpPr>
            <p:cNvPr id="93" name="Group 92">
              <a:extLst>
                <a:ext uri="{FF2B5EF4-FFF2-40B4-BE49-F238E27FC236}">
                  <a16:creationId xmlns:a16="http://schemas.microsoft.com/office/drawing/2014/main" id="{52D3ACE8-357F-F151-D00D-0C2244ED1273}"/>
                </a:ext>
              </a:extLst>
            </p:cNvPr>
            <p:cNvGrpSpPr/>
            <p:nvPr/>
          </p:nvGrpSpPr>
          <p:grpSpPr>
            <a:xfrm>
              <a:off x="8859427" y="4974139"/>
              <a:ext cx="907621" cy="1110557"/>
              <a:chOff x="5214528" y="5235942"/>
              <a:chExt cx="907621" cy="1110557"/>
            </a:xfrm>
          </p:grpSpPr>
          <p:grpSp>
            <p:nvGrpSpPr>
              <p:cNvPr id="94" name="Group 93">
                <a:extLst>
                  <a:ext uri="{FF2B5EF4-FFF2-40B4-BE49-F238E27FC236}">
                    <a16:creationId xmlns:a16="http://schemas.microsoft.com/office/drawing/2014/main" id="{0DD500FE-7A13-FAF7-554D-7A351EBDA315}"/>
                  </a:ext>
                </a:extLst>
              </p:cNvPr>
              <p:cNvGrpSpPr/>
              <p:nvPr/>
            </p:nvGrpSpPr>
            <p:grpSpPr>
              <a:xfrm>
                <a:off x="5415703" y="5235942"/>
                <a:ext cx="505266" cy="652519"/>
                <a:chOff x="5056902" y="1526445"/>
                <a:chExt cx="2649526" cy="3421700"/>
              </a:xfrm>
            </p:grpSpPr>
            <p:pic>
              <p:nvPicPr>
                <p:cNvPr id="96" name="Graphic 95">
                  <a:extLst>
                    <a:ext uri="{FF2B5EF4-FFF2-40B4-BE49-F238E27FC236}">
                      <a16:creationId xmlns:a16="http://schemas.microsoft.com/office/drawing/2014/main" id="{BF73285B-055F-43E7-EC13-E4BEE895ED41}"/>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49731"/>
                <a:stretch/>
              </p:blipFill>
              <p:spPr>
                <a:xfrm>
                  <a:off x="6381663" y="1941167"/>
                  <a:ext cx="1324765" cy="2633817"/>
                </a:xfrm>
                <a:prstGeom prst="rect">
                  <a:avLst/>
                </a:prstGeom>
              </p:spPr>
            </p:pic>
            <p:sp>
              <p:nvSpPr>
                <p:cNvPr id="97" name="Oval 96">
                  <a:extLst>
                    <a:ext uri="{FF2B5EF4-FFF2-40B4-BE49-F238E27FC236}">
                      <a16:creationId xmlns:a16="http://schemas.microsoft.com/office/drawing/2014/main" id="{B540F703-F2B7-58ED-E13B-6F37835521BF}"/>
                    </a:ext>
                  </a:extLst>
                </p:cNvPr>
                <p:cNvSpPr/>
                <p:nvPr/>
              </p:nvSpPr>
              <p:spPr>
                <a:xfrm rot="16200000">
                  <a:off x="4670823" y="2352376"/>
                  <a:ext cx="3421700" cy="1769838"/>
                </a:xfrm>
                <a:prstGeom prst="ellipse">
                  <a:avLst/>
                </a:prstGeom>
                <a:noFill/>
                <a:ln w="34925">
                  <a:solidFill>
                    <a:srgbClr val="656FF7"/>
                  </a:solidFill>
                  <a:prstDash val="sysDot"/>
                  <a:extLst>
                    <a:ext uri="{C807C97D-BFC1-408E-A445-0C87EB9F89A2}">
                      <ask:lineSketchStyleProps xmlns:ask="http://schemas.microsoft.com/office/drawing/2018/sketchyshapes" sd="1219033472">
                        <a:custGeom>
                          <a:avLst/>
                          <a:gdLst>
                            <a:gd name="connsiteX0" fmla="*/ 0 w 1190467"/>
                            <a:gd name="connsiteY0" fmla="*/ 249721 h 499442"/>
                            <a:gd name="connsiteX1" fmla="*/ 595234 w 1190467"/>
                            <a:gd name="connsiteY1" fmla="*/ 0 h 499442"/>
                            <a:gd name="connsiteX2" fmla="*/ 1190468 w 1190467"/>
                            <a:gd name="connsiteY2" fmla="*/ 249721 h 499442"/>
                            <a:gd name="connsiteX3" fmla="*/ 595234 w 1190467"/>
                            <a:gd name="connsiteY3" fmla="*/ 499442 h 499442"/>
                            <a:gd name="connsiteX4" fmla="*/ 0 w 1190467"/>
                            <a:gd name="connsiteY4" fmla="*/ 249721 h 49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467" h="499442" extrusionOk="0">
                              <a:moveTo>
                                <a:pt x="0" y="249721"/>
                              </a:moveTo>
                              <a:cubicBezTo>
                                <a:pt x="-4786" y="108852"/>
                                <a:pt x="219655" y="17580"/>
                                <a:pt x="595234" y="0"/>
                              </a:cubicBezTo>
                              <a:cubicBezTo>
                                <a:pt x="940633" y="3507"/>
                                <a:pt x="1172162" y="112386"/>
                                <a:pt x="1190468" y="249721"/>
                              </a:cubicBezTo>
                              <a:cubicBezTo>
                                <a:pt x="1187535" y="390502"/>
                                <a:pt x="914984" y="549127"/>
                                <a:pt x="595234" y="499442"/>
                              </a:cubicBezTo>
                              <a:cubicBezTo>
                                <a:pt x="263643" y="497882"/>
                                <a:pt x="18976" y="396705"/>
                                <a:pt x="0" y="24972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98" name="Graphic 97">
                  <a:extLst>
                    <a:ext uri="{FF2B5EF4-FFF2-40B4-BE49-F238E27FC236}">
                      <a16:creationId xmlns:a16="http://schemas.microsoft.com/office/drawing/2014/main" id="{7E4171D4-8F8B-C77C-14DC-F27A0E8763DE}"/>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r="49731"/>
                <a:stretch/>
              </p:blipFill>
              <p:spPr>
                <a:xfrm>
                  <a:off x="5056902" y="1941645"/>
                  <a:ext cx="1324766" cy="2632861"/>
                </a:xfrm>
                <a:prstGeom prst="rect">
                  <a:avLst/>
                </a:prstGeom>
              </p:spPr>
            </p:pic>
          </p:grpSp>
          <p:sp>
            <p:nvSpPr>
              <p:cNvPr id="95" name="TextBox 94">
                <a:extLst>
                  <a:ext uri="{FF2B5EF4-FFF2-40B4-BE49-F238E27FC236}">
                    <a16:creationId xmlns:a16="http://schemas.microsoft.com/office/drawing/2014/main" id="{656A471F-40E4-F75B-ADEE-23D66D50825A}"/>
                  </a:ext>
                </a:extLst>
              </p:cNvPr>
              <p:cNvSpPr txBox="1"/>
              <p:nvPr/>
            </p:nvSpPr>
            <p:spPr>
              <a:xfrm>
                <a:off x="5214528" y="5977167"/>
                <a:ext cx="907621" cy="369332"/>
              </a:xfrm>
              <a:prstGeom prst="rect">
                <a:avLst/>
              </a:prstGeom>
              <a:noFill/>
            </p:spPr>
            <p:txBody>
              <a:bodyPr wrap="none" rtlCol="0">
                <a:spAutoFit/>
              </a:bodyPr>
              <a:lstStyle/>
              <a:p>
                <a:pPr algn="ctr"/>
                <a:r>
                  <a:rPr lang="en-US">
                    <a:solidFill>
                      <a:srgbClr val="666FF9"/>
                    </a:solidFill>
                  </a:rPr>
                  <a:t>HASDM</a:t>
                </a:r>
              </a:p>
            </p:txBody>
          </p:sp>
        </p:grpSp>
      </p:grpSp>
      <p:cxnSp>
        <p:nvCxnSpPr>
          <p:cNvPr id="5" name="Straight Connector 4">
            <a:extLst>
              <a:ext uri="{FF2B5EF4-FFF2-40B4-BE49-F238E27FC236}">
                <a16:creationId xmlns:a16="http://schemas.microsoft.com/office/drawing/2014/main" id="{2732C78D-C7EB-DC80-D4F7-218C692EF73D}"/>
              </a:ext>
            </a:extLst>
          </p:cNvPr>
          <p:cNvCxnSpPr>
            <a:cxnSpLocks/>
          </p:cNvCxnSpPr>
          <p:nvPr/>
        </p:nvCxnSpPr>
        <p:spPr>
          <a:xfrm flipV="1">
            <a:off x="5496206" y="2160970"/>
            <a:ext cx="1149098" cy="1825401"/>
          </a:xfrm>
          <a:prstGeom prst="line">
            <a:avLst/>
          </a:prstGeom>
          <a:ln w="9525">
            <a:solidFill>
              <a:schemeClr val="tx2"/>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2" name="Speech Bubble: Rectangle with Corners Rounded 81">
                <a:extLst>
                  <a:ext uri="{FF2B5EF4-FFF2-40B4-BE49-F238E27FC236}">
                    <a16:creationId xmlns:a16="http://schemas.microsoft.com/office/drawing/2014/main" id="{62BB511F-475D-4B57-F9AB-29D4C30BFD0B}"/>
                  </a:ext>
                </a:extLst>
              </p:cNvPr>
              <p:cNvSpPr/>
              <p:nvPr/>
            </p:nvSpPr>
            <p:spPr>
              <a:xfrm>
                <a:off x="6503437" y="1362269"/>
                <a:ext cx="4843482" cy="1517540"/>
              </a:xfrm>
              <a:prstGeom prst="wedgeRoundRectCallout">
                <a:avLst>
                  <a:gd name="adj1" fmla="val -44128"/>
                  <a:gd name="adj2" fmla="val 35213"/>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a:solidFill>
                      <a:schemeClr val="tx1"/>
                    </a:solidFill>
                  </a:rPr>
                  <a:t>Key Assumptions</a:t>
                </a:r>
              </a:p>
              <a:p>
                <a:pPr marL="285750" indent="-285750">
                  <a:buFont typeface="Arial" panose="020B0604020202020204" pitchFamily="34" charset="0"/>
                  <a:buChar char="•"/>
                </a:pPr>
                <a:r>
                  <a:rPr lang="en-US" sz="1600">
                    <a:solidFill>
                      <a:schemeClr val="tx1"/>
                    </a:solidFill>
                  </a:rPr>
                  <a:t>All parameters other than atmospheric density are held constant</a:t>
                </a:r>
              </a:p>
              <a:p>
                <a:pPr marL="285750" indent="-285750">
                  <a:buFont typeface="Arial" panose="020B0604020202020204" pitchFamily="34" charset="0"/>
                  <a:buChar char="•"/>
                </a:pPr>
                <a:r>
                  <a:rPr lang="en-US" sz="1600">
                    <a:solidFill>
                      <a:schemeClr val="tx1"/>
                    </a:solidFill>
                  </a:rPr>
                  <a:t>Drag coefficient is fixed at </a:t>
                </a:r>
                <a14:m>
                  <m:oMath xmlns:m="http://schemas.openxmlformats.org/officeDocument/2006/math">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𝐶</m:t>
                        </m:r>
                      </m:e>
                      <m:sub>
                        <m:r>
                          <a:rPr lang="en-US" sz="1600" b="0" i="1" smtClean="0">
                            <a:solidFill>
                              <a:schemeClr val="tx1"/>
                            </a:solidFill>
                            <a:latin typeface="Cambria Math" panose="02040503050406030204" pitchFamily="18" charset="0"/>
                          </a:rPr>
                          <m:t>𝐷</m:t>
                        </m:r>
                      </m:sub>
                    </m:sSub>
                    <m:r>
                      <a:rPr lang="en-US" sz="1600" b="0" i="1" smtClean="0">
                        <a:solidFill>
                          <a:schemeClr val="tx1"/>
                        </a:solidFill>
                        <a:latin typeface="Cambria Math" panose="02040503050406030204" pitchFamily="18" charset="0"/>
                      </a:rPr>
                      <m:t>=2.2</m:t>
                    </m:r>
                  </m:oMath>
                </a14:m>
                <a:endParaRPr lang="en-US" sz="1600">
                  <a:solidFill>
                    <a:schemeClr val="tx1"/>
                  </a:solidFill>
                </a:endParaRPr>
              </a:p>
              <a:p>
                <a:pPr marL="285750" indent="-285750">
                  <a:buFont typeface="Arial" panose="020B0604020202020204" pitchFamily="34" charset="0"/>
                  <a:buChar char="•"/>
                </a:pPr>
                <a:r>
                  <a:rPr lang="en-US" sz="1600">
                    <a:solidFill>
                      <a:schemeClr val="tx1"/>
                    </a:solidFill>
                  </a:rPr>
                  <a:t>Empirical Accelerations are turned off</a:t>
                </a:r>
              </a:p>
            </p:txBody>
          </p:sp>
        </mc:Choice>
        <mc:Fallback xmlns="">
          <p:sp>
            <p:nvSpPr>
              <p:cNvPr id="82" name="Speech Bubble: Rectangle with Corners Rounded 81">
                <a:extLst>
                  <a:ext uri="{FF2B5EF4-FFF2-40B4-BE49-F238E27FC236}">
                    <a16:creationId xmlns:a16="http://schemas.microsoft.com/office/drawing/2014/main" id="{62BB511F-475D-4B57-F9AB-29D4C30BFD0B}"/>
                  </a:ext>
                </a:extLst>
              </p:cNvPr>
              <p:cNvSpPr>
                <a:spLocks noRot="1" noChangeAspect="1" noMove="1" noResize="1" noEditPoints="1" noAdjustHandles="1" noChangeArrowheads="1" noChangeShapeType="1" noTextEdit="1"/>
              </p:cNvSpPr>
              <p:nvPr/>
            </p:nvSpPr>
            <p:spPr>
              <a:xfrm>
                <a:off x="6503437" y="1362269"/>
                <a:ext cx="4843482" cy="1517540"/>
              </a:xfrm>
              <a:prstGeom prst="wedgeRoundRectCallout">
                <a:avLst>
                  <a:gd name="adj1" fmla="val -44128"/>
                  <a:gd name="adj2" fmla="val 35213"/>
                  <a:gd name="adj3" fmla="val 16667"/>
                </a:avLst>
              </a:prstGeom>
              <a:blipFill>
                <a:blip r:embed="rId9"/>
                <a:stretch>
                  <a:fillRect/>
                </a:stretch>
              </a:blipFill>
            </p:spPr>
            <p:txBody>
              <a:bodyPr/>
              <a:lstStyle/>
              <a:p>
                <a:r>
                  <a:rPr lang="en-US">
                    <a:noFill/>
                  </a:rPr>
                  <a:t> </a:t>
                </a:r>
              </a:p>
            </p:txBody>
          </p:sp>
        </mc:Fallback>
      </mc:AlternateContent>
      <p:cxnSp>
        <p:nvCxnSpPr>
          <p:cNvPr id="81" name="Connector: Elbow 80">
            <a:extLst>
              <a:ext uri="{FF2B5EF4-FFF2-40B4-BE49-F238E27FC236}">
                <a16:creationId xmlns:a16="http://schemas.microsoft.com/office/drawing/2014/main" id="{5687E4DB-3B0B-AC75-2DF3-5E5AD7D5A47E}"/>
              </a:ext>
            </a:extLst>
          </p:cNvPr>
          <p:cNvCxnSpPr>
            <a:cxnSpLocks/>
            <a:stCxn id="131" idx="3"/>
            <a:endCxn id="124" idx="1"/>
          </p:cNvCxnSpPr>
          <p:nvPr/>
        </p:nvCxnSpPr>
        <p:spPr>
          <a:xfrm>
            <a:off x="5510951" y="4730341"/>
            <a:ext cx="505584" cy="741439"/>
          </a:xfrm>
          <a:prstGeom prst="bentConnector3">
            <a:avLst>
              <a:gd name="adj1" fmla="val 50000"/>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94AA2D1C-9A79-180A-52D2-3C4700EBAA43}"/>
              </a:ext>
            </a:extLst>
          </p:cNvPr>
          <p:cNvCxnSpPr>
            <a:cxnSpLocks/>
          </p:cNvCxnSpPr>
          <p:nvPr/>
        </p:nvCxnSpPr>
        <p:spPr>
          <a:xfrm>
            <a:off x="2771207" y="3130455"/>
            <a:ext cx="0" cy="175142"/>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E0C6EBE5-30CA-C9FD-122E-85BB7FBE535D}"/>
              </a:ext>
            </a:extLst>
          </p:cNvPr>
          <p:cNvSpPr txBox="1"/>
          <p:nvPr/>
        </p:nvSpPr>
        <p:spPr>
          <a:xfrm>
            <a:off x="1425787" y="4535577"/>
            <a:ext cx="1879202" cy="584775"/>
          </a:xfrm>
          <a:prstGeom prst="rect">
            <a:avLst/>
          </a:prstGeom>
          <a:noFill/>
        </p:spPr>
        <p:txBody>
          <a:bodyPr wrap="square" rtlCol="0">
            <a:spAutoFit/>
          </a:bodyPr>
          <a:lstStyle/>
          <a:p>
            <a:r>
              <a:rPr lang="en-US" sz="1600" b="1">
                <a:solidFill>
                  <a:schemeClr val="accent1"/>
                </a:solidFill>
              </a:rPr>
              <a:t>Pygeodyn</a:t>
            </a:r>
          </a:p>
          <a:p>
            <a:r>
              <a:rPr lang="en-US" sz="1600" b="1">
                <a:solidFill>
                  <a:schemeClr val="accent1"/>
                </a:solidFill>
              </a:rPr>
              <a:t>Python wrapper</a:t>
            </a:r>
          </a:p>
        </p:txBody>
      </p:sp>
      <p:cxnSp>
        <p:nvCxnSpPr>
          <p:cNvPr id="85" name="Connector: Elbow 84">
            <a:extLst>
              <a:ext uri="{FF2B5EF4-FFF2-40B4-BE49-F238E27FC236}">
                <a16:creationId xmlns:a16="http://schemas.microsoft.com/office/drawing/2014/main" id="{C29ABD6F-3F1C-6E00-A029-7DCAE318CAAC}"/>
              </a:ext>
            </a:extLst>
          </p:cNvPr>
          <p:cNvCxnSpPr>
            <a:cxnSpLocks/>
          </p:cNvCxnSpPr>
          <p:nvPr/>
        </p:nvCxnSpPr>
        <p:spPr>
          <a:xfrm flipV="1">
            <a:off x="1755662" y="3645985"/>
            <a:ext cx="290069" cy="340386"/>
          </a:xfrm>
          <a:prstGeom prst="bentConnector3">
            <a:avLst/>
          </a:prstGeom>
          <a:ln w="952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onnector: Elbow 85">
            <a:extLst>
              <a:ext uri="{FF2B5EF4-FFF2-40B4-BE49-F238E27FC236}">
                <a16:creationId xmlns:a16="http://schemas.microsoft.com/office/drawing/2014/main" id="{9CCD498B-9D42-9AFE-2B2D-4DDCBB9324CE}"/>
              </a:ext>
            </a:extLst>
          </p:cNvPr>
          <p:cNvCxnSpPr>
            <a:cxnSpLocks/>
          </p:cNvCxnSpPr>
          <p:nvPr/>
        </p:nvCxnSpPr>
        <p:spPr>
          <a:xfrm>
            <a:off x="3496682" y="3645985"/>
            <a:ext cx="286130" cy="340386"/>
          </a:xfrm>
          <a:prstGeom prst="bentConnector3">
            <a:avLst/>
          </a:prstGeom>
          <a:ln w="95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25" name="Rectangle: Rounded Corners 124">
            <a:extLst>
              <a:ext uri="{FF2B5EF4-FFF2-40B4-BE49-F238E27FC236}">
                <a16:creationId xmlns:a16="http://schemas.microsoft.com/office/drawing/2014/main" id="{C7F20C6B-EB5D-ADED-65A7-E522A7F43DA6}"/>
              </a:ext>
            </a:extLst>
          </p:cNvPr>
          <p:cNvSpPr/>
          <p:nvPr/>
        </p:nvSpPr>
        <p:spPr>
          <a:xfrm>
            <a:off x="1463888" y="3621796"/>
            <a:ext cx="2686899" cy="2291435"/>
          </a:xfrm>
          <a:prstGeom prst="roundRect">
            <a:avLst>
              <a:gd name="adj" fmla="val 1534"/>
            </a:avLst>
          </a:prstGeom>
          <a:solidFill>
            <a:schemeClr val="bg1">
              <a:lumMod val="85000"/>
            </a:schemeClr>
          </a:solidFill>
          <a:ln w="381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6" name="Straight Arrow Connector 125">
            <a:extLst>
              <a:ext uri="{FF2B5EF4-FFF2-40B4-BE49-F238E27FC236}">
                <a16:creationId xmlns:a16="http://schemas.microsoft.com/office/drawing/2014/main" id="{60639418-CEE8-5E4F-9ABF-07FF36521932}"/>
              </a:ext>
            </a:extLst>
          </p:cNvPr>
          <p:cNvCxnSpPr>
            <a:cxnSpLocks/>
            <a:endCxn id="128" idx="0"/>
          </p:cNvCxnSpPr>
          <p:nvPr/>
        </p:nvCxnSpPr>
        <p:spPr>
          <a:xfrm flipH="1">
            <a:off x="2809307" y="3207100"/>
            <a:ext cx="3034" cy="87963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127" name="Group 126">
            <a:extLst>
              <a:ext uri="{FF2B5EF4-FFF2-40B4-BE49-F238E27FC236}">
                <a16:creationId xmlns:a16="http://schemas.microsoft.com/office/drawing/2014/main" id="{A098C8D2-8888-2A89-5D34-18F46F6D3D56}"/>
              </a:ext>
            </a:extLst>
          </p:cNvPr>
          <p:cNvGrpSpPr/>
          <p:nvPr/>
        </p:nvGrpSpPr>
        <p:grpSpPr>
          <a:xfrm>
            <a:off x="2083831" y="4086738"/>
            <a:ext cx="1450951" cy="1253634"/>
            <a:chOff x="1923152" y="3174899"/>
            <a:chExt cx="1450951" cy="1253634"/>
          </a:xfrm>
        </p:grpSpPr>
        <p:sp>
          <p:nvSpPr>
            <p:cNvPr id="128" name="Rectangle: Rounded Corners 127">
              <a:extLst>
                <a:ext uri="{FF2B5EF4-FFF2-40B4-BE49-F238E27FC236}">
                  <a16:creationId xmlns:a16="http://schemas.microsoft.com/office/drawing/2014/main" id="{CC2F03BB-82BA-1A2F-DAE7-FAD9071D6233}"/>
                </a:ext>
              </a:extLst>
            </p:cNvPr>
            <p:cNvSpPr/>
            <p:nvPr/>
          </p:nvSpPr>
          <p:spPr>
            <a:xfrm>
              <a:off x="1923152" y="3174899"/>
              <a:ext cx="1450951" cy="680776"/>
            </a:xfrm>
            <a:prstGeom prst="roundRect">
              <a:avLst>
                <a:gd name="adj" fmla="val 4332"/>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GEODYN</a:t>
              </a:r>
              <a:endParaRPr lang="en-US" sz="2400">
                <a:solidFill>
                  <a:schemeClr val="bg1"/>
                </a:solidFill>
              </a:endParaRPr>
            </a:p>
          </p:txBody>
        </p:sp>
        <p:sp>
          <p:nvSpPr>
            <p:cNvPr id="129" name="Oval 128">
              <a:extLst>
                <a:ext uri="{FF2B5EF4-FFF2-40B4-BE49-F238E27FC236}">
                  <a16:creationId xmlns:a16="http://schemas.microsoft.com/office/drawing/2014/main" id="{A3244588-B3E4-1179-8B93-78AC7C028508}"/>
                </a:ext>
              </a:extLst>
            </p:cNvPr>
            <p:cNvSpPr/>
            <p:nvPr/>
          </p:nvSpPr>
          <p:spPr>
            <a:xfrm>
              <a:off x="2209282" y="3747757"/>
              <a:ext cx="874752" cy="680776"/>
            </a:xfrm>
            <a:prstGeom prst="ellipse">
              <a:avLst/>
            </a:prstGeom>
            <a:solidFill>
              <a:schemeClr val="accent1"/>
            </a:solidFill>
            <a:ln w="28575">
              <a:solidFill>
                <a:srgbClr val="FF0000"/>
              </a:solidFill>
              <a:prstDash val="dash"/>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en-US" sz="1200">
                  <a:solidFill>
                    <a:schemeClr val="bg1"/>
                  </a:solidFill>
                </a:rPr>
                <a:t>Select Density Model</a:t>
              </a:r>
            </a:p>
          </p:txBody>
        </p:sp>
      </p:grpSp>
      <p:sp>
        <p:nvSpPr>
          <p:cNvPr id="130" name="Rectangle: Rounded Corners 129">
            <a:extLst>
              <a:ext uri="{FF2B5EF4-FFF2-40B4-BE49-F238E27FC236}">
                <a16:creationId xmlns:a16="http://schemas.microsoft.com/office/drawing/2014/main" id="{D5AB56FE-227A-C0FC-E6E2-A46786E31944}"/>
              </a:ext>
            </a:extLst>
          </p:cNvPr>
          <p:cNvSpPr/>
          <p:nvPr/>
        </p:nvSpPr>
        <p:spPr>
          <a:xfrm>
            <a:off x="442721" y="4368916"/>
            <a:ext cx="1351041" cy="797191"/>
          </a:xfrm>
          <a:prstGeom prst="roundRect">
            <a:avLst>
              <a:gd name="adj" fmla="val 2621"/>
            </a:avLst>
          </a:prstGeom>
          <a:solidFill>
            <a:schemeClr val="bg2">
              <a:lumMod val="75000"/>
            </a:schemeClr>
          </a:solidFill>
          <a:ln>
            <a:solidFill>
              <a:schemeClr val="bg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b="1">
                <a:solidFill>
                  <a:schemeClr val="tx1"/>
                </a:solidFill>
              </a:rPr>
              <a:t>Input</a:t>
            </a:r>
            <a:r>
              <a:rPr lang="en-US" sz="1600">
                <a:solidFill>
                  <a:schemeClr val="tx1"/>
                </a:solidFill>
              </a:rPr>
              <a:t> </a:t>
            </a:r>
          </a:p>
          <a:p>
            <a:pPr algn="ctr"/>
            <a:r>
              <a:rPr lang="en-US" sz="1600">
                <a:solidFill>
                  <a:schemeClr val="tx1"/>
                </a:solidFill>
              </a:rPr>
              <a:t>Setup and Control Files</a:t>
            </a:r>
          </a:p>
        </p:txBody>
      </p:sp>
      <p:sp>
        <p:nvSpPr>
          <p:cNvPr id="133" name="TextBox 132">
            <a:extLst>
              <a:ext uri="{FF2B5EF4-FFF2-40B4-BE49-F238E27FC236}">
                <a16:creationId xmlns:a16="http://schemas.microsoft.com/office/drawing/2014/main" id="{E2B953D4-B2B9-5AD1-7038-41F29CAEED34}"/>
              </a:ext>
            </a:extLst>
          </p:cNvPr>
          <p:cNvSpPr txBox="1"/>
          <p:nvPr/>
        </p:nvSpPr>
        <p:spPr>
          <a:xfrm>
            <a:off x="1463887" y="5316718"/>
            <a:ext cx="1879202" cy="584775"/>
          </a:xfrm>
          <a:prstGeom prst="rect">
            <a:avLst/>
          </a:prstGeom>
          <a:noFill/>
        </p:spPr>
        <p:txBody>
          <a:bodyPr wrap="square" rtlCol="0">
            <a:spAutoFit/>
          </a:bodyPr>
          <a:lstStyle/>
          <a:p>
            <a:r>
              <a:rPr lang="en-US" sz="1600" b="1">
                <a:solidFill>
                  <a:schemeClr val="accent1"/>
                </a:solidFill>
              </a:rPr>
              <a:t>Pygeodyn</a:t>
            </a:r>
          </a:p>
          <a:p>
            <a:r>
              <a:rPr lang="en-US" sz="1600" b="1">
                <a:solidFill>
                  <a:schemeClr val="accent1"/>
                </a:solidFill>
              </a:rPr>
              <a:t>Python wrapper</a:t>
            </a:r>
          </a:p>
        </p:txBody>
      </p:sp>
      <p:cxnSp>
        <p:nvCxnSpPr>
          <p:cNvPr id="138" name="Connector: Elbow 137">
            <a:extLst>
              <a:ext uri="{FF2B5EF4-FFF2-40B4-BE49-F238E27FC236}">
                <a16:creationId xmlns:a16="http://schemas.microsoft.com/office/drawing/2014/main" id="{FFB24AFA-E52E-2046-820A-46A1B044297E}"/>
              </a:ext>
            </a:extLst>
          </p:cNvPr>
          <p:cNvCxnSpPr>
            <a:stCxn id="130" idx="3"/>
            <a:endCxn id="128" idx="1"/>
          </p:cNvCxnSpPr>
          <p:nvPr/>
        </p:nvCxnSpPr>
        <p:spPr>
          <a:xfrm flipV="1">
            <a:off x="1793762" y="4427126"/>
            <a:ext cx="290069" cy="340386"/>
          </a:xfrm>
          <a:prstGeom prst="bentConnector3">
            <a:avLst/>
          </a:prstGeom>
          <a:ln w="952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Connector: Elbow 138">
            <a:extLst>
              <a:ext uri="{FF2B5EF4-FFF2-40B4-BE49-F238E27FC236}">
                <a16:creationId xmlns:a16="http://schemas.microsoft.com/office/drawing/2014/main" id="{24EF0672-4374-87E6-C4BB-F95FA1142E54}"/>
              </a:ext>
            </a:extLst>
          </p:cNvPr>
          <p:cNvCxnSpPr>
            <a:cxnSpLocks/>
          </p:cNvCxnSpPr>
          <p:nvPr/>
        </p:nvCxnSpPr>
        <p:spPr>
          <a:xfrm>
            <a:off x="3534782" y="4427126"/>
            <a:ext cx="286130" cy="340386"/>
          </a:xfrm>
          <a:prstGeom prst="bentConnector3">
            <a:avLst/>
          </a:prstGeom>
          <a:ln w="95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id="{67C37699-9F97-823C-2DC2-72247B4A5595}"/>
              </a:ext>
            </a:extLst>
          </p:cNvPr>
          <p:cNvSpPr txBox="1"/>
          <p:nvPr/>
        </p:nvSpPr>
        <p:spPr>
          <a:xfrm>
            <a:off x="234199" y="1411513"/>
            <a:ext cx="5944828" cy="830997"/>
          </a:xfrm>
          <a:prstGeom prst="rect">
            <a:avLst/>
          </a:prstGeom>
          <a:noFill/>
        </p:spPr>
        <p:txBody>
          <a:bodyPr wrap="square">
            <a:spAutoFit/>
          </a:bodyPr>
          <a:lstStyle/>
          <a:p>
            <a:r>
              <a:rPr lang="en-US" sz="2400" b="1">
                <a:latin typeface="+mj-lt"/>
              </a:rPr>
              <a:t>Step 2: </a:t>
            </a:r>
            <a:r>
              <a:rPr lang="en-US" sz="2400">
                <a:latin typeface="+mj-lt"/>
              </a:rPr>
              <a:t>Use different density models to </a:t>
            </a:r>
          </a:p>
          <a:p>
            <a:r>
              <a:rPr lang="en-US" sz="2400">
                <a:latin typeface="+mj-lt"/>
              </a:rPr>
              <a:t>re-determine the ICESat-2 orbit using GEODYN</a:t>
            </a:r>
          </a:p>
        </p:txBody>
      </p:sp>
      <p:sp>
        <p:nvSpPr>
          <p:cNvPr id="148" name="Rectangle 147">
            <a:extLst>
              <a:ext uri="{FF2B5EF4-FFF2-40B4-BE49-F238E27FC236}">
                <a16:creationId xmlns:a16="http://schemas.microsoft.com/office/drawing/2014/main" id="{9EE3471C-35B3-BCDC-2C9B-5FA76225DFF4}"/>
              </a:ext>
            </a:extLst>
          </p:cNvPr>
          <p:cNvSpPr/>
          <p:nvPr/>
        </p:nvSpPr>
        <p:spPr>
          <a:xfrm>
            <a:off x="180142" y="603537"/>
            <a:ext cx="5944828" cy="1627816"/>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4903B471-8C22-40FE-E3F8-820E362A2D5E}"/>
              </a:ext>
            </a:extLst>
          </p:cNvPr>
          <p:cNvSpPr/>
          <p:nvPr/>
        </p:nvSpPr>
        <p:spPr>
          <a:xfrm>
            <a:off x="417400" y="2331720"/>
            <a:ext cx="5092092" cy="3882241"/>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Rounded Corners 130">
            <a:extLst>
              <a:ext uri="{FF2B5EF4-FFF2-40B4-BE49-F238E27FC236}">
                <a16:creationId xmlns:a16="http://schemas.microsoft.com/office/drawing/2014/main" id="{DB8D921E-D63F-E567-6B76-7DDA9B6D2E55}"/>
              </a:ext>
            </a:extLst>
          </p:cNvPr>
          <p:cNvSpPr/>
          <p:nvPr/>
        </p:nvSpPr>
        <p:spPr>
          <a:xfrm>
            <a:off x="3847817" y="4020704"/>
            <a:ext cx="1663134" cy="1419274"/>
          </a:xfrm>
          <a:prstGeom prst="roundRect">
            <a:avLst>
              <a:gd name="adj" fmla="val 1903"/>
            </a:avLst>
          </a:prstGeom>
          <a:solidFill>
            <a:schemeClr val="accent4"/>
          </a:solidFill>
          <a:ln w="28575">
            <a:solidFill>
              <a:srgbClr val="FF0000"/>
            </a:solidFill>
            <a:prstDash val="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b="1">
                <a:solidFill>
                  <a:schemeClr val="tx1"/>
                </a:solidFill>
              </a:rPr>
              <a:t>Outputs</a:t>
            </a:r>
          </a:p>
          <a:p>
            <a:pPr algn="ctr"/>
            <a:r>
              <a:rPr lang="en-US" sz="1600">
                <a:solidFill>
                  <a:schemeClr val="tx1"/>
                </a:solidFill>
              </a:rPr>
              <a:t>ICESat-2 POD-based orbit fits for a given density model</a:t>
            </a:r>
          </a:p>
        </p:txBody>
      </p:sp>
      <p:grpSp>
        <p:nvGrpSpPr>
          <p:cNvPr id="141" name="Group 140">
            <a:extLst>
              <a:ext uri="{FF2B5EF4-FFF2-40B4-BE49-F238E27FC236}">
                <a16:creationId xmlns:a16="http://schemas.microsoft.com/office/drawing/2014/main" id="{7A97F547-C1B4-9EEA-D2AB-D0AECB23EC4C}"/>
              </a:ext>
            </a:extLst>
          </p:cNvPr>
          <p:cNvGrpSpPr/>
          <p:nvPr/>
        </p:nvGrpSpPr>
        <p:grpSpPr>
          <a:xfrm>
            <a:off x="1255890" y="2629426"/>
            <a:ext cx="2421957" cy="1248494"/>
            <a:chOff x="1182846" y="1881961"/>
            <a:chExt cx="2421957" cy="1248494"/>
          </a:xfrm>
        </p:grpSpPr>
        <p:grpSp>
          <p:nvGrpSpPr>
            <p:cNvPr id="142" name="Group 141">
              <a:extLst>
                <a:ext uri="{FF2B5EF4-FFF2-40B4-BE49-F238E27FC236}">
                  <a16:creationId xmlns:a16="http://schemas.microsoft.com/office/drawing/2014/main" id="{1FE81586-CCF9-A980-D155-9835B510E415}"/>
                </a:ext>
              </a:extLst>
            </p:cNvPr>
            <p:cNvGrpSpPr/>
            <p:nvPr/>
          </p:nvGrpSpPr>
          <p:grpSpPr>
            <a:xfrm>
              <a:off x="1585662" y="1881961"/>
              <a:ext cx="505266" cy="893066"/>
              <a:chOff x="5056902" y="905304"/>
              <a:chExt cx="2649526" cy="4683087"/>
            </a:xfrm>
          </p:grpSpPr>
          <p:pic>
            <p:nvPicPr>
              <p:cNvPr id="145" name="Graphic 144">
                <a:extLst>
                  <a:ext uri="{FF2B5EF4-FFF2-40B4-BE49-F238E27FC236}">
                    <a16:creationId xmlns:a16="http://schemas.microsoft.com/office/drawing/2014/main" id="{D267FCA4-66CB-FE92-C4E7-2E2A9BDC39CA}"/>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49731"/>
              <a:stretch/>
            </p:blipFill>
            <p:spPr>
              <a:xfrm>
                <a:off x="6381663" y="1941167"/>
                <a:ext cx="1324765" cy="2633817"/>
              </a:xfrm>
              <a:prstGeom prst="rect">
                <a:avLst/>
              </a:prstGeom>
            </p:spPr>
          </p:pic>
          <p:sp>
            <p:nvSpPr>
              <p:cNvPr id="146" name="Oval 145">
                <a:extLst>
                  <a:ext uri="{FF2B5EF4-FFF2-40B4-BE49-F238E27FC236}">
                    <a16:creationId xmlns:a16="http://schemas.microsoft.com/office/drawing/2014/main" id="{34AB61B0-9BD1-8918-29E0-2DCAE8FE7531}"/>
                  </a:ext>
                </a:extLst>
              </p:cNvPr>
              <p:cNvSpPr/>
              <p:nvPr/>
            </p:nvSpPr>
            <p:spPr>
              <a:xfrm rot="16200000">
                <a:off x="4050176" y="2584467"/>
                <a:ext cx="4683087" cy="1324761"/>
              </a:xfrm>
              <a:prstGeom prst="ellipse">
                <a:avLst/>
              </a:prstGeom>
              <a:noFill/>
              <a:ln w="34925">
                <a:solidFill>
                  <a:srgbClr val="7030A0"/>
                </a:solidFill>
                <a:prstDash val="sysDot"/>
                <a:extLst>
                  <a:ext uri="{C807C97D-BFC1-408E-A445-0C87EB9F89A2}">
                    <ask:lineSketchStyleProps xmlns:ask="http://schemas.microsoft.com/office/drawing/2018/sketchyshapes" sd="1219033472">
                      <a:custGeom>
                        <a:avLst/>
                        <a:gdLst>
                          <a:gd name="connsiteX0" fmla="*/ 0 w 1190467"/>
                          <a:gd name="connsiteY0" fmla="*/ 249721 h 499442"/>
                          <a:gd name="connsiteX1" fmla="*/ 595234 w 1190467"/>
                          <a:gd name="connsiteY1" fmla="*/ 0 h 499442"/>
                          <a:gd name="connsiteX2" fmla="*/ 1190468 w 1190467"/>
                          <a:gd name="connsiteY2" fmla="*/ 249721 h 499442"/>
                          <a:gd name="connsiteX3" fmla="*/ 595234 w 1190467"/>
                          <a:gd name="connsiteY3" fmla="*/ 499442 h 499442"/>
                          <a:gd name="connsiteX4" fmla="*/ 0 w 1190467"/>
                          <a:gd name="connsiteY4" fmla="*/ 249721 h 49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467" h="499442" extrusionOk="0">
                            <a:moveTo>
                              <a:pt x="0" y="249721"/>
                            </a:moveTo>
                            <a:cubicBezTo>
                              <a:pt x="-4786" y="108852"/>
                              <a:pt x="219655" y="17580"/>
                              <a:pt x="595234" y="0"/>
                            </a:cubicBezTo>
                            <a:cubicBezTo>
                              <a:pt x="940633" y="3507"/>
                              <a:pt x="1172162" y="112386"/>
                              <a:pt x="1190468" y="249721"/>
                            </a:cubicBezTo>
                            <a:cubicBezTo>
                              <a:pt x="1187535" y="390502"/>
                              <a:pt x="914984" y="549127"/>
                              <a:pt x="595234" y="499442"/>
                            </a:cubicBezTo>
                            <a:cubicBezTo>
                              <a:pt x="263643" y="497882"/>
                              <a:pt x="18976" y="396705"/>
                              <a:pt x="0" y="24972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47" name="Graphic 146">
                <a:extLst>
                  <a:ext uri="{FF2B5EF4-FFF2-40B4-BE49-F238E27FC236}">
                    <a16:creationId xmlns:a16="http://schemas.microsoft.com/office/drawing/2014/main" id="{A0E279C3-AD86-F4FC-6C48-437A98D77206}"/>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r="49731"/>
              <a:stretch/>
            </p:blipFill>
            <p:spPr>
              <a:xfrm>
                <a:off x="5056902" y="1941645"/>
                <a:ext cx="1324766" cy="2632861"/>
              </a:xfrm>
              <a:prstGeom prst="rect">
                <a:avLst/>
              </a:prstGeom>
            </p:spPr>
          </p:pic>
        </p:grpSp>
        <p:pic>
          <p:nvPicPr>
            <p:cNvPr id="143" name="Picture 142">
              <a:extLst>
                <a:ext uri="{FF2B5EF4-FFF2-40B4-BE49-F238E27FC236}">
                  <a16:creationId xmlns:a16="http://schemas.microsoft.com/office/drawing/2014/main" id="{8346B6EF-B377-6C66-39B6-42E73E714D6A}"/>
                </a:ext>
              </a:extLst>
            </p:cNvPr>
            <p:cNvPicPr>
              <a:picLocks noChangeAspect="1"/>
            </p:cNvPicPr>
            <p:nvPr/>
          </p:nvPicPr>
          <p:blipFill>
            <a:blip r:embed="rId10"/>
            <a:stretch>
              <a:fillRect/>
            </a:stretch>
          </p:blipFill>
          <p:spPr>
            <a:xfrm>
              <a:off x="1182846" y="2183229"/>
              <a:ext cx="717791" cy="265634"/>
            </a:xfrm>
            <a:prstGeom prst="rect">
              <a:avLst/>
            </a:prstGeom>
          </p:spPr>
        </p:pic>
        <p:sp>
          <p:nvSpPr>
            <p:cNvPr id="144" name="Oval 143">
              <a:extLst>
                <a:ext uri="{FF2B5EF4-FFF2-40B4-BE49-F238E27FC236}">
                  <a16:creationId xmlns:a16="http://schemas.microsoft.com/office/drawing/2014/main" id="{C69D2FBB-25C0-501B-B2B9-82510523A342}"/>
                </a:ext>
              </a:extLst>
            </p:cNvPr>
            <p:cNvSpPr/>
            <p:nvPr/>
          </p:nvSpPr>
          <p:spPr>
            <a:xfrm>
              <a:off x="1937610" y="2090527"/>
              <a:ext cx="1667193" cy="1039928"/>
            </a:xfrm>
            <a:prstGeom prst="ellipse">
              <a:avLst/>
            </a:prstGeom>
            <a:solidFill>
              <a:srgbClr val="7030A0"/>
            </a:solidFill>
            <a:ln>
              <a:solidFill>
                <a:schemeClr val="bg1">
                  <a:lumMod val="75000"/>
                </a:schemeClr>
              </a:solid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1600">
                  <a:solidFill>
                    <a:schemeClr val="bg1"/>
                  </a:solidFill>
                </a:rPr>
                <a:t>Use ICESat-2 POD as PCE Tracking data</a:t>
              </a:r>
            </a:p>
          </p:txBody>
        </p:sp>
      </p:grpSp>
    </p:spTree>
    <p:extLst>
      <p:ext uri="{BB962C8B-B14F-4D97-AF65-F5344CB8AC3E}">
        <p14:creationId xmlns:p14="http://schemas.microsoft.com/office/powerpoint/2010/main" val="1242700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Diagram 43">
            <a:extLst>
              <a:ext uri="{FF2B5EF4-FFF2-40B4-BE49-F238E27FC236}">
                <a16:creationId xmlns:a16="http://schemas.microsoft.com/office/drawing/2014/main" id="{96680E02-D44E-BEF7-264A-A8543A53DFE8}"/>
              </a:ext>
            </a:extLst>
          </p:cNvPr>
          <p:cNvGraphicFramePr/>
          <p:nvPr/>
        </p:nvGraphicFramePr>
        <p:xfrm>
          <a:off x="1712745" y="22860"/>
          <a:ext cx="8766509" cy="4817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9" name="TextBox 108">
            <a:extLst>
              <a:ext uri="{FF2B5EF4-FFF2-40B4-BE49-F238E27FC236}">
                <a16:creationId xmlns:a16="http://schemas.microsoft.com/office/drawing/2014/main" id="{B0E437BA-D74D-33DF-B9DC-D8757FCC84BB}"/>
              </a:ext>
            </a:extLst>
          </p:cNvPr>
          <p:cNvSpPr txBox="1"/>
          <p:nvPr/>
        </p:nvSpPr>
        <p:spPr>
          <a:xfrm>
            <a:off x="7128004" y="769703"/>
            <a:ext cx="4099421" cy="461665"/>
          </a:xfrm>
          <a:prstGeom prst="rect">
            <a:avLst/>
          </a:prstGeom>
          <a:noFill/>
        </p:spPr>
        <p:txBody>
          <a:bodyPr wrap="square">
            <a:spAutoFit/>
          </a:bodyPr>
          <a:lstStyle/>
          <a:p>
            <a:pPr algn="ctr"/>
            <a:r>
              <a:rPr lang="en-US" sz="2400" b="1">
                <a:latin typeface="+mj-lt"/>
              </a:rPr>
              <a:t>Step 3: </a:t>
            </a:r>
            <a:r>
              <a:rPr lang="en-US" sz="2400">
                <a:latin typeface="+mj-lt"/>
              </a:rPr>
              <a:t>Perform the Validation</a:t>
            </a:r>
          </a:p>
        </p:txBody>
      </p:sp>
      <p:grpSp>
        <p:nvGrpSpPr>
          <p:cNvPr id="79" name="Group 78">
            <a:extLst>
              <a:ext uri="{FF2B5EF4-FFF2-40B4-BE49-F238E27FC236}">
                <a16:creationId xmlns:a16="http://schemas.microsoft.com/office/drawing/2014/main" id="{3A599F34-FBD2-9A1D-71CC-9D0FC412DC48}"/>
              </a:ext>
            </a:extLst>
          </p:cNvPr>
          <p:cNvGrpSpPr/>
          <p:nvPr/>
        </p:nvGrpSpPr>
        <p:grpSpPr>
          <a:xfrm>
            <a:off x="6509451" y="3101979"/>
            <a:ext cx="4837468" cy="1738680"/>
            <a:chOff x="6738713" y="2873314"/>
            <a:chExt cx="4837468" cy="1738680"/>
          </a:xfrm>
        </p:grpSpPr>
        <p:sp>
          <p:nvSpPr>
            <p:cNvPr id="80" name="Rectangle: Rounded Corners 79">
              <a:extLst>
                <a:ext uri="{FF2B5EF4-FFF2-40B4-BE49-F238E27FC236}">
                  <a16:creationId xmlns:a16="http://schemas.microsoft.com/office/drawing/2014/main" id="{22364AE6-CC67-9543-A7F0-8AA5D2C29D0E}"/>
                </a:ext>
              </a:extLst>
            </p:cNvPr>
            <p:cNvSpPr/>
            <p:nvPr/>
          </p:nvSpPr>
          <p:spPr>
            <a:xfrm>
              <a:off x="6738713" y="3004457"/>
              <a:ext cx="4837468" cy="1607537"/>
            </a:xfrm>
            <a:prstGeom prst="roundRect">
              <a:avLst>
                <a:gd name="adj" fmla="val 7743"/>
              </a:avLst>
            </a:prstGeom>
            <a:solidFill>
              <a:schemeClr val="bg1"/>
            </a:solidFill>
            <a:ln w="12700">
              <a:solidFill>
                <a:schemeClr val="tx1">
                  <a:lumMod val="75000"/>
                  <a:lumOff val="25000"/>
                </a:schemeClr>
              </a:solidFill>
              <a:prstDash val="solid"/>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1" name="Oval 80">
                  <a:extLst>
                    <a:ext uri="{FF2B5EF4-FFF2-40B4-BE49-F238E27FC236}">
                      <a16:creationId xmlns:a16="http://schemas.microsoft.com/office/drawing/2014/main" id="{1CAC7424-6233-CE13-F93D-F24E737520ED}"/>
                    </a:ext>
                  </a:extLst>
                </p:cNvPr>
                <p:cNvSpPr/>
                <p:nvPr/>
              </p:nvSpPr>
              <p:spPr>
                <a:xfrm>
                  <a:off x="6782339" y="3423861"/>
                  <a:ext cx="1249770" cy="1066656"/>
                </a:xfrm>
                <a:prstGeom prst="ellipse">
                  <a:avLst/>
                </a:prstGeom>
                <a:solidFill>
                  <a:srgbClr val="7030A0"/>
                </a:solidFill>
                <a:ln w="28575">
                  <a:noFill/>
                  <a:prstDash val="dash"/>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14:m>
                    <m:oMath xmlns:m="http://schemas.openxmlformats.org/officeDocument/2006/math">
                      <m:r>
                        <a:rPr lang="en-US" sz="1500" b="0" i="1" dirty="0" smtClean="0">
                          <a:solidFill>
                            <a:schemeClr val="bg1"/>
                          </a:solidFill>
                          <a:latin typeface="Cambria Math" panose="02040503050406030204" pitchFamily="18" charset="0"/>
                        </a:rPr>
                        <m:t>𝑃𝐶𝐸</m:t>
                      </m:r>
                    </m:oMath>
                  </a14:m>
                  <a:r>
                    <a:rPr lang="en-US" sz="1500">
                      <a:solidFill>
                        <a:schemeClr val="bg1"/>
                      </a:solidFill>
                    </a:rPr>
                    <a:t> </a:t>
                  </a:r>
                </a:p>
                <a:p>
                  <a:pPr algn="ctr"/>
                  <a:r>
                    <a:rPr lang="en-US" sz="1500">
                      <a:solidFill>
                        <a:schemeClr val="bg1"/>
                      </a:solidFill>
                    </a:rPr>
                    <a:t>“True” Orbit Trajectory</a:t>
                  </a:r>
                </a:p>
              </p:txBody>
            </p:sp>
          </mc:Choice>
          <mc:Fallback xmlns="">
            <p:sp>
              <p:nvSpPr>
                <p:cNvPr id="81" name="Oval 80">
                  <a:extLst>
                    <a:ext uri="{FF2B5EF4-FFF2-40B4-BE49-F238E27FC236}">
                      <a16:creationId xmlns:a16="http://schemas.microsoft.com/office/drawing/2014/main" id="{1CAC7424-6233-CE13-F93D-F24E737520ED}"/>
                    </a:ext>
                  </a:extLst>
                </p:cNvPr>
                <p:cNvSpPr>
                  <a:spLocks noRot="1" noChangeAspect="1" noMove="1" noResize="1" noEditPoints="1" noAdjustHandles="1" noChangeArrowheads="1" noChangeShapeType="1" noTextEdit="1"/>
                </p:cNvSpPr>
                <p:nvPr/>
              </p:nvSpPr>
              <p:spPr>
                <a:xfrm>
                  <a:off x="6782339" y="3423861"/>
                  <a:ext cx="1249770" cy="1066656"/>
                </a:xfrm>
                <a:prstGeom prst="ellipse">
                  <a:avLst/>
                </a:prstGeom>
                <a:blipFill>
                  <a:blip r:embed="rId7"/>
                  <a:stretch>
                    <a:fillRect b="-4000"/>
                  </a:stretch>
                </a:blipFill>
                <a:ln w="28575">
                  <a:noFill/>
                  <a:prstDash val="dash"/>
                </a:ln>
              </p:spPr>
              <p:txBody>
                <a:bodyPr/>
                <a:lstStyle/>
                <a:p>
                  <a:r>
                    <a:rPr lang="en-US">
                      <a:noFill/>
                    </a:rPr>
                    <a:t> </a:t>
                  </a:r>
                </a:p>
              </p:txBody>
            </p:sp>
          </mc:Fallback>
        </mc:AlternateContent>
        <p:sp>
          <p:nvSpPr>
            <p:cNvPr id="82" name="Oval 81">
              <a:extLst>
                <a:ext uri="{FF2B5EF4-FFF2-40B4-BE49-F238E27FC236}">
                  <a16:creationId xmlns:a16="http://schemas.microsoft.com/office/drawing/2014/main" id="{B610648E-9121-FE30-37DE-D26D0E762009}"/>
                </a:ext>
              </a:extLst>
            </p:cNvPr>
            <p:cNvSpPr/>
            <p:nvPr/>
          </p:nvSpPr>
          <p:spPr>
            <a:xfrm>
              <a:off x="8461829" y="3523084"/>
              <a:ext cx="1165363" cy="870314"/>
            </a:xfrm>
            <a:prstGeom prst="ellipse">
              <a:avLst/>
            </a:prstGeom>
            <a:solidFill>
              <a:srgbClr val="FFC000"/>
            </a:solidFill>
            <a:ln w="28575" cmpd="sng">
              <a:solidFill>
                <a:srgbClr val="FF0000"/>
              </a:solidFill>
              <a:prstDash val="dash"/>
            </a:ln>
          </p:spPr>
          <p:style>
            <a:lnRef idx="2">
              <a:schemeClr val="accent4">
                <a:shade val="50000"/>
              </a:schemeClr>
            </a:lnRef>
            <a:fillRef idx="1">
              <a:schemeClr val="accent4"/>
            </a:fillRef>
            <a:effectRef idx="0">
              <a:schemeClr val="accent4"/>
            </a:effectRef>
            <a:fontRef idx="minor">
              <a:schemeClr val="lt1"/>
            </a:fontRef>
          </p:style>
          <p:txBody>
            <a:bodyPr wrap="square" lIns="0" tIns="0" rIns="0" bIns="0" rtlCol="0" anchor="ctr"/>
            <a:lstStyle/>
            <a:p>
              <a:pPr algn="ctr"/>
              <a:r>
                <a:rPr lang="en-US" sz="1500">
                  <a:solidFill>
                    <a:schemeClr val="tx1"/>
                  </a:solidFill>
                </a:rPr>
                <a:t>Model’s Orbit Trajectory</a:t>
              </a:r>
            </a:p>
          </p:txBody>
        </p:sp>
        <p:sp>
          <p:nvSpPr>
            <p:cNvPr id="83" name="Minus Sign 82">
              <a:extLst>
                <a:ext uri="{FF2B5EF4-FFF2-40B4-BE49-F238E27FC236}">
                  <a16:creationId xmlns:a16="http://schemas.microsoft.com/office/drawing/2014/main" id="{37018AEA-3788-BDBB-DEE0-483E92C079F6}"/>
                </a:ext>
              </a:extLst>
            </p:cNvPr>
            <p:cNvSpPr/>
            <p:nvPr/>
          </p:nvSpPr>
          <p:spPr>
            <a:xfrm>
              <a:off x="8032108" y="3824868"/>
              <a:ext cx="387517" cy="266441"/>
            </a:xfrm>
            <a:prstGeom prst="mathMinus">
              <a:avLst/>
            </a:prstGeom>
            <a:solidFill>
              <a:schemeClr val="tx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Equals 83">
              <a:extLst>
                <a:ext uri="{FF2B5EF4-FFF2-40B4-BE49-F238E27FC236}">
                  <a16:creationId xmlns:a16="http://schemas.microsoft.com/office/drawing/2014/main" id="{A238F3B8-B826-E3C4-7331-530D14759549}"/>
                </a:ext>
              </a:extLst>
            </p:cNvPr>
            <p:cNvSpPr/>
            <p:nvPr/>
          </p:nvSpPr>
          <p:spPr>
            <a:xfrm>
              <a:off x="9669396" y="3803300"/>
              <a:ext cx="599769" cy="307778"/>
            </a:xfrm>
            <a:prstGeom prst="mathEqual">
              <a:avLst>
                <a:gd name="adj1" fmla="val 26785"/>
                <a:gd name="adj2" fmla="val 24819"/>
              </a:avLst>
            </a:prstGeom>
            <a:solidFill>
              <a:schemeClr val="tx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Rectangle: Rounded Corners 84">
              <a:extLst>
                <a:ext uri="{FF2B5EF4-FFF2-40B4-BE49-F238E27FC236}">
                  <a16:creationId xmlns:a16="http://schemas.microsoft.com/office/drawing/2014/main" id="{06B3D524-E886-CAAD-A7E0-E53065C34969}"/>
                </a:ext>
              </a:extLst>
            </p:cNvPr>
            <p:cNvSpPr/>
            <p:nvPr/>
          </p:nvSpPr>
          <p:spPr>
            <a:xfrm>
              <a:off x="10314717" y="3575213"/>
              <a:ext cx="1183244" cy="72630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tx1"/>
                  </a:solidFill>
                </a:rPr>
                <a:t>Orbital</a:t>
              </a:r>
            </a:p>
            <a:p>
              <a:pPr algn="ctr"/>
              <a:r>
                <a:rPr lang="en-US" sz="1800" b="1">
                  <a:solidFill>
                    <a:schemeClr val="tx1"/>
                  </a:solidFill>
                </a:rPr>
                <a:t>Residuals</a:t>
              </a:r>
              <a:endParaRPr lang="en-US" sz="1800">
                <a:solidFill>
                  <a:schemeClr val="tx1"/>
                </a:solidFill>
              </a:endParaRPr>
            </a:p>
          </p:txBody>
        </p:sp>
        <p:sp>
          <p:nvSpPr>
            <p:cNvPr id="86" name="Rectangle: Rounded Corners 85">
              <a:extLst>
                <a:ext uri="{FF2B5EF4-FFF2-40B4-BE49-F238E27FC236}">
                  <a16:creationId xmlns:a16="http://schemas.microsoft.com/office/drawing/2014/main" id="{51E92160-882E-1C2E-B66C-7BF8C48EA653}"/>
                </a:ext>
              </a:extLst>
            </p:cNvPr>
            <p:cNvSpPr/>
            <p:nvPr/>
          </p:nvSpPr>
          <p:spPr>
            <a:xfrm>
              <a:off x="7892089" y="2873314"/>
              <a:ext cx="2304842" cy="328377"/>
            </a:xfrm>
            <a:prstGeom prst="roundRect">
              <a:avLst>
                <a:gd name="adj" fmla="val 22460"/>
              </a:avLst>
            </a:prstGeom>
            <a:solidFill>
              <a:schemeClr val="bg1"/>
            </a:solidFill>
            <a:ln w="25400">
              <a:solidFill>
                <a:srgbClr val="FF0000"/>
              </a:solidFill>
              <a:prstDash val="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a:solidFill>
                    <a:schemeClr val="tx1"/>
                  </a:solidFill>
                </a:rPr>
                <a:t>For each density model:</a:t>
              </a:r>
            </a:p>
          </p:txBody>
        </p:sp>
      </p:grpSp>
      <p:grpSp>
        <p:nvGrpSpPr>
          <p:cNvPr id="87" name="Group 86">
            <a:extLst>
              <a:ext uri="{FF2B5EF4-FFF2-40B4-BE49-F238E27FC236}">
                <a16:creationId xmlns:a16="http://schemas.microsoft.com/office/drawing/2014/main" id="{923DB9BF-171C-E7CD-3581-4659717DABCB}"/>
              </a:ext>
            </a:extLst>
          </p:cNvPr>
          <p:cNvGrpSpPr/>
          <p:nvPr/>
        </p:nvGrpSpPr>
        <p:grpSpPr>
          <a:xfrm>
            <a:off x="5885088" y="5141557"/>
            <a:ext cx="5832177" cy="1125458"/>
            <a:chOff x="5847766" y="4966463"/>
            <a:chExt cx="5832177" cy="1125458"/>
          </a:xfrm>
        </p:grpSpPr>
        <p:grpSp>
          <p:nvGrpSpPr>
            <p:cNvPr id="88" name="Group 87">
              <a:extLst>
                <a:ext uri="{FF2B5EF4-FFF2-40B4-BE49-F238E27FC236}">
                  <a16:creationId xmlns:a16="http://schemas.microsoft.com/office/drawing/2014/main" id="{746D968A-B812-D7F0-5E71-F24B319D8815}"/>
                </a:ext>
              </a:extLst>
            </p:cNvPr>
            <p:cNvGrpSpPr/>
            <p:nvPr/>
          </p:nvGrpSpPr>
          <p:grpSpPr>
            <a:xfrm>
              <a:off x="5847766" y="4966463"/>
              <a:ext cx="768159" cy="1110557"/>
              <a:chOff x="5284256" y="5235942"/>
              <a:chExt cx="768159" cy="1110557"/>
            </a:xfrm>
          </p:grpSpPr>
          <p:grpSp>
            <p:nvGrpSpPr>
              <p:cNvPr id="120" name="Group 119">
                <a:extLst>
                  <a:ext uri="{FF2B5EF4-FFF2-40B4-BE49-F238E27FC236}">
                    <a16:creationId xmlns:a16="http://schemas.microsoft.com/office/drawing/2014/main" id="{4B96639D-7724-2E35-1FA6-FB72927B4E44}"/>
                  </a:ext>
                </a:extLst>
              </p:cNvPr>
              <p:cNvGrpSpPr/>
              <p:nvPr/>
            </p:nvGrpSpPr>
            <p:grpSpPr>
              <a:xfrm>
                <a:off x="5415703" y="5235942"/>
                <a:ext cx="505266" cy="652519"/>
                <a:chOff x="5056902" y="1526445"/>
                <a:chExt cx="2649526" cy="3421700"/>
              </a:xfrm>
            </p:grpSpPr>
            <p:pic>
              <p:nvPicPr>
                <p:cNvPr id="122" name="Graphic 121">
                  <a:extLst>
                    <a:ext uri="{FF2B5EF4-FFF2-40B4-BE49-F238E27FC236}">
                      <a16:creationId xmlns:a16="http://schemas.microsoft.com/office/drawing/2014/main" id="{160273DC-F4E9-3F17-8CE4-FA9851051FF7}"/>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49731"/>
                <a:stretch/>
              </p:blipFill>
              <p:spPr>
                <a:xfrm>
                  <a:off x="6381663" y="1941167"/>
                  <a:ext cx="1324765" cy="2633817"/>
                </a:xfrm>
                <a:prstGeom prst="rect">
                  <a:avLst/>
                </a:prstGeom>
              </p:spPr>
            </p:pic>
            <p:sp>
              <p:nvSpPr>
                <p:cNvPr id="123" name="Oval 122">
                  <a:extLst>
                    <a:ext uri="{FF2B5EF4-FFF2-40B4-BE49-F238E27FC236}">
                      <a16:creationId xmlns:a16="http://schemas.microsoft.com/office/drawing/2014/main" id="{510DA49F-FD1E-08D4-6856-F7CB8968332F}"/>
                    </a:ext>
                  </a:extLst>
                </p:cNvPr>
                <p:cNvSpPr/>
                <p:nvPr/>
              </p:nvSpPr>
              <p:spPr>
                <a:xfrm rot="16200000">
                  <a:off x="4670823" y="2352376"/>
                  <a:ext cx="3421700" cy="1769838"/>
                </a:xfrm>
                <a:prstGeom prst="ellipse">
                  <a:avLst/>
                </a:prstGeom>
                <a:noFill/>
                <a:ln w="34925">
                  <a:solidFill>
                    <a:srgbClr val="00CC95"/>
                  </a:solidFill>
                  <a:prstDash val="sysDot"/>
                  <a:extLst>
                    <a:ext uri="{C807C97D-BFC1-408E-A445-0C87EB9F89A2}">
                      <ask:lineSketchStyleProps xmlns:ask="http://schemas.microsoft.com/office/drawing/2018/sketchyshapes" sd="1219033472">
                        <a:custGeom>
                          <a:avLst/>
                          <a:gdLst>
                            <a:gd name="connsiteX0" fmla="*/ 0 w 1190467"/>
                            <a:gd name="connsiteY0" fmla="*/ 249721 h 499442"/>
                            <a:gd name="connsiteX1" fmla="*/ 595234 w 1190467"/>
                            <a:gd name="connsiteY1" fmla="*/ 0 h 499442"/>
                            <a:gd name="connsiteX2" fmla="*/ 1190468 w 1190467"/>
                            <a:gd name="connsiteY2" fmla="*/ 249721 h 499442"/>
                            <a:gd name="connsiteX3" fmla="*/ 595234 w 1190467"/>
                            <a:gd name="connsiteY3" fmla="*/ 499442 h 499442"/>
                            <a:gd name="connsiteX4" fmla="*/ 0 w 1190467"/>
                            <a:gd name="connsiteY4" fmla="*/ 249721 h 49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467" h="499442" extrusionOk="0">
                              <a:moveTo>
                                <a:pt x="0" y="249721"/>
                              </a:moveTo>
                              <a:cubicBezTo>
                                <a:pt x="-4786" y="108852"/>
                                <a:pt x="219655" y="17580"/>
                                <a:pt x="595234" y="0"/>
                              </a:cubicBezTo>
                              <a:cubicBezTo>
                                <a:pt x="940633" y="3507"/>
                                <a:pt x="1172162" y="112386"/>
                                <a:pt x="1190468" y="249721"/>
                              </a:cubicBezTo>
                              <a:cubicBezTo>
                                <a:pt x="1187535" y="390502"/>
                                <a:pt x="914984" y="549127"/>
                                <a:pt x="595234" y="499442"/>
                              </a:cubicBezTo>
                              <a:cubicBezTo>
                                <a:pt x="263643" y="497882"/>
                                <a:pt x="18976" y="396705"/>
                                <a:pt x="0" y="24972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24" name="Graphic 123">
                  <a:extLst>
                    <a:ext uri="{FF2B5EF4-FFF2-40B4-BE49-F238E27FC236}">
                      <a16:creationId xmlns:a16="http://schemas.microsoft.com/office/drawing/2014/main" id="{058FD1DA-B304-A561-E660-248DD916070E}"/>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r="49731"/>
                <a:stretch/>
              </p:blipFill>
              <p:spPr>
                <a:xfrm>
                  <a:off x="5056902" y="1941645"/>
                  <a:ext cx="1324766" cy="2632861"/>
                </a:xfrm>
                <a:prstGeom prst="rect">
                  <a:avLst/>
                </a:prstGeom>
              </p:spPr>
            </p:pic>
          </p:grpSp>
          <p:sp>
            <p:nvSpPr>
              <p:cNvPr id="121" name="TextBox 120">
                <a:extLst>
                  <a:ext uri="{FF2B5EF4-FFF2-40B4-BE49-F238E27FC236}">
                    <a16:creationId xmlns:a16="http://schemas.microsoft.com/office/drawing/2014/main" id="{239742F8-1CFF-36A3-BE90-77C9A6446830}"/>
                  </a:ext>
                </a:extLst>
              </p:cNvPr>
              <p:cNvSpPr txBox="1"/>
              <p:nvPr/>
            </p:nvSpPr>
            <p:spPr>
              <a:xfrm>
                <a:off x="5284256" y="5977167"/>
                <a:ext cx="768159" cy="369332"/>
              </a:xfrm>
              <a:prstGeom prst="rect">
                <a:avLst/>
              </a:prstGeom>
              <a:noFill/>
            </p:spPr>
            <p:txBody>
              <a:bodyPr wrap="none" rtlCol="0">
                <a:spAutoFit/>
              </a:bodyPr>
              <a:lstStyle/>
              <a:p>
                <a:pPr algn="ctr"/>
                <a:r>
                  <a:rPr lang="en-US">
                    <a:solidFill>
                      <a:srgbClr val="00CC95"/>
                    </a:solidFill>
                  </a:rPr>
                  <a:t>MSIS2</a:t>
                </a:r>
              </a:p>
            </p:txBody>
          </p:sp>
        </p:grpSp>
        <p:grpSp>
          <p:nvGrpSpPr>
            <p:cNvPr id="89" name="Group 88">
              <a:extLst>
                <a:ext uri="{FF2B5EF4-FFF2-40B4-BE49-F238E27FC236}">
                  <a16:creationId xmlns:a16="http://schemas.microsoft.com/office/drawing/2014/main" id="{D94CCDC0-6751-FF04-6D12-6A7FE86D474C}"/>
                </a:ext>
              </a:extLst>
            </p:cNvPr>
            <p:cNvGrpSpPr/>
            <p:nvPr/>
          </p:nvGrpSpPr>
          <p:grpSpPr>
            <a:xfrm>
              <a:off x="6720050" y="4974140"/>
              <a:ext cx="1102225" cy="1110557"/>
              <a:chOff x="5117225" y="5235942"/>
              <a:chExt cx="1102225" cy="1110557"/>
            </a:xfrm>
          </p:grpSpPr>
          <p:grpSp>
            <p:nvGrpSpPr>
              <p:cNvPr id="115" name="Group 114">
                <a:extLst>
                  <a:ext uri="{FF2B5EF4-FFF2-40B4-BE49-F238E27FC236}">
                    <a16:creationId xmlns:a16="http://schemas.microsoft.com/office/drawing/2014/main" id="{3DFCFFBF-F4F2-21E7-A54D-4C8736C2716F}"/>
                  </a:ext>
                </a:extLst>
              </p:cNvPr>
              <p:cNvGrpSpPr/>
              <p:nvPr/>
            </p:nvGrpSpPr>
            <p:grpSpPr>
              <a:xfrm>
                <a:off x="5415703" y="5235942"/>
                <a:ext cx="505266" cy="652519"/>
                <a:chOff x="5056902" y="1526445"/>
                <a:chExt cx="2649526" cy="3421700"/>
              </a:xfrm>
            </p:grpSpPr>
            <p:pic>
              <p:nvPicPr>
                <p:cNvPr id="117" name="Graphic 116">
                  <a:extLst>
                    <a:ext uri="{FF2B5EF4-FFF2-40B4-BE49-F238E27FC236}">
                      <a16:creationId xmlns:a16="http://schemas.microsoft.com/office/drawing/2014/main" id="{D6DDDF1D-B39A-24A8-164E-64D15CED77B9}"/>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49731"/>
                <a:stretch/>
              </p:blipFill>
              <p:spPr>
                <a:xfrm>
                  <a:off x="6381663" y="1941167"/>
                  <a:ext cx="1324765" cy="2633817"/>
                </a:xfrm>
                <a:prstGeom prst="rect">
                  <a:avLst/>
                </a:prstGeom>
              </p:spPr>
            </p:pic>
            <p:sp>
              <p:nvSpPr>
                <p:cNvPr id="118" name="Oval 117">
                  <a:extLst>
                    <a:ext uri="{FF2B5EF4-FFF2-40B4-BE49-F238E27FC236}">
                      <a16:creationId xmlns:a16="http://schemas.microsoft.com/office/drawing/2014/main" id="{D2E9A2DE-ED7F-9442-EA64-715A2E7BF185}"/>
                    </a:ext>
                  </a:extLst>
                </p:cNvPr>
                <p:cNvSpPr/>
                <p:nvPr/>
              </p:nvSpPr>
              <p:spPr>
                <a:xfrm rot="16200000">
                  <a:off x="4670823" y="2352376"/>
                  <a:ext cx="3421700" cy="1769838"/>
                </a:xfrm>
                <a:prstGeom prst="ellipse">
                  <a:avLst/>
                </a:prstGeom>
                <a:noFill/>
                <a:ln w="34925">
                  <a:solidFill>
                    <a:srgbClr val="EE543B"/>
                  </a:solidFill>
                  <a:prstDash val="sysDot"/>
                  <a:extLst>
                    <a:ext uri="{C807C97D-BFC1-408E-A445-0C87EB9F89A2}">
                      <ask:lineSketchStyleProps xmlns:ask="http://schemas.microsoft.com/office/drawing/2018/sketchyshapes" sd="1219033472">
                        <a:custGeom>
                          <a:avLst/>
                          <a:gdLst>
                            <a:gd name="connsiteX0" fmla="*/ 0 w 1190467"/>
                            <a:gd name="connsiteY0" fmla="*/ 249721 h 499442"/>
                            <a:gd name="connsiteX1" fmla="*/ 595234 w 1190467"/>
                            <a:gd name="connsiteY1" fmla="*/ 0 h 499442"/>
                            <a:gd name="connsiteX2" fmla="*/ 1190468 w 1190467"/>
                            <a:gd name="connsiteY2" fmla="*/ 249721 h 499442"/>
                            <a:gd name="connsiteX3" fmla="*/ 595234 w 1190467"/>
                            <a:gd name="connsiteY3" fmla="*/ 499442 h 499442"/>
                            <a:gd name="connsiteX4" fmla="*/ 0 w 1190467"/>
                            <a:gd name="connsiteY4" fmla="*/ 249721 h 49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467" h="499442" extrusionOk="0">
                              <a:moveTo>
                                <a:pt x="0" y="249721"/>
                              </a:moveTo>
                              <a:cubicBezTo>
                                <a:pt x="-4786" y="108852"/>
                                <a:pt x="219655" y="17580"/>
                                <a:pt x="595234" y="0"/>
                              </a:cubicBezTo>
                              <a:cubicBezTo>
                                <a:pt x="940633" y="3507"/>
                                <a:pt x="1172162" y="112386"/>
                                <a:pt x="1190468" y="249721"/>
                              </a:cubicBezTo>
                              <a:cubicBezTo>
                                <a:pt x="1187535" y="390502"/>
                                <a:pt x="914984" y="549127"/>
                                <a:pt x="595234" y="499442"/>
                              </a:cubicBezTo>
                              <a:cubicBezTo>
                                <a:pt x="263643" y="497882"/>
                                <a:pt x="18976" y="396705"/>
                                <a:pt x="0" y="24972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19" name="Graphic 118">
                  <a:extLst>
                    <a:ext uri="{FF2B5EF4-FFF2-40B4-BE49-F238E27FC236}">
                      <a16:creationId xmlns:a16="http://schemas.microsoft.com/office/drawing/2014/main" id="{AF075886-54D9-A69F-EB10-0BBCB2DE8B7B}"/>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r="49731"/>
                <a:stretch/>
              </p:blipFill>
              <p:spPr>
                <a:xfrm>
                  <a:off x="5056902" y="1941645"/>
                  <a:ext cx="1324766" cy="2632861"/>
                </a:xfrm>
                <a:prstGeom prst="rect">
                  <a:avLst/>
                </a:prstGeom>
              </p:spPr>
            </p:pic>
          </p:grpSp>
          <p:sp>
            <p:nvSpPr>
              <p:cNvPr id="116" name="TextBox 115">
                <a:extLst>
                  <a:ext uri="{FF2B5EF4-FFF2-40B4-BE49-F238E27FC236}">
                    <a16:creationId xmlns:a16="http://schemas.microsoft.com/office/drawing/2014/main" id="{2E1C78C9-93CB-5527-9E67-5A2B887D3A38}"/>
                  </a:ext>
                </a:extLst>
              </p:cNvPr>
              <p:cNvSpPr txBox="1"/>
              <p:nvPr/>
            </p:nvSpPr>
            <p:spPr>
              <a:xfrm>
                <a:off x="5117225" y="5977167"/>
                <a:ext cx="1102225" cy="369332"/>
              </a:xfrm>
              <a:prstGeom prst="rect">
                <a:avLst/>
              </a:prstGeom>
              <a:noFill/>
            </p:spPr>
            <p:txBody>
              <a:bodyPr wrap="none" rtlCol="0">
                <a:spAutoFit/>
              </a:bodyPr>
              <a:lstStyle/>
              <a:p>
                <a:pPr algn="ctr"/>
                <a:r>
                  <a:rPr lang="en-US">
                    <a:solidFill>
                      <a:srgbClr val="EE543B"/>
                    </a:solidFill>
                  </a:rPr>
                  <a:t>DTM2020</a:t>
                </a:r>
              </a:p>
            </p:txBody>
          </p:sp>
        </p:grpSp>
        <p:grpSp>
          <p:nvGrpSpPr>
            <p:cNvPr id="90" name="Group 89">
              <a:extLst>
                <a:ext uri="{FF2B5EF4-FFF2-40B4-BE49-F238E27FC236}">
                  <a16:creationId xmlns:a16="http://schemas.microsoft.com/office/drawing/2014/main" id="{30F5945D-1283-861A-361C-0F03F99F4094}"/>
                </a:ext>
              </a:extLst>
            </p:cNvPr>
            <p:cNvGrpSpPr/>
            <p:nvPr/>
          </p:nvGrpSpPr>
          <p:grpSpPr>
            <a:xfrm>
              <a:off x="7912037" y="4974140"/>
              <a:ext cx="851515" cy="1110557"/>
              <a:chOff x="5242580" y="5235942"/>
              <a:chExt cx="851515" cy="1110557"/>
            </a:xfrm>
          </p:grpSpPr>
          <p:grpSp>
            <p:nvGrpSpPr>
              <p:cNvPr id="110" name="Group 109">
                <a:extLst>
                  <a:ext uri="{FF2B5EF4-FFF2-40B4-BE49-F238E27FC236}">
                    <a16:creationId xmlns:a16="http://schemas.microsoft.com/office/drawing/2014/main" id="{ABC73134-C4B2-FC99-C876-A0B0EDA3321A}"/>
                  </a:ext>
                </a:extLst>
              </p:cNvPr>
              <p:cNvGrpSpPr/>
              <p:nvPr/>
            </p:nvGrpSpPr>
            <p:grpSpPr>
              <a:xfrm>
                <a:off x="5415703" y="5235942"/>
                <a:ext cx="505266" cy="652519"/>
                <a:chOff x="5056902" y="1526445"/>
                <a:chExt cx="2649526" cy="3421700"/>
              </a:xfrm>
            </p:grpSpPr>
            <p:pic>
              <p:nvPicPr>
                <p:cNvPr id="112" name="Graphic 111">
                  <a:extLst>
                    <a:ext uri="{FF2B5EF4-FFF2-40B4-BE49-F238E27FC236}">
                      <a16:creationId xmlns:a16="http://schemas.microsoft.com/office/drawing/2014/main" id="{41A47BF4-779E-7E20-E7B5-6B1CE42DFE8B}"/>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49731"/>
                <a:stretch/>
              </p:blipFill>
              <p:spPr>
                <a:xfrm>
                  <a:off x="6381663" y="1941167"/>
                  <a:ext cx="1324765" cy="2633817"/>
                </a:xfrm>
                <a:prstGeom prst="rect">
                  <a:avLst/>
                </a:prstGeom>
              </p:spPr>
            </p:pic>
            <p:sp>
              <p:nvSpPr>
                <p:cNvPr id="113" name="Oval 112">
                  <a:extLst>
                    <a:ext uri="{FF2B5EF4-FFF2-40B4-BE49-F238E27FC236}">
                      <a16:creationId xmlns:a16="http://schemas.microsoft.com/office/drawing/2014/main" id="{8DF863DE-09B5-201C-71F4-A5652699A640}"/>
                    </a:ext>
                  </a:extLst>
                </p:cNvPr>
                <p:cNvSpPr/>
                <p:nvPr/>
              </p:nvSpPr>
              <p:spPr>
                <a:xfrm rot="16200000">
                  <a:off x="4670823" y="2352376"/>
                  <a:ext cx="3421700" cy="1769838"/>
                </a:xfrm>
                <a:prstGeom prst="ellipse">
                  <a:avLst/>
                </a:prstGeom>
                <a:noFill/>
                <a:ln w="34925">
                  <a:solidFill>
                    <a:srgbClr val="FEA05B"/>
                  </a:solidFill>
                  <a:prstDash val="sysDot"/>
                  <a:extLst>
                    <a:ext uri="{C807C97D-BFC1-408E-A445-0C87EB9F89A2}">
                      <ask:lineSketchStyleProps xmlns:ask="http://schemas.microsoft.com/office/drawing/2018/sketchyshapes" sd="1219033472">
                        <a:custGeom>
                          <a:avLst/>
                          <a:gdLst>
                            <a:gd name="connsiteX0" fmla="*/ 0 w 1190467"/>
                            <a:gd name="connsiteY0" fmla="*/ 249721 h 499442"/>
                            <a:gd name="connsiteX1" fmla="*/ 595234 w 1190467"/>
                            <a:gd name="connsiteY1" fmla="*/ 0 h 499442"/>
                            <a:gd name="connsiteX2" fmla="*/ 1190468 w 1190467"/>
                            <a:gd name="connsiteY2" fmla="*/ 249721 h 499442"/>
                            <a:gd name="connsiteX3" fmla="*/ 595234 w 1190467"/>
                            <a:gd name="connsiteY3" fmla="*/ 499442 h 499442"/>
                            <a:gd name="connsiteX4" fmla="*/ 0 w 1190467"/>
                            <a:gd name="connsiteY4" fmla="*/ 249721 h 49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467" h="499442" extrusionOk="0">
                              <a:moveTo>
                                <a:pt x="0" y="249721"/>
                              </a:moveTo>
                              <a:cubicBezTo>
                                <a:pt x="-4786" y="108852"/>
                                <a:pt x="219655" y="17580"/>
                                <a:pt x="595234" y="0"/>
                              </a:cubicBezTo>
                              <a:cubicBezTo>
                                <a:pt x="940633" y="3507"/>
                                <a:pt x="1172162" y="112386"/>
                                <a:pt x="1190468" y="249721"/>
                              </a:cubicBezTo>
                              <a:cubicBezTo>
                                <a:pt x="1187535" y="390502"/>
                                <a:pt x="914984" y="549127"/>
                                <a:pt x="595234" y="499442"/>
                              </a:cubicBezTo>
                              <a:cubicBezTo>
                                <a:pt x="263643" y="497882"/>
                                <a:pt x="18976" y="396705"/>
                                <a:pt x="0" y="24972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14" name="Graphic 113">
                  <a:extLst>
                    <a:ext uri="{FF2B5EF4-FFF2-40B4-BE49-F238E27FC236}">
                      <a16:creationId xmlns:a16="http://schemas.microsoft.com/office/drawing/2014/main" id="{6A9E424E-DFBA-6AE5-64C1-D0A1D606B54B}"/>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r="49731"/>
                <a:stretch/>
              </p:blipFill>
              <p:spPr>
                <a:xfrm>
                  <a:off x="5056902" y="1941645"/>
                  <a:ext cx="1324766" cy="2632861"/>
                </a:xfrm>
                <a:prstGeom prst="rect">
                  <a:avLst/>
                </a:prstGeom>
              </p:spPr>
            </p:pic>
          </p:grpSp>
          <p:sp>
            <p:nvSpPr>
              <p:cNvPr id="111" name="TextBox 110">
                <a:extLst>
                  <a:ext uri="{FF2B5EF4-FFF2-40B4-BE49-F238E27FC236}">
                    <a16:creationId xmlns:a16="http://schemas.microsoft.com/office/drawing/2014/main" id="{3C114FA4-97B6-A5BF-E159-4ADC2D9CE7AC}"/>
                  </a:ext>
                </a:extLst>
              </p:cNvPr>
              <p:cNvSpPr txBox="1"/>
              <p:nvPr/>
            </p:nvSpPr>
            <p:spPr>
              <a:xfrm>
                <a:off x="5242580" y="5977167"/>
                <a:ext cx="851515" cy="369332"/>
              </a:xfrm>
              <a:prstGeom prst="rect">
                <a:avLst/>
              </a:prstGeom>
              <a:noFill/>
            </p:spPr>
            <p:txBody>
              <a:bodyPr wrap="none" rtlCol="0">
                <a:spAutoFit/>
              </a:bodyPr>
              <a:lstStyle/>
              <a:p>
                <a:pPr algn="ctr"/>
                <a:r>
                  <a:rPr lang="en-US">
                    <a:solidFill>
                      <a:srgbClr val="FEA05C"/>
                    </a:solidFill>
                  </a:rPr>
                  <a:t>JB2008</a:t>
                </a:r>
              </a:p>
            </p:txBody>
          </p:sp>
        </p:grpSp>
        <p:grpSp>
          <p:nvGrpSpPr>
            <p:cNvPr id="91" name="Group 90">
              <a:extLst>
                <a:ext uri="{FF2B5EF4-FFF2-40B4-BE49-F238E27FC236}">
                  <a16:creationId xmlns:a16="http://schemas.microsoft.com/office/drawing/2014/main" id="{D597959C-E15E-0894-450F-5E21050C1AA8}"/>
                </a:ext>
              </a:extLst>
            </p:cNvPr>
            <p:cNvGrpSpPr/>
            <p:nvPr/>
          </p:nvGrpSpPr>
          <p:grpSpPr>
            <a:xfrm>
              <a:off x="9860260" y="4981364"/>
              <a:ext cx="930576" cy="1110557"/>
              <a:chOff x="5203051" y="5235942"/>
              <a:chExt cx="930576" cy="1110557"/>
            </a:xfrm>
          </p:grpSpPr>
          <p:grpSp>
            <p:nvGrpSpPr>
              <p:cNvPr id="104" name="Group 103">
                <a:extLst>
                  <a:ext uri="{FF2B5EF4-FFF2-40B4-BE49-F238E27FC236}">
                    <a16:creationId xmlns:a16="http://schemas.microsoft.com/office/drawing/2014/main" id="{C81428D4-3113-42B1-6FF0-F3F67AA58D75}"/>
                  </a:ext>
                </a:extLst>
              </p:cNvPr>
              <p:cNvGrpSpPr/>
              <p:nvPr/>
            </p:nvGrpSpPr>
            <p:grpSpPr>
              <a:xfrm>
                <a:off x="5415703" y="5235942"/>
                <a:ext cx="505266" cy="652519"/>
                <a:chOff x="5056902" y="1526445"/>
                <a:chExt cx="2649526" cy="3421700"/>
              </a:xfrm>
            </p:grpSpPr>
            <p:pic>
              <p:nvPicPr>
                <p:cNvPr id="106" name="Graphic 105">
                  <a:extLst>
                    <a:ext uri="{FF2B5EF4-FFF2-40B4-BE49-F238E27FC236}">
                      <a16:creationId xmlns:a16="http://schemas.microsoft.com/office/drawing/2014/main" id="{68AB3EA3-6F6D-82FF-9FD9-B5099D394D45}"/>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49731"/>
                <a:stretch/>
              </p:blipFill>
              <p:spPr>
                <a:xfrm>
                  <a:off x="6381663" y="1941167"/>
                  <a:ext cx="1324765" cy="2633817"/>
                </a:xfrm>
                <a:prstGeom prst="rect">
                  <a:avLst/>
                </a:prstGeom>
              </p:spPr>
            </p:pic>
            <p:sp>
              <p:nvSpPr>
                <p:cNvPr id="107" name="Oval 106">
                  <a:extLst>
                    <a:ext uri="{FF2B5EF4-FFF2-40B4-BE49-F238E27FC236}">
                      <a16:creationId xmlns:a16="http://schemas.microsoft.com/office/drawing/2014/main" id="{6A188A00-4DAE-3E07-FD94-67C2D2191DAC}"/>
                    </a:ext>
                  </a:extLst>
                </p:cNvPr>
                <p:cNvSpPr/>
                <p:nvPr/>
              </p:nvSpPr>
              <p:spPr>
                <a:xfrm rot="16200000">
                  <a:off x="4670823" y="2352376"/>
                  <a:ext cx="3421700" cy="1769838"/>
                </a:xfrm>
                <a:prstGeom prst="ellipse">
                  <a:avLst/>
                </a:prstGeom>
                <a:noFill/>
                <a:ln w="34925">
                  <a:solidFill>
                    <a:srgbClr val="19D2F1"/>
                  </a:solidFill>
                  <a:prstDash val="sysDot"/>
                  <a:extLst>
                    <a:ext uri="{C807C97D-BFC1-408E-A445-0C87EB9F89A2}">
                      <ask:lineSketchStyleProps xmlns:ask="http://schemas.microsoft.com/office/drawing/2018/sketchyshapes" sd="1219033472">
                        <a:custGeom>
                          <a:avLst/>
                          <a:gdLst>
                            <a:gd name="connsiteX0" fmla="*/ 0 w 1190467"/>
                            <a:gd name="connsiteY0" fmla="*/ 249721 h 499442"/>
                            <a:gd name="connsiteX1" fmla="*/ 595234 w 1190467"/>
                            <a:gd name="connsiteY1" fmla="*/ 0 h 499442"/>
                            <a:gd name="connsiteX2" fmla="*/ 1190468 w 1190467"/>
                            <a:gd name="connsiteY2" fmla="*/ 249721 h 499442"/>
                            <a:gd name="connsiteX3" fmla="*/ 595234 w 1190467"/>
                            <a:gd name="connsiteY3" fmla="*/ 499442 h 499442"/>
                            <a:gd name="connsiteX4" fmla="*/ 0 w 1190467"/>
                            <a:gd name="connsiteY4" fmla="*/ 249721 h 49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467" h="499442" extrusionOk="0">
                              <a:moveTo>
                                <a:pt x="0" y="249721"/>
                              </a:moveTo>
                              <a:cubicBezTo>
                                <a:pt x="-4786" y="108852"/>
                                <a:pt x="219655" y="17580"/>
                                <a:pt x="595234" y="0"/>
                              </a:cubicBezTo>
                              <a:cubicBezTo>
                                <a:pt x="940633" y="3507"/>
                                <a:pt x="1172162" y="112386"/>
                                <a:pt x="1190468" y="249721"/>
                              </a:cubicBezTo>
                              <a:cubicBezTo>
                                <a:pt x="1187535" y="390502"/>
                                <a:pt x="914984" y="549127"/>
                                <a:pt x="595234" y="499442"/>
                              </a:cubicBezTo>
                              <a:cubicBezTo>
                                <a:pt x="263643" y="497882"/>
                                <a:pt x="18976" y="396705"/>
                                <a:pt x="0" y="24972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08" name="Graphic 107">
                  <a:extLst>
                    <a:ext uri="{FF2B5EF4-FFF2-40B4-BE49-F238E27FC236}">
                      <a16:creationId xmlns:a16="http://schemas.microsoft.com/office/drawing/2014/main" id="{E5669F26-4D05-3D23-A09B-CFD4CACD1ED6}"/>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r="49731"/>
                <a:stretch/>
              </p:blipFill>
              <p:spPr>
                <a:xfrm>
                  <a:off x="5056902" y="1941645"/>
                  <a:ext cx="1324766" cy="2632861"/>
                </a:xfrm>
                <a:prstGeom prst="rect">
                  <a:avLst/>
                </a:prstGeom>
              </p:spPr>
            </p:pic>
          </p:grpSp>
          <p:sp>
            <p:nvSpPr>
              <p:cNvPr id="105" name="TextBox 104">
                <a:extLst>
                  <a:ext uri="{FF2B5EF4-FFF2-40B4-BE49-F238E27FC236}">
                    <a16:creationId xmlns:a16="http://schemas.microsoft.com/office/drawing/2014/main" id="{B4E4B4A3-3C85-DAFF-3421-3405A5619D71}"/>
                  </a:ext>
                </a:extLst>
              </p:cNvPr>
              <p:cNvSpPr txBox="1"/>
              <p:nvPr/>
            </p:nvSpPr>
            <p:spPr>
              <a:xfrm>
                <a:off x="5203051" y="5977167"/>
                <a:ext cx="930576" cy="369332"/>
              </a:xfrm>
              <a:prstGeom prst="rect">
                <a:avLst/>
              </a:prstGeom>
              <a:noFill/>
            </p:spPr>
            <p:txBody>
              <a:bodyPr wrap="none" rtlCol="0">
                <a:spAutoFit/>
              </a:bodyPr>
              <a:lstStyle/>
              <a:p>
                <a:pPr algn="ctr"/>
                <a:r>
                  <a:rPr lang="en-US">
                    <a:solidFill>
                      <a:srgbClr val="19D1EC"/>
                    </a:solidFill>
                  </a:rPr>
                  <a:t>TIEGCM</a:t>
                </a:r>
              </a:p>
            </p:txBody>
          </p:sp>
        </p:grpSp>
        <p:grpSp>
          <p:nvGrpSpPr>
            <p:cNvPr id="92" name="Group 91">
              <a:extLst>
                <a:ext uri="{FF2B5EF4-FFF2-40B4-BE49-F238E27FC236}">
                  <a16:creationId xmlns:a16="http://schemas.microsoft.com/office/drawing/2014/main" id="{3F4ECF90-6917-06FC-1704-2D996FBE0590}"/>
                </a:ext>
              </a:extLst>
            </p:cNvPr>
            <p:cNvGrpSpPr/>
            <p:nvPr/>
          </p:nvGrpSpPr>
          <p:grpSpPr>
            <a:xfrm>
              <a:off x="10971351" y="4981364"/>
              <a:ext cx="708592" cy="1110557"/>
              <a:chOff x="5314042" y="5235942"/>
              <a:chExt cx="708592" cy="1110557"/>
            </a:xfrm>
          </p:grpSpPr>
          <p:grpSp>
            <p:nvGrpSpPr>
              <p:cNvPr id="99" name="Group 98">
                <a:extLst>
                  <a:ext uri="{FF2B5EF4-FFF2-40B4-BE49-F238E27FC236}">
                    <a16:creationId xmlns:a16="http://schemas.microsoft.com/office/drawing/2014/main" id="{0B4E03F8-58AC-D25F-AAD3-ACEE5BA2FDB1}"/>
                  </a:ext>
                </a:extLst>
              </p:cNvPr>
              <p:cNvGrpSpPr/>
              <p:nvPr/>
            </p:nvGrpSpPr>
            <p:grpSpPr>
              <a:xfrm>
                <a:off x="5415703" y="5235942"/>
                <a:ext cx="505266" cy="652519"/>
                <a:chOff x="5056902" y="1526445"/>
                <a:chExt cx="2649526" cy="3421700"/>
              </a:xfrm>
            </p:grpSpPr>
            <p:pic>
              <p:nvPicPr>
                <p:cNvPr id="101" name="Graphic 100">
                  <a:extLst>
                    <a:ext uri="{FF2B5EF4-FFF2-40B4-BE49-F238E27FC236}">
                      <a16:creationId xmlns:a16="http://schemas.microsoft.com/office/drawing/2014/main" id="{A2F96ABD-AF52-D89A-9E28-0A865E217662}"/>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49731"/>
                <a:stretch/>
              </p:blipFill>
              <p:spPr>
                <a:xfrm>
                  <a:off x="6381663" y="1941167"/>
                  <a:ext cx="1324765" cy="2633817"/>
                </a:xfrm>
                <a:prstGeom prst="rect">
                  <a:avLst/>
                </a:prstGeom>
              </p:spPr>
            </p:pic>
            <p:sp>
              <p:nvSpPr>
                <p:cNvPr id="102" name="Oval 101">
                  <a:extLst>
                    <a:ext uri="{FF2B5EF4-FFF2-40B4-BE49-F238E27FC236}">
                      <a16:creationId xmlns:a16="http://schemas.microsoft.com/office/drawing/2014/main" id="{9CF6C94F-2572-F6E1-5A0E-EF3105F2D904}"/>
                    </a:ext>
                  </a:extLst>
                </p:cNvPr>
                <p:cNvSpPr/>
                <p:nvPr/>
              </p:nvSpPr>
              <p:spPr>
                <a:xfrm rot="16200000">
                  <a:off x="4670823" y="2352376"/>
                  <a:ext cx="3421700" cy="1769838"/>
                </a:xfrm>
                <a:prstGeom prst="ellipse">
                  <a:avLst/>
                </a:prstGeom>
                <a:noFill/>
                <a:ln w="34925">
                  <a:solidFill>
                    <a:srgbClr val="B4E780"/>
                  </a:solidFill>
                  <a:prstDash val="sysDot"/>
                  <a:extLst>
                    <a:ext uri="{C807C97D-BFC1-408E-A445-0C87EB9F89A2}">
                      <ask:lineSketchStyleProps xmlns:ask="http://schemas.microsoft.com/office/drawing/2018/sketchyshapes" sd="1219033472">
                        <a:custGeom>
                          <a:avLst/>
                          <a:gdLst>
                            <a:gd name="connsiteX0" fmla="*/ 0 w 1190467"/>
                            <a:gd name="connsiteY0" fmla="*/ 249721 h 499442"/>
                            <a:gd name="connsiteX1" fmla="*/ 595234 w 1190467"/>
                            <a:gd name="connsiteY1" fmla="*/ 0 h 499442"/>
                            <a:gd name="connsiteX2" fmla="*/ 1190468 w 1190467"/>
                            <a:gd name="connsiteY2" fmla="*/ 249721 h 499442"/>
                            <a:gd name="connsiteX3" fmla="*/ 595234 w 1190467"/>
                            <a:gd name="connsiteY3" fmla="*/ 499442 h 499442"/>
                            <a:gd name="connsiteX4" fmla="*/ 0 w 1190467"/>
                            <a:gd name="connsiteY4" fmla="*/ 249721 h 49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467" h="499442" extrusionOk="0">
                              <a:moveTo>
                                <a:pt x="0" y="249721"/>
                              </a:moveTo>
                              <a:cubicBezTo>
                                <a:pt x="-4786" y="108852"/>
                                <a:pt x="219655" y="17580"/>
                                <a:pt x="595234" y="0"/>
                              </a:cubicBezTo>
                              <a:cubicBezTo>
                                <a:pt x="940633" y="3507"/>
                                <a:pt x="1172162" y="112386"/>
                                <a:pt x="1190468" y="249721"/>
                              </a:cubicBezTo>
                              <a:cubicBezTo>
                                <a:pt x="1187535" y="390502"/>
                                <a:pt x="914984" y="549127"/>
                                <a:pt x="595234" y="499442"/>
                              </a:cubicBezTo>
                              <a:cubicBezTo>
                                <a:pt x="263643" y="497882"/>
                                <a:pt x="18976" y="396705"/>
                                <a:pt x="0" y="24972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03" name="Graphic 102">
                  <a:extLst>
                    <a:ext uri="{FF2B5EF4-FFF2-40B4-BE49-F238E27FC236}">
                      <a16:creationId xmlns:a16="http://schemas.microsoft.com/office/drawing/2014/main" id="{5ADD99C4-FA76-2669-54F7-BE8CDB782EB3}"/>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r="49731"/>
                <a:stretch/>
              </p:blipFill>
              <p:spPr>
                <a:xfrm>
                  <a:off x="5056902" y="1941645"/>
                  <a:ext cx="1324766" cy="2632861"/>
                </a:xfrm>
                <a:prstGeom prst="rect">
                  <a:avLst/>
                </a:prstGeom>
              </p:spPr>
            </p:pic>
          </p:grpSp>
          <p:sp>
            <p:nvSpPr>
              <p:cNvPr id="100" name="TextBox 99">
                <a:extLst>
                  <a:ext uri="{FF2B5EF4-FFF2-40B4-BE49-F238E27FC236}">
                    <a16:creationId xmlns:a16="http://schemas.microsoft.com/office/drawing/2014/main" id="{8C4B2CD8-DF0E-0A4E-D29D-E9C174D1DC9A}"/>
                  </a:ext>
                </a:extLst>
              </p:cNvPr>
              <p:cNvSpPr txBox="1"/>
              <p:nvPr/>
            </p:nvSpPr>
            <p:spPr>
              <a:xfrm>
                <a:off x="5314042" y="5977167"/>
                <a:ext cx="708592" cy="369332"/>
              </a:xfrm>
              <a:prstGeom prst="rect">
                <a:avLst/>
              </a:prstGeom>
              <a:noFill/>
            </p:spPr>
            <p:txBody>
              <a:bodyPr wrap="none" rtlCol="0">
                <a:spAutoFit/>
              </a:bodyPr>
              <a:lstStyle/>
              <a:p>
                <a:pPr algn="ctr"/>
                <a:r>
                  <a:rPr lang="en-US">
                    <a:ln w="635">
                      <a:solidFill>
                        <a:schemeClr val="tx1">
                          <a:lumMod val="50000"/>
                          <a:lumOff val="50000"/>
                          <a:alpha val="33000"/>
                        </a:schemeClr>
                      </a:solidFill>
                    </a:ln>
                    <a:solidFill>
                      <a:srgbClr val="B4E780"/>
                    </a:solidFill>
                  </a:rPr>
                  <a:t>CTIPe</a:t>
                </a:r>
              </a:p>
            </p:txBody>
          </p:sp>
        </p:grpSp>
        <p:grpSp>
          <p:nvGrpSpPr>
            <p:cNvPr id="93" name="Group 92">
              <a:extLst>
                <a:ext uri="{FF2B5EF4-FFF2-40B4-BE49-F238E27FC236}">
                  <a16:creationId xmlns:a16="http://schemas.microsoft.com/office/drawing/2014/main" id="{52D3ACE8-357F-F151-D00D-0C2244ED1273}"/>
                </a:ext>
              </a:extLst>
            </p:cNvPr>
            <p:cNvGrpSpPr/>
            <p:nvPr/>
          </p:nvGrpSpPr>
          <p:grpSpPr>
            <a:xfrm>
              <a:off x="8859427" y="4974139"/>
              <a:ext cx="907621" cy="1110557"/>
              <a:chOff x="5214528" y="5235942"/>
              <a:chExt cx="907621" cy="1110557"/>
            </a:xfrm>
          </p:grpSpPr>
          <p:grpSp>
            <p:nvGrpSpPr>
              <p:cNvPr id="94" name="Group 93">
                <a:extLst>
                  <a:ext uri="{FF2B5EF4-FFF2-40B4-BE49-F238E27FC236}">
                    <a16:creationId xmlns:a16="http://schemas.microsoft.com/office/drawing/2014/main" id="{0DD500FE-7A13-FAF7-554D-7A351EBDA315}"/>
                  </a:ext>
                </a:extLst>
              </p:cNvPr>
              <p:cNvGrpSpPr/>
              <p:nvPr/>
            </p:nvGrpSpPr>
            <p:grpSpPr>
              <a:xfrm>
                <a:off x="5415703" y="5235942"/>
                <a:ext cx="505266" cy="652519"/>
                <a:chOff x="5056902" y="1526445"/>
                <a:chExt cx="2649526" cy="3421700"/>
              </a:xfrm>
            </p:grpSpPr>
            <p:pic>
              <p:nvPicPr>
                <p:cNvPr id="96" name="Graphic 95">
                  <a:extLst>
                    <a:ext uri="{FF2B5EF4-FFF2-40B4-BE49-F238E27FC236}">
                      <a16:creationId xmlns:a16="http://schemas.microsoft.com/office/drawing/2014/main" id="{BF73285B-055F-43E7-EC13-E4BEE895ED41}"/>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49731"/>
                <a:stretch/>
              </p:blipFill>
              <p:spPr>
                <a:xfrm>
                  <a:off x="6381663" y="1941167"/>
                  <a:ext cx="1324765" cy="2633817"/>
                </a:xfrm>
                <a:prstGeom prst="rect">
                  <a:avLst/>
                </a:prstGeom>
              </p:spPr>
            </p:pic>
            <p:sp>
              <p:nvSpPr>
                <p:cNvPr id="97" name="Oval 96">
                  <a:extLst>
                    <a:ext uri="{FF2B5EF4-FFF2-40B4-BE49-F238E27FC236}">
                      <a16:creationId xmlns:a16="http://schemas.microsoft.com/office/drawing/2014/main" id="{B540F703-F2B7-58ED-E13B-6F37835521BF}"/>
                    </a:ext>
                  </a:extLst>
                </p:cNvPr>
                <p:cNvSpPr/>
                <p:nvPr/>
              </p:nvSpPr>
              <p:spPr>
                <a:xfrm rot="16200000">
                  <a:off x="4670823" y="2352376"/>
                  <a:ext cx="3421700" cy="1769838"/>
                </a:xfrm>
                <a:prstGeom prst="ellipse">
                  <a:avLst/>
                </a:prstGeom>
                <a:noFill/>
                <a:ln w="34925">
                  <a:solidFill>
                    <a:srgbClr val="656FF7"/>
                  </a:solidFill>
                  <a:prstDash val="sysDot"/>
                  <a:extLst>
                    <a:ext uri="{C807C97D-BFC1-408E-A445-0C87EB9F89A2}">
                      <ask:lineSketchStyleProps xmlns:ask="http://schemas.microsoft.com/office/drawing/2018/sketchyshapes" sd="1219033472">
                        <a:custGeom>
                          <a:avLst/>
                          <a:gdLst>
                            <a:gd name="connsiteX0" fmla="*/ 0 w 1190467"/>
                            <a:gd name="connsiteY0" fmla="*/ 249721 h 499442"/>
                            <a:gd name="connsiteX1" fmla="*/ 595234 w 1190467"/>
                            <a:gd name="connsiteY1" fmla="*/ 0 h 499442"/>
                            <a:gd name="connsiteX2" fmla="*/ 1190468 w 1190467"/>
                            <a:gd name="connsiteY2" fmla="*/ 249721 h 499442"/>
                            <a:gd name="connsiteX3" fmla="*/ 595234 w 1190467"/>
                            <a:gd name="connsiteY3" fmla="*/ 499442 h 499442"/>
                            <a:gd name="connsiteX4" fmla="*/ 0 w 1190467"/>
                            <a:gd name="connsiteY4" fmla="*/ 249721 h 49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467" h="499442" extrusionOk="0">
                              <a:moveTo>
                                <a:pt x="0" y="249721"/>
                              </a:moveTo>
                              <a:cubicBezTo>
                                <a:pt x="-4786" y="108852"/>
                                <a:pt x="219655" y="17580"/>
                                <a:pt x="595234" y="0"/>
                              </a:cubicBezTo>
                              <a:cubicBezTo>
                                <a:pt x="940633" y="3507"/>
                                <a:pt x="1172162" y="112386"/>
                                <a:pt x="1190468" y="249721"/>
                              </a:cubicBezTo>
                              <a:cubicBezTo>
                                <a:pt x="1187535" y="390502"/>
                                <a:pt x="914984" y="549127"/>
                                <a:pt x="595234" y="499442"/>
                              </a:cubicBezTo>
                              <a:cubicBezTo>
                                <a:pt x="263643" y="497882"/>
                                <a:pt x="18976" y="396705"/>
                                <a:pt x="0" y="24972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98" name="Graphic 97">
                  <a:extLst>
                    <a:ext uri="{FF2B5EF4-FFF2-40B4-BE49-F238E27FC236}">
                      <a16:creationId xmlns:a16="http://schemas.microsoft.com/office/drawing/2014/main" id="{7E4171D4-8F8B-C77C-14DC-F27A0E8763DE}"/>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r="49731"/>
                <a:stretch/>
              </p:blipFill>
              <p:spPr>
                <a:xfrm>
                  <a:off x="5056902" y="1941645"/>
                  <a:ext cx="1324766" cy="2632861"/>
                </a:xfrm>
                <a:prstGeom prst="rect">
                  <a:avLst/>
                </a:prstGeom>
              </p:spPr>
            </p:pic>
          </p:grpSp>
          <p:sp>
            <p:nvSpPr>
              <p:cNvPr id="95" name="TextBox 94">
                <a:extLst>
                  <a:ext uri="{FF2B5EF4-FFF2-40B4-BE49-F238E27FC236}">
                    <a16:creationId xmlns:a16="http://schemas.microsoft.com/office/drawing/2014/main" id="{656A471F-40E4-F75B-ADEE-23D66D50825A}"/>
                  </a:ext>
                </a:extLst>
              </p:cNvPr>
              <p:cNvSpPr txBox="1"/>
              <p:nvPr/>
            </p:nvSpPr>
            <p:spPr>
              <a:xfrm>
                <a:off x="5214528" y="5977167"/>
                <a:ext cx="907621" cy="369332"/>
              </a:xfrm>
              <a:prstGeom prst="rect">
                <a:avLst/>
              </a:prstGeom>
              <a:noFill/>
            </p:spPr>
            <p:txBody>
              <a:bodyPr wrap="none" rtlCol="0">
                <a:spAutoFit/>
              </a:bodyPr>
              <a:lstStyle/>
              <a:p>
                <a:pPr algn="ctr"/>
                <a:r>
                  <a:rPr lang="en-US">
                    <a:solidFill>
                      <a:srgbClr val="666FF9"/>
                    </a:solidFill>
                  </a:rPr>
                  <a:t>HASDM</a:t>
                </a:r>
              </a:p>
            </p:txBody>
          </p:sp>
        </p:grpSp>
      </p:grpSp>
      <p:sp>
        <p:nvSpPr>
          <p:cNvPr id="138" name="TextBox 137">
            <a:extLst>
              <a:ext uri="{FF2B5EF4-FFF2-40B4-BE49-F238E27FC236}">
                <a16:creationId xmlns:a16="http://schemas.microsoft.com/office/drawing/2014/main" id="{6FD3C1B1-7E46-1143-F862-65F80C4F0078}"/>
              </a:ext>
            </a:extLst>
          </p:cNvPr>
          <p:cNvSpPr txBox="1"/>
          <p:nvPr/>
        </p:nvSpPr>
        <p:spPr>
          <a:xfrm>
            <a:off x="234199" y="603876"/>
            <a:ext cx="5944828" cy="830997"/>
          </a:xfrm>
          <a:prstGeom prst="rect">
            <a:avLst/>
          </a:prstGeom>
          <a:noFill/>
        </p:spPr>
        <p:txBody>
          <a:bodyPr wrap="square">
            <a:spAutoFit/>
          </a:bodyPr>
          <a:lstStyle/>
          <a:p>
            <a:r>
              <a:rPr lang="en-US" sz="2400" b="1">
                <a:latin typeface="+mj-lt"/>
              </a:rPr>
              <a:t>Step 1: </a:t>
            </a:r>
            <a:r>
              <a:rPr lang="en-US" sz="2400">
                <a:latin typeface="+mj-lt"/>
              </a:rPr>
              <a:t> </a:t>
            </a:r>
            <a:r>
              <a:rPr lang="en-US" sz="2400" b="0" i="0">
                <a:effectLst/>
                <a:latin typeface="+mj-lt"/>
              </a:rPr>
              <a:t>Prepare GEODYN II for drag study using ICESAT-2 input parameters</a:t>
            </a:r>
            <a:endParaRPr lang="en-US" sz="2400" b="1">
              <a:latin typeface="+mj-lt"/>
            </a:endParaRPr>
          </a:p>
        </p:txBody>
      </p:sp>
      <p:sp>
        <p:nvSpPr>
          <p:cNvPr id="139" name="TextBox 138">
            <a:extLst>
              <a:ext uri="{FF2B5EF4-FFF2-40B4-BE49-F238E27FC236}">
                <a16:creationId xmlns:a16="http://schemas.microsoft.com/office/drawing/2014/main" id="{B8C6B299-40FB-CBD2-19E4-2BD1294001AD}"/>
              </a:ext>
            </a:extLst>
          </p:cNvPr>
          <p:cNvSpPr txBox="1"/>
          <p:nvPr/>
        </p:nvSpPr>
        <p:spPr>
          <a:xfrm>
            <a:off x="1425787" y="4535577"/>
            <a:ext cx="1879202" cy="584775"/>
          </a:xfrm>
          <a:prstGeom prst="rect">
            <a:avLst/>
          </a:prstGeom>
          <a:noFill/>
        </p:spPr>
        <p:txBody>
          <a:bodyPr wrap="square" rtlCol="0">
            <a:spAutoFit/>
          </a:bodyPr>
          <a:lstStyle/>
          <a:p>
            <a:r>
              <a:rPr lang="en-US" sz="1600" b="1">
                <a:solidFill>
                  <a:schemeClr val="accent1"/>
                </a:solidFill>
              </a:rPr>
              <a:t>Pygeodyn</a:t>
            </a:r>
          </a:p>
          <a:p>
            <a:r>
              <a:rPr lang="en-US" sz="1600" b="1">
                <a:solidFill>
                  <a:schemeClr val="accent1"/>
                </a:solidFill>
              </a:rPr>
              <a:t>Python wrapper</a:t>
            </a:r>
          </a:p>
        </p:txBody>
      </p:sp>
      <p:cxnSp>
        <p:nvCxnSpPr>
          <p:cNvPr id="140" name="Connector: Elbow 139">
            <a:extLst>
              <a:ext uri="{FF2B5EF4-FFF2-40B4-BE49-F238E27FC236}">
                <a16:creationId xmlns:a16="http://schemas.microsoft.com/office/drawing/2014/main" id="{5EAFD07B-9584-E9F5-2AFB-77CC464938EE}"/>
              </a:ext>
            </a:extLst>
          </p:cNvPr>
          <p:cNvCxnSpPr>
            <a:cxnSpLocks/>
          </p:cNvCxnSpPr>
          <p:nvPr/>
        </p:nvCxnSpPr>
        <p:spPr>
          <a:xfrm flipV="1">
            <a:off x="1755662" y="3645985"/>
            <a:ext cx="290069" cy="340386"/>
          </a:xfrm>
          <a:prstGeom prst="bentConnector3">
            <a:avLst/>
          </a:prstGeom>
          <a:ln w="952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Connector: Elbow 140">
            <a:extLst>
              <a:ext uri="{FF2B5EF4-FFF2-40B4-BE49-F238E27FC236}">
                <a16:creationId xmlns:a16="http://schemas.microsoft.com/office/drawing/2014/main" id="{A8F84593-8761-E4D5-85B4-21A3EFFC9F3E}"/>
              </a:ext>
            </a:extLst>
          </p:cNvPr>
          <p:cNvCxnSpPr>
            <a:cxnSpLocks/>
          </p:cNvCxnSpPr>
          <p:nvPr/>
        </p:nvCxnSpPr>
        <p:spPr>
          <a:xfrm>
            <a:off x="3496682" y="3645985"/>
            <a:ext cx="286130" cy="340386"/>
          </a:xfrm>
          <a:prstGeom prst="bentConnector3">
            <a:avLst/>
          </a:prstGeom>
          <a:ln w="95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42" name="Rectangle: Rounded Corners 141">
            <a:extLst>
              <a:ext uri="{FF2B5EF4-FFF2-40B4-BE49-F238E27FC236}">
                <a16:creationId xmlns:a16="http://schemas.microsoft.com/office/drawing/2014/main" id="{91F7C325-3136-8AE9-A4DA-756673A0530E}"/>
              </a:ext>
            </a:extLst>
          </p:cNvPr>
          <p:cNvSpPr/>
          <p:nvPr/>
        </p:nvSpPr>
        <p:spPr>
          <a:xfrm>
            <a:off x="1463888" y="3621796"/>
            <a:ext cx="2686899" cy="2291435"/>
          </a:xfrm>
          <a:prstGeom prst="roundRect">
            <a:avLst>
              <a:gd name="adj" fmla="val 1534"/>
            </a:avLst>
          </a:prstGeom>
          <a:solidFill>
            <a:schemeClr val="bg1">
              <a:lumMod val="85000"/>
            </a:schemeClr>
          </a:solidFill>
          <a:ln w="381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3" name="Straight Arrow Connector 142">
            <a:extLst>
              <a:ext uri="{FF2B5EF4-FFF2-40B4-BE49-F238E27FC236}">
                <a16:creationId xmlns:a16="http://schemas.microsoft.com/office/drawing/2014/main" id="{91E7BE24-C379-CE6A-A77D-52867044229B}"/>
              </a:ext>
            </a:extLst>
          </p:cNvPr>
          <p:cNvCxnSpPr>
            <a:cxnSpLocks/>
            <a:endCxn id="145" idx="0"/>
          </p:cNvCxnSpPr>
          <p:nvPr/>
        </p:nvCxnSpPr>
        <p:spPr>
          <a:xfrm flipH="1">
            <a:off x="2809307" y="3207100"/>
            <a:ext cx="3034" cy="87963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144" name="Group 143">
            <a:extLst>
              <a:ext uri="{FF2B5EF4-FFF2-40B4-BE49-F238E27FC236}">
                <a16:creationId xmlns:a16="http://schemas.microsoft.com/office/drawing/2014/main" id="{874F28B1-B9AD-8883-52C2-B02AA25F9E05}"/>
              </a:ext>
            </a:extLst>
          </p:cNvPr>
          <p:cNvGrpSpPr/>
          <p:nvPr/>
        </p:nvGrpSpPr>
        <p:grpSpPr>
          <a:xfrm>
            <a:off x="2083831" y="4086738"/>
            <a:ext cx="1450951" cy="1253634"/>
            <a:chOff x="1923152" y="3174899"/>
            <a:chExt cx="1450951" cy="1253634"/>
          </a:xfrm>
        </p:grpSpPr>
        <p:sp>
          <p:nvSpPr>
            <p:cNvPr id="145" name="Rectangle: Rounded Corners 144">
              <a:extLst>
                <a:ext uri="{FF2B5EF4-FFF2-40B4-BE49-F238E27FC236}">
                  <a16:creationId xmlns:a16="http://schemas.microsoft.com/office/drawing/2014/main" id="{D225F53F-732A-A842-35FE-B6D84B146F8D}"/>
                </a:ext>
              </a:extLst>
            </p:cNvPr>
            <p:cNvSpPr/>
            <p:nvPr/>
          </p:nvSpPr>
          <p:spPr>
            <a:xfrm>
              <a:off x="1923152" y="3174899"/>
              <a:ext cx="1450951" cy="680776"/>
            </a:xfrm>
            <a:prstGeom prst="roundRect">
              <a:avLst>
                <a:gd name="adj" fmla="val 4332"/>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GEODYN</a:t>
              </a:r>
              <a:endParaRPr lang="en-US" sz="2400">
                <a:solidFill>
                  <a:schemeClr val="bg1"/>
                </a:solidFill>
              </a:endParaRPr>
            </a:p>
          </p:txBody>
        </p:sp>
        <p:sp>
          <p:nvSpPr>
            <p:cNvPr id="146" name="Oval 145">
              <a:extLst>
                <a:ext uri="{FF2B5EF4-FFF2-40B4-BE49-F238E27FC236}">
                  <a16:creationId xmlns:a16="http://schemas.microsoft.com/office/drawing/2014/main" id="{D0580516-F500-67DB-DE8C-BE43A3824D59}"/>
                </a:ext>
              </a:extLst>
            </p:cNvPr>
            <p:cNvSpPr/>
            <p:nvPr/>
          </p:nvSpPr>
          <p:spPr>
            <a:xfrm>
              <a:off x="2209282" y="3747757"/>
              <a:ext cx="874752" cy="680776"/>
            </a:xfrm>
            <a:prstGeom prst="ellipse">
              <a:avLst/>
            </a:prstGeom>
            <a:solidFill>
              <a:schemeClr val="accent1"/>
            </a:solidFill>
            <a:ln w="28575">
              <a:solidFill>
                <a:srgbClr val="FF0000"/>
              </a:solidFill>
              <a:prstDash val="dash"/>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en-US" sz="1200">
                  <a:solidFill>
                    <a:schemeClr val="bg1"/>
                  </a:solidFill>
                </a:rPr>
                <a:t>Select Density Model</a:t>
              </a:r>
            </a:p>
          </p:txBody>
        </p:sp>
      </p:grpSp>
      <p:sp>
        <p:nvSpPr>
          <p:cNvPr id="147" name="Rectangle: Rounded Corners 146">
            <a:extLst>
              <a:ext uri="{FF2B5EF4-FFF2-40B4-BE49-F238E27FC236}">
                <a16:creationId xmlns:a16="http://schemas.microsoft.com/office/drawing/2014/main" id="{BE46D441-2E23-8E40-BBBE-AAB5590FB3CE}"/>
              </a:ext>
            </a:extLst>
          </p:cNvPr>
          <p:cNvSpPr/>
          <p:nvPr/>
        </p:nvSpPr>
        <p:spPr>
          <a:xfrm>
            <a:off x="442721" y="4368916"/>
            <a:ext cx="1351041" cy="797191"/>
          </a:xfrm>
          <a:prstGeom prst="roundRect">
            <a:avLst>
              <a:gd name="adj" fmla="val 2621"/>
            </a:avLst>
          </a:prstGeom>
          <a:solidFill>
            <a:schemeClr val="bg2">
              <a:lumMod val="75000"/>
            </a:schemeClr>
          </a:solidFill>
          <a:ln>
            <a:solidFill>
              <a:schemeClr val="bg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b="1">
                <a:solidFill>
                  <a:schemeClr val="tx1"/>
                </a:solidFill>
              </a:rPr>
              <a:t>Input</a:t>
            </a:r>
            <a:r>
              <a:rPr lang="en-US" sz="1600">
                <a:solidFill>
                  <a:schemeClr val="tx1"/>
                </a:solidFill>
              </a:rPr>
              <a:t> </a:t>
            </a:r>
          </a:p>
          <a:p>
            <a:pPr algn="ctr"/>
            <a:r>
              <a:rPr lang="en-US" sz="1600">
                <a:solidFill>
                  <a:schemeClr val="tx1"/>
                </a:solidFill>
              </a:rPr>
              <a:t>Setup and Control Files</a:t>
            </a:r>
          </a:p>
        </p:txBody>
      </p:sp>
      <p:sp>
        <p:nvSpPr>
          <p:cNvPr id="149" name="TextBox 148">
            <a:extLst>
              <a:ext uri="{FF2B5EF4-FFF2-40B4-BE49-F238E27FC236}">
                <a16:creationId xmlns:a16="http://schemas.microsoft.com/office/drawing/2014/main" id="{155A1DC8-C953-6CAC-B932-C7C1233BA987}"/>
              </a:ext>
            </a:extLst>
          </p:cNvPr>
          <p:cNvSpPr txBox="1"/>
          <p:nvPr/>
        </p:nvSpPr>
        <p:spPr>
          <a:xfrm>
            <a:off x="1463887" y="5316718"/>
            <a:ext cx="1879202" cy="584775"/>
          </a:xfrm>
          <a:prstGeom prst="rect">
            <a:avLst/>
          </a:prstGeom>
          <a:noFill/>
        </p:spPr>
        <p:txBody>
          <a:bodyPr wrap="square" rtlCol="0">
            <a:spAutoFit/>
          </a:bodyPr>
          <a:lstStyle/>
          <a:p>
            <a:r>
              <a:rPr lang="en-US" sz="1600" b="1">
                <a:solidFill>
                  <a:schemeClr val="accent1"/>
                </a:solidFill>
              </a:rPr>
              <a:t>Pygeodyn</a:t>
            </a:r>
          </a:p>
          <a:p>
            <a:r>
              <a:rPr lang="en-US" sz="1600" b="1">
                <a:solidFill>
                  <a:schemeClr val="accent1"/>
                </a:solidFill>
              </a:rPr>
              <a:t>Python wrapper</a:t>
            </a:r>
          </a:p>
        </p:txBody>
      </p:sp>
      <p:cxnSp>
        <p:nvCxnSpPr>
          <p:cNvPr id="151" name="Connector: Elbow 150">
            <a:extLst>
              <a:ext uri="{FF2B5EF4-FFF2-40B4-BE49-F238E27FC236}">
                <a16:creationId xmlns:a16="http://schemas.microsoft.com/office/drawing/2014/main" id="{72D03CE3-A706-8F45-2762-DC492EBA645D}"/>
              </a:ext>
            </a:extLst>
          </p:cNvPr>
          <p:cNvCxnSpPr>
            <a:stCxn id="147" idx="3"/>
            <a:endCxn id="145" idx="1"/>
          </p:cNvCxnSpPr>
          <p:nvPr/>
        </p:nvCxnSpPr>
        <p:spPr>
          <a:xfrm flipV="1">
            <a:off x="1793762" y="4427126"/>
            <a:ext cx="290069" cy="340386"/>
          </a:xfrm>
          <a:prstGeom prst="bentConnector3">
            <a:avLst/>
          </a:prstGeom>
          <a:ln w="952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Connector: Elbow 151">
            <a:extLst>
              <a:ext uri="{FF2B5EF4-FFF2-40B4-BE49-F238E27FC236}">
                <a16:creationId xmlns:a16="http://schemas.microsoft.com/office/drawing/2014/main" id="{AE02A259-2959-4C8B-924B-F16D86BCCF04}"/>
              </a:ext>
            </a:extLst>
          </p:cNvPr>
          <p:cNvCxnSpPr>
            <a:cxnSpLocks/>
          </p:cNvCxnSpPr>
          <p:nvPr/>
        </p:nvCxnSpPr>
        <p:spPr>
          <a:xfrm>
            <a:off x="3534782" y="4427126"/>
            <a:ext cx="286130" cy="340386"/>
          </a:xfrm>
          <a:prstGeom prst="bentConnector3">
            <a:avLst/>
          </a:prstGeom>
          <a:ln w="95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DF86BAEB-8B35-5C09-B9B1-60A6C372C49B}"/>
              </a:ext>
            </a:extLst>
          </p:cNvPr>
          <p:cNvSpPr txBox="1"/>
          <p:nvPr/>
        </p:nvSpPr>
        <p:spPr>
          <a:xfrm>
            <a:off x="234199" y="1411513"/>
            <a:ext cx="5944828" cy="830997"/>
          </a:xfrm>
          <a:prstGeom prst="rect">
            <a:avLst/>
          </a:prstGeom>
          <a:noFill/>
        </p:spPr>
        <p:txBody>
          <a:bodyPr wrap="square">
            <a:spAutoFit/>
          </a:bodyPr>
          <a:lstStyle/>
          <a:p>
            <a:r>
              <a:rPr lang="en-US" sz="2400" b="1">
                <a:latin typeface="+mj-lt"/>
              </a:rPr>
              <a:t>Step 2: </a:t>
            </a:r>
            <a:r>
              <a:rPr lang="en-US" sz="2400">
                <a:latin typeface="+mj-lt"/>
              </a:rPr>
              <a:t>Use different density models to </a:t>
            </a:r>
          </a:p>
          <a:p>
            <a:r>
              <a:rPr lang="en-US" sz="2400">
                <a:latin typeface="+mj-lt"/>
              </a:rPr>
              <a:t>re-determine the ICESat-2 orbit using GEODYN</a:t>
            </a:r>
          </a:p>
        </p:txBody>
      </p:sp>
      <p:sp>
        <p:nvSpPr>
          <p:cNvPr id="154" name="Rectangle 153">
            <a:extLst>
              <a:ext uri="{FF2B5EF4-FFF2-40B4-BE49-F238E27FC236}">
                <a16:creationId xmlns:a16="http://schemas.microsoft.com/office/drawing/2014/main" id="{5AFB7762-B103-0ECE-D924-1F4CF3481FB7}"/>
              </a:ext>
            </a:extLst>
          </p:cNvPr>
          <p:cNvSpPr/>
          <p:nvPr/>
        </p:nvSpPr>
        <p:spPr>
          <a:xfrm>
            <a:off x="417400" y="2331720"/>
            <a:ext cx="5092092" cy="3882241"/>
          </a:xfrm>
          <a:prstGeom prst="rect">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Rounded Corners 155">
            <a:extLst>
              <a:ext uri="{FF2B5EF4-FFF2-40B4-BE49-F238E27FC236}">
                <a16:creationId xmlns:a16="http://schemas.microsoft.com/office/drawing/2014/main" id="{96C46187-9DB5-3C67-838C-86BAD01FFBBE}"/>
              </a:ext>
            </a:extLst>
          </p:cNvPr>
          <p:cNvSpPr/>
          <p:nvPr/>
        </p:nvSpPr>
        <p:spPr>
          <a:xfrm>
            <a:off x="3847817" y="4020704"/>
            <a:ext cx="1663134" cy="1419274"/>
          </a:xfrm>
          <a:prstGeom prst="roundRect">
            <a:avLst>
              <a:gd name="adj" fmla="val 1903"/>
            </a:avLst>
          </a:prstGeom>
          <a:solidFill>
            <a:schemeClr val="accent4"/>
          </a:solidFill>
          <a:ln w="28575">
            <a:solidFill>
              <a:srgbClr val="FF0000"/>
            </a:solidFill>
            <a:prstDash val="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b="1">
                <a:solidFill>
                  <a:schemeClr val="tx1"/>
                </a:solidFill>
              </a:rPr>
              <a:t>Outputs</a:t>
            </a:r>
          </a:p>
          <a:p>
            <a:pPr algn="ctr"/>
            <a:r>
              <a:rPr lang="en-US" sz="1600">
                <a:solidFill>
                  <a:schemeClr val="tx1"/>
                </a:solidFill>
              </a:rPr>
              <a:t>ICESat-2 POD-based orbit fits for a given density model</a:t>
            </a:r>
          </a:p>
        </p:txBody>
      </p:sp>
      <p:grpSp>
        <p:nvGrpSpPr>
          <p:cNvPr id="157" name="Group 156">
            <a:extLst>
              <a:ext uri="{FF2B5EF4-FFF2-40B4-BE49-F238E27FC236}">
                <a16:creationId xmlns:a16="http://schemas.microsoft.com/office/drawing/2014/main" id="{BCCF5235-AC06-2454-5B13-1C0AB632FCCA}"/>
              </a:ext>
            </a:extLst>
          </p:cNvPr>
          <p:cNvGrpSpPr/>
          <p:nvPr/>
        </p:nvGrpSpPr>
        <p:grpSpPr>
          <a:xfrm>
            <a:off x="1255890" y="2629426"/>
            <a:ext cx="2421957" cy="1248494"/>
            <a:chOff x="1182846" y="1881961"/>
            <a:chExt cx="2421957" cy="1248494"/>
          </a:xfrm>
        </p:grpSpPr>
        <p:grpSp>
          <p:nvGrpSpPr>
            <p:cNvPr id="158" name="Group 157">
              <a:extLst>
                <a:ext uri="{FF2B5EF4-FFF2-40B4-BE49-F238E27FC236}">
                  <a16:creationId xmlns:a16="http://schemas.microsoft.com/office/drawing/2014/main" id="{ABF3EED6-1275-66D5-F2D4-4F64C25E827C}"/>
                </a:ext>
              </a:extLst>
            </p:cNvPr>
            <p:cNvGrpSpPr/>
            <p:nvPr/>
          </p:nvGrpSpPr>
          <p:grpSpPr>
            <a:xfrm>
              <a:off x="1585662" y="1881961"/>
              <a:ext cx="505266" cy="893066"/>
              <a:chOff x="5056902" y="905304"/>
              <a:chExt cx="2649526" cy="4683087"/>
            </a:xfrm>
          </p:grpSpPr>
          <p:pic>
            <p:nvPicPr>
              <p:cNvPr id="161" name="Graphic 160">
                <a:extLst>
                  <a:ext uri="{FF2B5EF4-FFF2-40B4-BE49-F238E27FC236}">
                    <a16:creationId xmlns:a16="http://schemas.microsoft.com/office/drawing/2014/main" id="{4D79124C-5875-2085-E66C-344B95C975AA}"/>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49731"/>
              <a:stretch/>
            </p:blipFill>
            <p:spPr>
              <a:xfrm>
                <a:off x="6381663" y="1941167"/>
                <a:ext cx="1324765" cy="2633817"/>
              </a:xfrm>
              <a:prstGeom prst="rect">
                <a:avLst/>
              </a:prstGeom>
            </p:spPr>
          </p:pic>
          <p:sp>
            <p:nvSpPr>
              <p:cNvPr id="162" name="Oval 161">
                <a:extLst>
                  <a:ext uri="{FF2B5EF4-FFF2-40B4-BE49-F238E27FC236}">
                    <a16:creationId xmlns:a16="http://schemas.microsoft.com/office/drawing/2014/main" id="{418CE808-6920-460D-9310-BF903D5DA102}"/>
                  </a:ext>
                </a:extLst>
              </p:cNvPr>
              <p:cNvSpPr/>
              <p:nvPr/>
            </p:nvSpPr>
            <p:spPr>
              <a:xfrm rot="16200000">
                <a:off x="4050176" y="2584467"/>
                <a:ext cx="4683087" cy="1324761"/>
              </a:xfrm>
              <a:prstGeom prst="ellipse">
                <a:avLst/>
              </a:prstGeom>
              <a:noFill/>
              <a:ln w="34925">
                <a:solidFill>
                  <a:srgbClr val="7030A0"/>
                </a:solidFill>
                <a:prstDash val="sysDot"/>
                <a:extLst>
                  <a:ext uri="{C807C97D-BFC1-408E-A445-0C87EB9F89A2}">
                    <ask:lineSketchStyleProps xmlns:ask="http://schemas.microsoft.com/office/drawing/2018/sketchyshapes" sd="1219033472">
                      <a:custGeom>
                        <a:avLst/>
                        <a:gdLst>
                          <a:gd name="connsiteX0" fmla="*/ 0 w 1190467"/>
                          <a:gd name="connsiteY0" fmla="*/ 249721 h 499442"/>
                          <a:gd name="connsiteX1" fmla="*/ 595234 w 1190467"/>
                          <a:gd name="connsiteY1" fmla="*/ 0 h 499442"/>
                          <a:gd name="connsiteX2" fmla="*/ 1190468 w 1190467"/>
                          <a:gd name="connsiteY2" fmla="*/ 249721 h 499442"/>
                          <a:gd name="connsiteX3" fmla="*/ 595234 w 1190467"/>
                          <a:gd name="connsiteY3" fmla="*/ 499442 h 499442"/>
                          <a:gd name="connsiteX4" fmla="*/ 0 w 1190467"/>
                          <a:gd name="connsiteY4" fmla="*/ 249721 h 49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467" h="499442" extrusionOk="0">
                            <a:moveTo>
                              <a:pt x="0" y="249721"/>
                            </a:moveTo>
                            <a:cubicBezTo>
                              <a:pt x="-4786" y="108852"/>
                              <a:pt x="219655" y="17580"/>
                              <a:pt x="595234" y="0"/>
                            </a:cubicBezTo>
                            <a:cubicBezTo>
                              <a:pt x="940633" y="3507"/>
                              <a:pt x="1172162" y="112386"/>
                              <a:pt x="1190468" y="249721"/>
                            </a:cubicBezTo>
                            <a:cubicBezTo>
                              <a:pt x="1187535" y="390502"/>
                              <a:pt x="914984" y="549127"/>
                              <a:pt x="595234" y="499442"/>
                            </a:cubicBezTo>
                            <a:cubicBezTo>
                              <a:pt x="263643" y="497882"/>
                              <a:pt x="18976" y="396705"/>
                              <a:pt x="0" y="24972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63" name="Graphic 162">
                <a:extLst>
                  <a:ext uri="{FF2B5EF4-FFF2-40B4-BE49-F238E27FC236}">
                    <a16:creationId xmlns:a16="http://schemas.microsoft.com/office/drawing/2014/main" id="{411EC819-9AFB-1975-97AD-F854FB42BFDB}"/>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r="49731"/>
              <a:stretch/>
            </p:blipFill>
            <p:spPr>
              <a:xfrm>
                <a:off x="5056902" y="1941645"/>
                <a:ext cx="1324766" cy="2632861"/>
              </a:xfrm>
              <a:prstGeom prst="rect">
                <a:avLst/>
              </a:prstGeom>
            </p:spPr>
          </p:pic>
        </p:grpSp>
        <p:pic>
          <p:nvPicPr>
            <p:cNvPr id="159" name="Picture 158">
              <a:extLst>
                <a:ext uri="{FF2B5EF4-FFF2-40B4-BE49-F238E27FC236}">
                  <a16:creationId xmlns:a16="http://schemas.microsoft.com/office/drawing/2014/main" id="{78A11078-ED51-B64A-D90E-C57BCDC1F968}"/>
                </a:ext>
              </a:extLst>
            </p:cNvPr>
            <p:cNvPicPr>
              <a:picLocks noChangeAspect="1"/>
            </p:cNvPicPr>
            <p:nvPr/>
          </p:nvPicPr>
          <p:blipFill>
            <a:blip r:embed="rId10"/>
            <a:stretch>
              <a:fillRect/>
            </a:stretch>
          </p:blipFill>
          <p:spPr>
            <a:xfrm>
              <a:off x="1182846" y="2183229"/>
              <a:ext cx="717791" cy="265634"/>
            </a:xfrm>
            <a:prstGeom prst="rect">
              <a:avLst/>
            </a:prstGeom>
          </p:spPr>
        </p:pic>
        <p:sp>
          <p:nvSpPr>
            <p:cNvPr id="160" name="Oval 159">
              <a:extLst>
                <a:ext uri="{FF2B5EF4-FFF2-40B4-BE49-F238E27FC236}">
                  <a16:creationId xmlns:a16="http://schemas.microsoft.com/office/drawing/2014/main" id="{93C61733-0441-6C94-77D1-8BF3A5ED007B}"/>
                </a:ext>
              </a:extLst>
            </p:cNvPr>
            <p:cNvSpPr/>
            <p:nvPr/>
          </p:nvSpPr>
          <p:spPr>
            <a:xfrm>
              <a:off x="1937610" y="2090527"/>
              <a:ext cx="1667193" cy="1039928"/>
            </a:xfrm>
            <a:prstGeom prst="ellipse">
              <a:avLst/>
            </a:prstGeom>
            <a:solidFill>
              <a:srgbClr val="7030A0"/>
            </a:solidFill>
            <a:ln>
              <a:solidFill>
                <a:schemeClr val="bg1">
                  <a:lumMod val="75000"/>
                </a:schemeClr>
              </a:solid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1600">
                  <a:solidFill>
                    <a:schemeClr val="bg1"/>
                  </a:solidFill>
                </a:rPr>
                <a:t>Use ICESat-2 POD as PCE Tracking data</a:t>
              </a:r>
            </a:p>
          </p:txBody>
        </p:sp>
      </p:grpSp>
      <p:sp>
        <p:nvSpPr>
          <p:cNvPr id="164" name="Rectangle 163">
            <a:extLst>
              <a:ext uri="{FF2B5EF4-FFF2-40B4-BE49-F238E27FC236}">
                <a16:creationId xmlns:a16="http://schemas.microsoft.com/office/drawing/2014/main" id="{FD7EF354-BBAE-481B-92AA-7B14319BD7AF}"/>
              </a:ext>
            </a:extLst>
          </p:cNvPr>
          <p:cNvSpPr/>
          <p:nvPr/>
        </p:nvSpPr>
        <p:spPr>
          <a:xfrm>
            <a:off x="180142" y="603537"/>
            <a:ext cx="5944828" cy="1627816"/>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5" name="Straight Connector 164">
            <a:extLst>
              <a:ext uri="{FF2B5EF4-FFF2-40B4-BE49-F238E27FC236}">
                <a16:creationId xmlns:a16="http://schemas.microsoft.com/office/drawing/2014/main" id="{2C1F8A10-15C0-9550-E89D-372B39AAD8D3}"/>
              </a:ext>
            </a:extLst>
          </p:cNvPr>
          <p:cNvCxnSpPr>
            <a:cxnSpLocks/>
          </p:cNvCxnSpPr>
          <p:nvPr/>
        </p:nvCxnSpPr>
        <p:spPr>
          <a:xfrm flipV="1">
            <a:off x="5496206" y="2160970"/>
            <a:ext cx="1149098" cy="1825401"/>
          </a:xfrm>
          <a:prstGeom prst="line">
            <a:avLst/>
          </a:prstGeom>
          <a:ln w="952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66" name="Connector: Elbow 165">
            <a:extLst>
              <a:ext uri="{FF2B5EF4-FFF2-40B4-BE49-F238E27FC236}">
                <a16:creationId xmlns:a16="http://schemas.microsoft.com/office/drawing/2014/main" id="{D63CBB82-EEDC-B021-2251-930B360A967B}"/>
              </a:ext>
            </a:extLst>
          </p:cNvPr>
          <p:cNvCxnSpPr>
            <a:cxnSpLocks/>
          </p:cNvCxnSpPr>
          <p:nvPr/>
        </p:nvCxnSpPr>
        <p:spPr>
          <a:xfrm>
            <a:off x="5510951" y="4730341"/>
            <a:ext cx="505584" cy="741439"/>
          </a:xfrm>
          <a:prstGeom prst="bentConnector3">
            <a:avLst>
              <a:gd name="adj1" fmla="val 50000"/>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5" name="Speech Bubble: Rectangle with Corners Rounded 174">
                <a:extLst>
                  <a:ext uri="{FF2B5EF4-FFF2-40B4-BE49-F238E27FC236}">
                    <a16:creationId xmlns:a16="http://schemas.microsoft.com/office/drawing/2014/main" id="{53EE9A36-DA1F-C036-5AD0-3259F7A0CE4D}"/>
                  </a:ext>
                </a:extLst>
              </p:cNvPr>
              <p:cNvSpPr/>
              <p:nvPr/>
            </p:nvSpPr>
            <p:spPr>
              <a:xfrm>
                <a:off x="6503437" y="1362269"/>
                <a:ext cx="4843482" cy="1517540"/>
              </a:xfrm>
              <a:prstGeom prst="wedgeRoundRectCallout">
                <a:avLst>
                  <a:gd name="adj1" fmla="val -44128"/>
                  <a:gd name="adj2" fmla="val 35213"/>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a:solidFill>
                      <a:schemeClr val="tx1"/>
                    </a:solidFill>
                  </a:rPr>
                  <a:t>Key Assumptions</a:t>
                </a:r>
              </a:p>
              <a:p>
                <a:pPr marL="285750" indent="-285750">
                  <a:buFont typeface="Arial" panose="020B0604020202020204" pitchFamily="34" charset="0"/>
                  <a:buChar char="•"/>
                </a:pPr>
                <a:r>
                  <a:rPr lang="en-US" sz="1600">
                    <a:solidFill>
                      <a:schemeClr val="tx1"/>
                    </a:solidFill>
                  </a:rPr>
                  <a:t>All parameters other than atmospheric density are held constant</a:t>
                </a:r>
              </a:p>
              <a:p>
                <a:pPr marL="285750" indent="-285750">
                  <a:buFont typeface="Arial" panose="020B0604020202020204" pitchFamily="34" charset="0"/>
                  <a:buChar char="•"/>
                </a:pPr>
                <a:r>
                  <a:rPr lang="en-US" sz="1600">
                    <a:solidFill>
                      <a:schemeClr val="tx1"/>
                    </a:solidFill>
                  </a:rPr>
                  <a:t>Drag coefficient is fixed at </a:t>
                </a:r>
                <a14:m>
                  <m:oMath xmlns:m="http://schemas.openxmlformats.org/officeDocument/2006/math">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𝐶</m:t>
                        </m:r>
                      </m:e>
                      <m:sub>
                        <m:r>
                          <a:rPr lang="en-US" sz="1600" b="0" i="1" smtClean="0">
                            <a:solidFill>
                              <a:schemeClr val="tx1"/>
                            </a:solidFill>
                            <a:latin typeface="Cambria Math" panose="02040503050406030204" pitchFamily="18" charset="0"/>
                          </a:rPr>
                          <m:t>𝐷</m:t>
                        </m:r>
                      </m:sub>
                    </m:sSub>
                    <m:r>
                      <a:rPr lang="en-US" sz="1600" b="0" i="1" smtClean="0">
                        <a:solidFill>
                          <a:schemeClr val="tx1"/>
                        </a:solidFill>
                        <a:latin typeface="Cambria Math" panose="02040503050406030204" pitchFamily="18" charset="0"/>
                      </a:rPr>
                      <m:t>=2.2</m:t>
                    </m:r>
                  </m:oMath>
                </a14:m>
                <a:endParaRPr lang="en-US" sz="1600">
                  <a:solidFill>
                    <a:schemeClr val="tx1"/>
                  </a:solidFill>
                </a:endParaRPr>
              </a:p>
              <a:p>
                <a:pPr marL="285750" indent="-285750">
                  <a:buFont typeface="Arial" panose="020B0604020202020204" pitchFamily="34" charset="0"/>
                  <a:buChar char="•"/>
                </a:pPr>
                <a:r>
                  <a:rPr lang="en-US" sz="1600">
                    <a:solidFill>
                      <a:schemeClr val="tx1"/>
                    </a:solidFill>
                  </a:rPr>
                  <a:t>Empirical Accelerations are turned off</a:t>
                </a:r>
              </a:p>
            </p:txBody>
          </p:sp>
        </mc:Choice>
        <mc:Fallback xmlns="">
          <p:sp>
            <p:nvSpPr>
              <p:cNvPr id="175" name="Speech Bubble: Rectangle with Corners Rounded 174">
                <a:extLst>
                  <a:ext uri="{FF2B5EF4-FFF2-40B4-BE49-F238E27FC236}">
                    <a16:creationId xmlns:a16="http://schemas.microsoft.com/office/drawing/2014/main" id="{53EE9A36-DA1F-C036-5AD0-3259F7A0CE4D}"/>
                  </a:ext>
                </a:extLst>
              </p:cNvPr>
              <p:cNvSpPr>
                <a:spLocks noRot="1" noChangeAspect="1" noMove="1" noResize="1" noEditPoints="1" noAdjustHandles="1" noChangeArrowheads="1" noChangeShapeType="1" noTextEdit="1"/>
              </p:cNvSpPr>
              <p:nvPr/>
            </p:nvSpPr>
            <p:spPr>
              <a:xfrm>
                <a:off x="6503437" y="1362269"/>
                <a:ext cx="4843482" cy="1517540"/>
              </a:xfrm>
              <a:prstGeom prst="wedgeRoundRectCallout">
                <a:avLst>
                  <a:gd name="adj1" fmla="val -44128"/>
                  <a:gd name="adj2" fmla="val 35213"/>
                  <a:gd name="adj3" fmla="val 16667"/>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80081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557E8-70A6-E413-0372-14EA9239B281}"/>
              </a:ext>
            </a:extLst>
          </p:cNvPr>
          <p:cNvSpPr>
            <a:spLocks noGrp="1"/>
          </p:cNvSpPr>
          <p:nvPr>
            <p:ph type="title"/>
          </p:nvPr>
        </p:nvSpPr>
        <p:spPr>
          <a:xfrm>
            <a:off x="393538" y="670003"/>
            <a:ext cx="11290462" cy="678293"/>
          </a:xfrm>
        </p:spPr>
        <p:txBody>
          <a:bodyPr>
            <a:normAutofit fontScale="90000"/>
          </a:bodyPr>
          <a:lstStyle/>
          <a:p>
            <a:r>
              <a:rPr lang="en-US"/>
              <a:t>Validation Metrics for Model Densities are the </a:t>
            </a:r>
            <a:br>
              <a:rPr lang="en-US"/>
            </a:br>
            <a:r>
              <a:rPr lang="en-US" b="1"/>
              <a:t>In-track Residuals </a:t>
            </a:r>
            <a:r>
              <a:rPr lang="en-US"/>
              <a:t>and the </a:t>
            </a:r>
            <a:r>
              <a:rPr lang="en-US" b="1"/>
              <a:t>In-Track RMS errors</a:t>
            </a:r>
            <a:endParaRPr lang="en-US">
              <a:cs typeface="Calibri Light" panose="020F0302020204030204"/>
            </a:endParaRPr>
          </a:p>
        </p:txBody>
      </p:sp>
      <p:sp>
        <p:nvSpPr>
          <p:cNvPr id="3" name="Content Placeholder 2">
            <a:extLst>
              <a:ext uri="{FF2B5EF4-FFF2-40B4-BE49-F238E27FC236}">
                <a16:creationId xmlns:a16="http://schemas.microsoft.com/office/drawing/2014/main" id="{DCB2E86E-9E85-5023-3F2D-0AABD5259CD5}"/>
              </a:ext>
            </a:extLst>
          </p:cNvPr>
          <p:cNvSpPr>
            <a:spLocks noGrp="1"/>
          </p:cNvSpPr>
          <p:nvPr>
            <p:ph idx="1"/>
          </p:nvPr>
        </p:nvSpPr>
        <p:spPr>
          <a:xfrm>
            <a:off x="393538" y="1766274"/>
            <a:ext cx="6187414" cy="2982899"/>
          </a:xfrm>
        </p:spPr>
        <p:txBody>
          <a:bodyPr vert="horz" lIns="91440" tIns="45720" rIns="91440" bIns="45720" rtlCol="0" anchor="t">
            <a:normAutofit/>
          </a:bodyPr>
          <a:lstStyle/>
          <a:p>
            <a:pPr marL="0" indent="0">
              <a:buNone/>
            </a:pPr>
            <a:r>
              <a:rPr lang="en-US" sz="2000" b="1"/>
              <a:t>In-track </a:t>
            </a:r>
            <a:r>
              <a:rPr lang="en-US" b="1"/>
              <a:t>R</a:t>
            </a:r>
            <a:r>
              <a:rPr lang="en-US" sz="2000" b="1"/>
              <a:t>esiduals</a:t>
            </a:r>
            <a:r>
              <a:rPr lang="en-US" b="1"/>
              <a:t> </a:t>
            </a:r>
            <a:endParaRPr lang="en-US" sz="2000" b="1"/>
          </a:p>
          <a:p>
            <a:pPr marL="344170" lvl="1"/>
            <a:r>
              <a:rPr lang="en-US"/>
              <a:t>Drag effects are seen most clearly in the in-track direction</a:t>
            </a:r>
          </a:p>
          <a:p>
            <a:pPr marL="344170" lvl="1"/>
            <a:r>
              <a:rPr lang="en-US"/>
              <a:t>Relative deviations from PCE orbit are treated as a proxy for model densities differing from a true density (unknown)</a:t>
            </a:r>
            <a:endParaRPr lang="en-US" b="1">
              <a:cs typeface="Calibri" panose="020F0502020204030204"/>
            </a:endParaRPr>
          </a:p>
          <a:p>
            <a:pPr marL="1270" indent="0">
              <a:buNone/>
            </a:pPr>
            <a:endParaRPr lang="en-US" b="1"/>
          </a:p>
          <a:p>
            <a:pPr marL="1270" indent="0">
              <a:buNone/>
            </a:pPr>
            <a:r>
              <a:rPr lang="en-US" b="1"/>
              <a:t>In-track RMSe</a:t>
            </a:r>
            <a:endParaRPr lang="en-US" b="1">
              <a:cs typeface="Calibri"/>
            </a:endParaRPr>
          </a:p>
          <a:p>
            <a:pPr marL="344170" lvl="1"/>
            <a:r>
              <a:rPr lang="en-US"/>
              <a:t>Indicates how well the output orbit matches the PCE orbit over a given arc. The RMSe is the square root of the variance of the residuals.</a:t>
            </a:r>
            <a:endParaRPr lang="en-US">
              <a:cs typeface="Calibri"/>
            </a:endParaRPr>
          </a:p>
        </p:txBody>
      </p:sp>
      <p:graphicFrame>
        <p:nvGraphicFramePr>
          <p:cNvPr id="67" name="Diagram 66">
            <a:extLst>
              <a:ext uri="{FF2B5EF4-FFF2-40B4-BE49-F238E27FC236}">
                <a16:creationId xmlns:a16="http://schemas.microsoft.com/office/drawing/2014/main" id="{2CEC1364-265A-B851-71F5-6AF81CAC03AB}"/>
              </a:ext>
            </a:extLst>
          </p:cNvPr>
          <p:cNvGraphicFramePr/>
          <p:nvPr>
            <p:extLst>
              <p:ext uri="{D42A27DB-BD31-4B8C-83A1-F6EECF244321}">
                <p14:modId xmlns:p14="http://schemas.microsoft.com/office/powerpoint/2010/main" val="360795814"/>
              </p:ext>
            </p:extLst>
          </p:nvPr>
        </p:nvGraphicFramePr>
        <p:xfrm>
          <a:off x="1712745" y="22860"/>
          <a:ext cx="8766509" cy="4817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8" name="Straight Arrow Connector 87">
            <a:extLst>
              <a:ext uri="{FF2B5EF4-FFF2-40B4-BE49-F238E27FC236}">
                <a16:creationId xmlns:a16="http://schemas.microsoft.com/office/drawing/2014/main" id="{32444B02-AFCE-7ABC-3671-CE02F7C96951}"/>
              </a:ext>
            </a:extLst>
          </p:cNvPr>
          <p:cNvCxnSpPr>
            <a:cxnSpLocks/>
            <a:stCxn id="96" idx="5"/>
          </p:cNvCxnSpPr>
          <p:nvPr/>
        </p:nvCxnSpPr>
        <p:spPr>
          <a:xfrm>
            <a:off x="8480898" y="3592442"/>
            <a:ext cx="1110271" cy="2120101"/>
          </a:xfrm>
          <a:prstGeom prst="straightConnector1">
            <a:avLst/>
          </a:prstGeom>
          <a:ln w="12700">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FFDA6B1D-40E2-EBAD-A908-3B2623B95457}"/>
                  </a:ext>
                </a:extLst>
              </p:cNvPr>
              <p:cNvSpPr txBox="1"/>
              <p:nvPr/>
            </p:nvSpPr>
            <p:spPr>
              <a:xfrm>
                <a:off x="8499541" y="4993534"/>
                <a:ext cx="324094" cy="345031"/>
              </a:xfrm>
              <a:prstGeom prst="rect">
                <a:avLst/>
              </a:prstGeom>
              <a:noFill/>
              <a:ln>
                <a:noFill/>
              </a:ln>
            </p:spPr>
            <p:txBody>
              <a:bodyPr wrap="square" rtlCol="0" anchor="ctr">
                <a:spAutoFit/>
              </a:bodyPr>
              <a:lstStyle/>
              <a:p>
                <a:pPr algn="ctr"/>
                <a14:m>
                  <m:oMathPara xmlns:m="http://schemas.openxmlformats.org/officeDocument/2006/math">
                    <m:oMathParaPr>
                      <m:jc m:val="center"/>
                    </m:oMathParaPr>
                    <m:oMath xmlns:m="http://schemas.openxmlformats.org/officeDocument/2006/math">
                      <m:acc>
                        <m:accPr>
                          <m:chr m:val="̂"/>
                          <m:ctrlPr>
                            <a:rPr lang="en-US" sz="1600" b="1" i="1" smtClean="0">
                              <a:solidFill>
                                <a:srgbClr val="00B050"/>
                              </a:solidFill>
                              <a:latin typeface="Cambria Math" panose="02040503050406030204" pitchFamily="18" charset="0"/>
                            </a:rPr>
                          </m:ctrlPr>
                        </m:accPr>
                        <m:e>
                          <m:r>
                            <a:rPr lang="en-US" sz="1600" b="1" i="1" smtClean="0">
                              <a:solidFill>
                                <a:srgbClr val="00B050"/>
                              </a:solidFill>
                              <a:latin typeface="Cambria Math" panose="02040503050406030204" pitchFamily="18" charset="0"/>
                            </a:rPr>
                            <m:t>𝑾</m:t>
                          </m:r>
                        </m:e>
                      </m:acc>
                    </m:oMath>
                  </m:oMathPara>
                </a14:m>
                <a:endParaRPr lang="en-US" sz="1600" b="1">
                  <a:solidFill>
                    <a:srgbClr val="00B050"/>
                  </a:solidFill>
                  <a:latin typeface="Arial" panose="020B0604020202020204" pitchFamily="34" charset="0"/>
                  <a:cs typeface="Arial" panose="020B0604020202020204" pitchFamily="34" charset="0"/>
                </a:endParaRPr>
              </a:p>
            </p:txBody>
          </p:sp>
        </mc:Choice>
        <mc:Fallback xmlns="">
          <p:sp>
            <p:nvSpPr>
              <p:cNvPr id="89" name="TextBox 88">
                <a:extLst>
                  <a:ext uri="{FF2B5EF4-FFF2-40B4-BE49-F238E27FC236}">
                    <a16:creationId xmlns:a16="http://schemas.microsoft.com/office/drawing/2014/main" id="{FFDA6B1D-40E2-EBAD-A908-3B2623B95457}"/>
                  </a:ext>
                </a:extLst>
              </p:cNvPr>
              <p:cNvSpPr txBox="1">
                <a:spLocks noRot="1" noChangeAspect="1" noMove="1" noResize="1" noEditPoints="1" noAdjustHandles="1" noChangeArrowheads="1" noChangeShapeType="1" noTextEdit="1"/>
              </p:cNvSpPr>
              <p:nvPr/>
            </p:nvSpPr>
            <p:spPr>
              <a:xfrm>
                <a:off x="8499541" y="4993534"/>
                <a:ext cx="324094" cy="345031"/>
              </a:xfrm>
              <a:prstGeom prst="rect">
                <a:avLst/>
              </a:prstGeom>
              <a:blipFill>
                <a:blip r:embed="rId9"/>
                <a:stretch>
                  <a:fillRect l="-1132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7FD5AC94-0EB2-6A62-0E16-B536237BD447}"/>
                  </a:ext>
                </a:extLst>
              </p:cNvPr>
              <p:cNvSpPr txBox="1"/>
              <p:nvPr/>
            </p:nvSpPr>
            <p:spPr>
              <a:xfrm>
                <a:off x="9780135" y="4340811"/>
                <a:ext cx="436243" cy="345223"/>
              </a:xfrm>
              <a:prstGeom prst="rect">
                <a:avLst/>
              </a:prstGeom>
              <a:noFill/>
              <a:ln>
                <a:noFill/>
              </a:ln>
            </p:spPr>
            <p:txBody>
              <a:bodyPr wrap="square" rtlCol="0" anchor="ctr">
                <a:spAutoFit/>
              </a:bodyPr>
              <a:lstStyle/>
              <a:p>
                <a:pPr algn="ctr"/>
                <a14:m>
                  <m:oMathPara xmlns:m="http://schemas.openxmlformats.org/officeDocument/2006/math">
                    <m:oMathParaPr>
                      <m:jc m:val="centerGroup"/>
                    </m:oMathParaPr>
                    <m:oMath xmlns:m="http://schemas.openxmlformats.org/officeDocument/2006/math">
                      <m:acc>
                        <m:accPr>
                          <m:chr m:val="⃗"/>
                          <m:ctrlPr>
                            <a:rPr lang="en-US" sz="1600" b="1" i="1" smtClean="0">
                              <a:solidFill>
                                <a:schemeClr val="accent1"/>
                              </a:solidFill>
                              <a:latin typeface="Cambria Math" panose="02040503050406030204" pitchFamily="18" charset="0"/>
                            </a:rPr>
                          </m:ctrlPr>
                        </m:accPr>
                        <m:e>
                          <m:r>
                            <a:rPr lang="en-US" sz="1600" b="1" i="1" smtClean="0">
                              <a:solidFill>
                                <a:schemeClr val="accent1"/>
                              </a:solidFill>
                              <a:latin typeface="Cambria Math" panose="02040503050406030204" pitchFamily="18" charset="0"/>
                            </a:rPr>
                            <m:t>𝒗</m:t>
                          </m:r>
                        </m:e>
                      </m:acc>
                      <m:r>
                        <a:rPr lang="en-US" sz="1600" b="1" i="1" smtClean="0">
                          <a:solidFill>
                            <a:schemeClr val="tx1"/>
                          </a:solidFill>
                          <a:latin typeface="Cambria Math" panose="02040503050406030204" pitchFamily="18" charset="0"/>
                        </a:rPr>
                        <m:t>,</m:t>
                      </m:r>
                    </m:oMath>
                  </m:oMathPara>
                </a14:m>
                <a:endParaRPr lang="en-US" sz="1600" b="1">
                  <a:solidFill>
                    <a:schemeClr val="tx1"/>
                  </a:solidFill>
                  <a:latin typeface="Arial" panose="020B0604020202020204" pitchFamily="34" charset="0"/>
                  <a:cs typeface="Arial" panose="020B0604020202020204" pitchFamily="34" charset="0"/>
                </a:endParaRPr>
              </a:p>
            </p:txBody>
          </p:sp>
        </mc:Choice>
        <mc:Fallback xmlns="">
          <p:sp>
            <p:nvSpPr>
              <p:cNvPr id="90" name="TextBox 89">
                <a:extLst>
                  <a:ext uri="{FF2B5EF4-FFF2-40B4-BE49-F238E27FC236}">
                    <a16:creationId xmlns:a16="http://schemas.microsoft.com/office/drawing/2014/main" id="{7FD5AC94-0EB2-6A62-0E16-B536237BD447}"/>
                  </a:ext>
                </a:extLst>
              </p:cNvPr>
              <p:cNvSpPr txBox="1">
                <a:spLocks noRot="1" noChangeAspect="1" noMove="1" noResize="1" noEditPoints="1" noAdjustHandles="1" noChangeArrowheads="1" noChangeShapeType="1" noTextEdit="1"/>
              </p:cNvSpPr>
              <p:nvPr/>
            </p:nvSpPr>
            <p:spPr>
              <a:xfrm>
                <a:off x="9780135" y="4340811"/>
                <a:ext cx="436243" cy="345223"/>
              </a:xfrm>
              <a:prstGeom prst="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1ADDBA54-C28A-A878-AD3F-1EDA6D83CC9F}"/>
                  </a:ext>
                </a:extLst>
              </p:cNvPr>
              <p:cNvSpPr txBox="1"/>
              <p:nvPr/>
            </p:nvSpPr>
            <p:spPr>
              <a:xfrm>
                <a:off x="8672517" y="1803141"/>
                <a:ext cx="191356" cy="313612"/>
              </a:xfrm>
              <a:prstGeom prst="rect">
                <a:avLst/>
              </a:prstGeom>
              <a:noFill/>
              <a:ln>
                <a:noFill/>
              </a:ln>
            </p:spPr>
            <p:txBody>
              <a:bodyPr wrap="square" rtlCol="0" anchor="ctr">
                <a:spAutoFit/>
              </a:bodyPr>
              <a:lstStyle/>
              <a:p>
                <a:pPr algn="ctr"/>
                <a14:m>
                  <m:oMathPara xmlns:m="http://schemas.openxmlformats.org/officeDocument/2006/math">
                    <m:oMathParaPr>
                      <m:jc m:val="center"/>
                    </m:oMathParaPr>
                    <m:oMath xmlns:m="http://schemas.openxmlformats.org/officeDocument/2006/math">
                      <m:acc>
                        <m:accPr>
                          <m:chr m:val="̂"/>
                          <m:ctrlPr>
                            <a:rPr lang="en-US" sz="1400" b="1" i="1" smtClean="0">
                              <a:solidFill>
                                <a:schemeClr val="tx1">
                                  <a:lumMod val="65000"/>
                                  <a:lumOff val="35000"/>
                                </a:schemeClr>
                              </a:solidFill>
                              <a:latin typeface="Cambria Math" panose="02040503050406030204" pitchFamily="18" charset="0"/>
                            </a:rPr>
                          </m:ctrlPr>
                        </m:accPr>
                        <m:e>
                          <m:r>
                            <a:rPr lang="en-US" sz="1400" b="1" i="1" smtClean="0">
                              <a:solidFill>
                                <a:schemeClr val="tx1">
                                  <a:lumMod val="65000"/>
                                  <a:lumOff val="35000"/>
                                </a:schemeClr>
                              </a:solidFill>
                              <a:latin typeface="Cambria Math" panose="02040503050406030204" pitchFamily="18" charset="0"/>
                            </a:rPr>
                            <m:t>𝒁</m:t>
                          </m:r>
                        </m:e>
                      </m:acc>
                    </m:oMath>
                  </m:oMathPara>
                </a14:m>
                <a:endParaRPr lang="en-US" sz="1400" b="1">
                  <a:solidFill>
                    <a:schemeClr val="tx1">
                      <a:lumMod val="65000"/>
                      <a:lumOff val="35000"/>
                    </a:schemeClr>
                  </a:solidFill>
                  <a:latin typeface="Arial" panose="020B0604020202020204" pitchFamily="34" charset="0"/>
                  <a:cs typeface="Arial" panose="020B0604020202020204" pitchFamily="34" charset="0"/>
                </a:endParaRPr>
              </a:p>
            </p:txBody>
          </p:sp>
        </mc:Choice>
        <mc:Fallback xmlns="">
          <p:sp>
            <p:nvSpPr>
              <p:cNvPr id="91" name="TextBox 90">
                <a:extLst>
                  <a:ext uri="{FF2B5EF4-FFF2-40B4-BE49-F238E27FC236}">
                    <a16:creationId xmlns:a16="http://schemas.microsoft.com/office/drawing/2014/main" id="{1ADDBA54-C28A-A878-AD3F-1EDA6D83CC9F}"/>
                  </a:ext>
                </a:extLst>
              </p:cNvPr>
              <p:cNvSpPr txBox="1">
                <a:spLocks noRot="1" noChangeAspect="1" noMove="1" noResize="1" noEditPoints="1" noAdjustHandles="1" noChangeArrowheads="1" noChangeShapeType="1" noTextEdit="1"/>
              </p:cNvSpPr>
              <p:nvPr/>
            </p:nvSpPr>
            <p:spPr>
              <a:xfrm>
                <a:off x="8672517" y="1803141"/>
                <a:ext cx="191356" cy="313612"/>
              </a:xfrm>
              <a:prstGeom prst="rect">
                <a:avLst/>
              </a:prstGeom>
              <a:blipFill>
                <a:blip r:embed="rId11"/>
                <a:stretch>
                  <a:fillRect l="-25806" t="-196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A63516C4-0A63-5067-FC4E-0B854FCD34A1}"/>
                  </a:ext>
                </a:extLst>
              </p:cNvPr>
              <p:cNvSpPr txBox="1"/>
              <p:nvPr/>
            </p:nvSpPr>
            <p:spPr>
              <a:xfrm>
                <a:off x="9970852" y="3872866"/>
                <a:ext cx="262094" cy="313612"/>
              </a:xfrm>
              <a:prstGeom prst="rect">
                <a:avLst/>
              </a:prstGeom>
              <a:noFill/>
              <a:ln>
                <a:noFill/>
              </a:ln>
            </p:spPr>
            <p:txBody>
              <a:bodyPr wrap="square" rtlCol="0" anchor="ctr">
                <a:spAutoFit/>
              </a:bodyPr>
              <a:lstStyle/>
              <a:p>
                <a:pPr algn="ctr"/>
                <a14:m>
                  <m:oMathPara xmlns:m="http://schemas.openxmlformats.org/officeDocument/2006/math">
                    <m:oMathParaPr>
                      <m:jc m:val="centerGroup"/>
                    </m:oMathParaPr>
                    <m:oMath xmlns:m="http://schemas.openxmlformats.org/officeDocument/2006/math">
                      <m:acc>
                        <m:accPr>
                          <m:chr m:val="̂"/>
                          <m:ctrlPr>
                            <a:rPr lang="en-US" sz="1400" b="1" i="1" smtClean="0">
                              <a:solidFill>
                                <a:schemeClr val="tx1">
                                  <a:lumMod val="65000"/>
                                  <a:lumOff val="35000"/>
                                </a:schemeClr>
                              </a:solidFill>
                              <a:latin typeface="Cambria Math" panose="02040503050406030204" pitchFamily="18" charset="0"/>
                            </a:rPr>
                          </m:ctrlPr>
                        </m:accPr>
                        <m:e>
                          <m:r>
                            <a:rPr lang="en-US" sz="1400" b="1" i="1" smtClean="0">
                              <a:solidFill>
                                <a:schemeClr val="tx1">
                                  <a:lumMod val="65000"/>
                                  <a:lumOff val="35000"/>
                                </a:schemeClr>
                              </a:solidFill>
                              <a:latin typeface="Cambria Math" panose="02040503050406030204" pitchFamily="18" charset="0"/>
                            </a:rPr>
                            <m:t>𝒀</m:t>
                          </m:r>
                        </m:e>
                      </m:acc>
                    </m:oMath>
                  </m:oMathPara>
                </a14:m>
                <a:endParaRPr lang="en-US" sz="1400" b="1">
                  <a:solidFill>
                    <a:schemeClr val="tx1">
                      <a:lumMod val="65000"/>
                      <a:lumOff val="35000"/>
                    </a:schemeClr>
                  </a:solidFill>
                  <a:latin typeface="Arial" panose="020B0604020202020204" pitchFamily="34" charset="0"/>
                  <a:cs typeface="Arial" panose="020B0604020202020204" pitchFamily="34" charset="0"/>
                </a:endParaRPr>
              </a:p>
            </p:txBody>
          </p:sp>
        </mc:Choice>
        <mc:Fallback xmlns="">
          <p:sp>
            <p:nvSpPr>
              <p:cNvPr id="92" name="TextBox 91">
                <a:extLst>
                  <a:ext uri="{FF2B5EF4-FFF2-40B4-BE49-F238E27FC236}">
                    <a16:creationId xmlns:a16="http://schemas.microsoft.com/office/drawing/2014/main" id="{A63516C4-0A63-5067-FC4E-0B854FCD34A1}"/>
                  </a:ext>
                </a:extLst>
              </p:cNvPr>
              <p:cNvSpPr txBox="1">
                <a:spLocks noRot="1" noChangeAspect="1" noMove="1" noResize="1" noEditPoints="1" noAdjustHandles="1" noChangeArrowheads="1" noChangeShapeType="1" noTextEdit="1"/>
              </p:cNvSpPr>
              <p:nvPr/>
            </p:nvSpPr>
            <p:spPr>
              <a:xfrm>
                <a:off x="9970852" y="3872866"/>
                <a:ext cx="262094" cy="313612"/>
              </a:xfrm>
              <a:prstGeom prst="rect">
                <a:avLst/>
              </a:prstGeom>
              <a:blipFill>
                <a:blip r:embed="rId12"/>
                <a:stretch>
                  <a:fillRect l="-465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60230506-BA82-88DD-773C-91D49B373B4E}"/>
                  </a:ext>
                </a:extLst>
              </p:cNvPr>
              <p:cNvSpPr txBox="1"/>
              <p:nvPr/>
            </p:nvSpPr>
            <p:spPr>
              <a:xfrm>
                <a:off x="6762760" y="4125468"/>
                <a:ext cx="262094" cy="313612"/>
              </a:xfrm>
              <a:prstGeom prst="rect">
                <a:avLst/>
              </a:prstGeom>
              <a:noFill/>
              <a:ln>
                <a:noFill/>
              </a:ln>
            </p:spPr>
            <p:txBody>
              <a:bodyPr wrap="square" rtlCol="0" anchor="ctr">
                <a:spAutoFit/>
              </a:bodyPr>
              <a:lstStyle/>
              <a:p>
                <a:pPr algn="ctr"/>
                <a14:m>
                  <m:oMathPara xmlns:m="http://schemas.openxmlformats.org/officeDocument/2006/math">
                    <m:oMathParaPr>
                      <m:jc m:val="centerGroup"/>
                    </m:oMathParaPr>
                    <m:oMath xmlns:m="http://schemas.openxmlformats.org/officeDocument/2006/math">
                      <m:acc>
                        <m:accPr>
                          <m:chr m:val="̂"/>
                          <m:ctrlPr>
                            <a:rPr lang="en-US" sz="1400" b="1" i="1" smtClean="0">
                              <a:solidFill>
                                <a:schemeClr val="tx1">
                                  <a:lumMod val="65000"/>
                                  <a:lumOff val="35000"/>
                                </a:schemeClr>
                              </a:solidFill>
                              <a:latin typeface="Cambria Math" panose="02040503050406030204" pitchFamily="18" charset="0"/>
                            </a:rPr>
                          </m:ctrlPr>
                        </m:accPr>
                        <m:e>
                          <m:r>
                            <a:rPr lang="en-US" sz="1400" b="1" i="1" smtClean="0">
                              <a:solidFill>
                                <a:schemeClr val="tx1">
                                  <a:lumMod val="65000"/>
                                  <a:lumOff val="35000"/>
                                </a:schemeClr>
                              </a:solidFill>
                              <a:latin typeface="Cambria Math" panose="02040503050406030204" pitchFamily="18" charset="0"/>
                            </a:rPr>
                            <m:t>𝑿</m:t>
                          </m:r>
                        </m:e>
                      </m:acc>
                    </m:oMath>
                  </m:oMathPara>
                </a14:m>
                <a:endParaRPr lang="en-US" sz="1400" b="1">
                  <a:solidFill>
                    <a:schemeClr val="tx1">
                      <a:lumMod val="65000"/>
                      <a:lumOff val="35000"/>
                    </a:schemeClr>
                  </a:solidFill>
                  <a:latin typeface="Arial" panose="020B0604020202020204" pitchFamily="34" charset="0"/>
                  <a:cs typeface="Arial" panose="020B0604020202020204" pitchFamily="34" charset="0"/>
                </a:endParaRPr>
              </a:p>
            </p:txBody>
          </p:sp>
        </mc:Choice>
        <mc:Fallback xmlns="">
          <p:sp>
            <p:nvSpPr>
              <p:cNvPr id="93" name="TextBox 92">
                <a:extLst>
                  <a:ext uri="{FF2B5EF4-FFF2-40B4-BE49-F238E27FC236}">
                    <a16:creationId xmlns:a16="http://schemas.microsoft.com/office/drawing/2014/main" id="{60230506-BA82-88DD-773C-91D49B373B4E}"/>
                  </a:ext>
                </a:extLst>
              </p:cNvPr>
              <p:cNvSpPr txBox="1">
                <a:spLocks noRot="1" noChangeAspect="1" noMove="1" noResize="1" noEditPoints="1" noAdjustHandles="1" noChangeArrowheads="1" noChangeShapeType="1" noTextEdit="1"/>
              </p:cNvSpPr>
              <p:nvPr/>
            </p:nvSpPr>
            <p:spPr>
              <a:xfrm>
                <a:off x="6762760" y="4125468"/>
                <a:ext cx="262094" cy="313612"/>
              </a:xfrm>
              <a:prstGeom prst="rect">
                <a:avLst/>
              </a:prstGeom>
              <a:blipFill>
                <a:blip r:embed="rId13"/>
                <a:stretch>
                  <a:fillRect l="-4651" t="-1961"/>
                </a:stretch>
              </a:blipFill>
              <a:ln>
                <a:noFill/>
              </a:ln>
            </p:spPr>
            <p:txBody>
              <a:bodyPr/>
              <a:lstStyle/>
              <a:p>
                <a:r>
                  <a:rPr lang="en-US">
                    <a:noFill/>
                  </a:rPr>
                  <a:t> </a:t>
                </a:r>
              </a:p>
            </p:txBody>
          </p:sp>
        </mc:Fallback>
      </mc:AlternateContent>
      <p:sp>
        <p:nvSpPr>
          <p:cNvPr id="96" name="Oval 95">
            <a:extLst>
              <a:ext uri="{FF2B5EF4-FFF2-40B4-BE49-F238E27FC236}">
                <a16:creationId xmlns:a16="http://schemas.microsoft.com/office/drawing/2014/main" id="{81E07D43-C4D1-C531-A3B7-0FE255AB502B}"/>
              </a:ext>
            </a:extLst>
          </p:cNvPr>
          <p:cNvSpPr/>
          <p:nvPr/>
        </p:nvSpPr>
        <p:spPr>
          <a:xfrm>
            <a:off x="8559768" y="3653778"/>
            <a:ext cx="14726" cy="151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97" name="Straight Arrow Connector 96">
            <a:extLst>
              <a:ext uri="{FF2B5EF4-FFF2-40B4-BE49-F238E27FC236}">
                <a16:creationId xmlns:a16="http://schemas.microsoft.com/office/drawing/2014/main" id="{FBE738DB-E80D-A6F2-8A25-0A864C399236}"/>
              </a:ext>
            </a:extLst>
          </p:cNvPr>
          <p:cNvCxnSpPr>
            <a:cxnSpLocks/>
          </p:cNvCxnSpPr>
          <p:nvPr/>
        </p:nvCxnSpPr>
        <p:spPr>
          <a:xfrm>
            <a:off x="9588882" y="3989756"/>
            <a:ext cx="627496" cy="277079"/>
          </a:xfrm>
          <a:prstGeom prst="straightConnector1">
            <a:avLst/>
          </a:prstGeom>
          <a:ln w="9525">
            <a:solidFill>
              <a:schemeClr val="tx1">
                <a:lumMod val="65000"/>
                <a:lumOff val="35000"/>
              </a:schemeClr>
            </a:solidFill>
            <a:prstDash val="sysDash"/>
            <a:headEnd type="none" w="med" len="med"/>
            <a:tailEnd type="stealth" w="sm" len="sm"/>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98B6EE65-9B76-6B8A-CBC0-0B2A45D56B2E}"/>
              </a:ext>
            </a:extLst>
          </p:cNvPr>
          <p:cNvCxnSpPr>
            <a:cxnSpLocks noChangeAspect="1"/>
          </p:cNvCxnSpPr>
          <p:nvPr/>
        </p:nvCxnSpPr>
        <p:spPr>
          <a:xfrm flipH="1">
            <a:off x="6991509" y="3989756"/>
            <a:ext cx="504645" cy="240495"/>
          </a:xfrm>
          <a:prstGeom prst="straightConnector1">
            <a:avLst/>
          </a:prstGeom>
          <a:ln w="9525">
            <a:solidFill>
              <a:schemeClr val="tx1">
                <a:lumMod val="65000"/>
                <a:lumOff val="35000"/>
              </a:schemeClr>
            </a:solidFill>
            <a:prstDash val="sysDash"/>
            <a:headEnd type="none" w="med" len="med"/>
            <a:tailEnd type="stealth" w="sm" len="sm"/>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35BE1646-54BC-65A5-BD9C-BC0D59B2EEAA}"/>
              </a:ext>
            </a:extLst>
          </p:cNvPr>
          <p:cNvCxnSpPr>
            <a:cxnSpLocks/>
          </p:cNvCxnSpPr>
          <p:nvPr/>
        </p:nvCxnSpPr>
        <p:spPr>
          <a:xfrm flipV="1">
            <a:off x="8578391" y="1926291"/>
            <a:ext cx="0" cy="567312"/>
          </a:xfrm>
          <a:prstGeom prst="straightConnector1">
            <a:avLst/>
          </a:prstGeom>
          <a:ln w="9525">
            <a:solidFill>
              <a:schemeClr val="tx1">
                <a:lumMod val="65000"/>
                <a:lumOff val="35000"/>
              </a:schemeClr>
            </a:solidFill>
            <a:prstDash val="sysDash"/>
            <a:headEnd type="none" w="med" len="med"/>
            <a:tailEnd type="stealth" w="sm" len="sm"/>
          </a:ln>
        </p:spPr>
        <p:style>
          <a:lnRef idx="1">
            <a:schemeClr val="accent1"/>
          </a:lnRef>
          <a:fillRef idx="0">
            <a:schemeClr val="accent1"/>
          </a:fillRef>
          <a:effectRef idx="0">
            <a:schemeClr val="accent1"/>
          </a:effectRef>
          <a:fontRef idx="minor">
            <a:schemeClr val="tx1"/>
          </a:fontRef>
        </p:style>
      </p:cxnSp>
      <p:sp>
        <p:nvSpPr>
          <p:cNvPr id="108" name="Oval 107">
            <a:extLst>
              <a:ext uri="{FF2B5EF4-FFF2-40B4-BE49-F238E27FC236}">
                <a16:creationId xmlns:a16="http://schemas.microsoft.com/office/drawing/2014/main" id="{3D710961-F548-44D7-21DF-952941BAD2CF}"/>
              </a:ext>
            </a:extLst>
          </p:cNvPr>
          <p:cNvSpPr/>
          <p:nvPr/>
        </p:nvSpPr>
        <p:spPr>
          <a:xfrm rot="16200000">
            <a:off x="6343884" y="2434986"/>
            <a:ext cx="4579229" cy="2117253"/>
          </a:xfrm>
          <a:prstGeom prst="ellipse">
            <a:avLst/>
          </a:prstGeom>
          <a:noFill/>
          <a:ln w="1270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109" name="Group 108">
            <a:extLst>
              <a:ext uri="{FF2B5EF4-FFF2-40B4-BE49-F238E27FC236}">
                <a16:creationId xmlns:a16="http://schemas.microsoft.com/office/drawing/2014/main" id="{CCF88FCE-D2DC-5C9B-D558-2F51C5643D92}"/>
              </a:ext>
            </a:extLst>
          </p:cNvPr>
          <p:cNvGrpSpPr/>
          <p:nvPr/>
        </p:nvGrpSpPr>
        <p:grpSpPr>
          <a:xfrm>
            <a:off x="7296145" y="2267615"/>
            <a:ext cx="2526266" cy="2575404"/>
            <a:chOff x="7296145" y="2267615"/>
            <a:chExt cx="2526266" cy="2575404"/>
          </a:xfrm>
        </p:grpSpPr>
        <p:pic>
          <p:nvPicPr>
            <p:cNvPr id="110" name="Graphic 109">
              <a:extLst>
                <a:ext uri="{FF2B5EF4-FFF2-40B4-BE49-F238E27FC236}">
                  <a16:creationId xmlns:a16="http://schemas.microsoft.com/office/drawing/2014/main" id="{A4585211-5EA2-B526-F0AA-9826A441BE42}"/>
                </a:ext>
              </a:extLst>
            </p:cNvPr>
            <p:cNvPicPr>
              <a:picLocks noChangeAspect="1"/>
            </p:cNvPicPr>
            <p:nvPr/>
          </p:nvPicPr>
          <p:blipFill rotWithShape="1">
            <a:blip r:embed="rId14">
              <a:extLst>
                <a:ext uri="{96DAC541-7B7A-43D3-8B79-37D633B846F1}">
                  <asvg:svgBlip xmlns:asvg="http://schemas.microsoft.com/office/drawing/2016/SVG/main" r:embed="rId15"/>
                </a:ext>
              </a:extLst>
            </a:blip>
            <a:srcRect l="49731"/>
            <a:stretch/>
          </p:blipFill>
          <p:spPr>
            <a:xfrm>
              <a:off x="8559278" y="2267615"/>
              <a:ext cx="1263133" cy="2575404"/>
            </a:xfrm>
            <a:prstGeom prst="rect">
              <a:avLst/>
            </a:prstGeom>
          </p:spPr>
        </p:pic>
        <p:pic>
          <p:nvPicPr>
            <p:cNvPr id="111" name="Graphic 110">
              <a:extLst>
                <a:ext uri="{FF2B5EF4-FFF2-40B4-BE49-F238E27FC236}">
                  <a16:creationId xmlns:a16="http://schemas.microsoft.com/office/drawing/2014/main" id="{465AB2A4-9313-8643-CB2A-C673C28B63C1}"/>
                </a:ext>
              </a:extLst>
            </p:cNvPr>
            <p:cNvPicPr>
              <a:picLocks noChangeAspect="1"/>
            </p:cNvPicPr>
            <p:nvPr/>
          </p:nvPicPr>
          <p:blipFill rotWithShape="1">
            <a:blip r:embed="rId14">
              <a:extLst>
                <a:ext uri="{96DAC541-7B7A-43D3-8B79-37D633B846F1}">
                  <asvg:svgBlip xmlns:asvg="http://schemas.microsoft.com/office/drawing/2016/SVG/main" r:embed="rId15"/>
                </a:ext>
              </a:extLst>
            </a:blip>
            <a:srcRect r="49731"/>
            <a:stretch/>
          </p:blipFill>
          <p:spPr>
            <a:xfrm>
              <a:off x="7296145" y="2268082"/>
              <a:ext cx="1263133" cy="2574470"/>
            </a:xfrm>
            <a:prstGeom prst="rect">
              <a:avLst/>
            </a:prstGeom>
          </p:spPr>
        </p:pic>
      </p:grpSp>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3CCE773D-3E58-7E28-7CF6-4A8C70ED7948}"/>
                  </a:ext>
                </a:extLst>
              </p:cNvPr>
              <p:cNvSpPr txBox="1"/>
              <p:nvPr/>
            </p:nvSpPr>
            <p:spPr>
              <a:xfrm>
                <a:off x="9889245" y="1804158"/>
                <a:ext cx="2191137" cy="1652184"/>
              </a:xfrm>
              <a:prstGeom prst="rect">
                <a:avLst/>
              </a:prstGeom>
              <a:noFill/>
              <a:ln w="19050">
                <a:solidFill>
                  <a:schemeClr val="tx1">
                    <a:lumMod val="65000"/>
                    <a:lumOff val="35000"/>
                  </a:schemeClr>
                </a:solidFill>
              </a:ln>
            </p:spPr>
            <p:txBody>
              <a:bodyPr wrap="square" rtlCol="0" anchor="ctr">
                <a:spAutoFit/>
              </a:bodyPr>
              <a:lstStyle/>
              <a:p>
                <a:r>
                  <a:rPr lang="en-US" sz="2000">
                    <a:solidFill>
                      <a:srgbClr val="00B050"/>
                    </a:solidFill>
                    <a:latin typeface="Arial" panose="020B0604020202020204" pitchFamily="34" charset="0"/>
                    <a:cs typeface="Arial" panose="020B0604020202020204" pitchFamily="34" charset="0"/>
                  </a:rPr>
                  <a:t>In-track  </a:t>
                </a:r>
                <a14:m>
                  <m:oMath xmlns:m="http://schemas.openxmlformats.org/officeDocument/2006/math">
                    <m:acc>
                      <m:accPr>
                        <m:chr m:val="̂"/>
                        <m:ctrlPr>
                          <a:rPr lang="en-US" sz="2000" b="1" i="1" smtClean="0">
                            <a:solidFill>
                              <a:srgbClr val="00B050"/>
                            </a:solidFill>
                            <a:latin typeface="Cambria Math" panose="02040503050406030204" pitchFamily="18" charset="0"/>
                          </a:rPr>
                        </m:ctrlPr>
                      </m:accPr>
                      <m:e>
                        <m:r>
                          <m:rPr>
                            <m:nor/>
                          </m:rPr>
                          <a:rPr lang="en-US" sz="2000" b="1" i="0" smtClean="0">
                            <a:solidFill>
                              <a:srgbClr val="00B050"/>
                            </a:solidFill>
                            <a:latin typeface="Arial" panose="020B0604020202020204" pitchFamily="34" charset="0"/>
                            <a:cs typeface="Arial" panose="020B0604020202020204" pitchFamily="34" charset="0"/>
                          </a:rPr>
                          <m:t>T</m:t>
                        </m:r>
                      </m:e>
                    </m:acc>
                  </m:oMath>
                </a14:m>
                <a:endParaRPr lang="en-US" sz="2000" b="1">
                  <a:solidFill>
                    <a:srgbClr val="0066FF"/>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2000">
                    <a:solidFill>
                      <a:schemeClr val="tx1">
                        <a:lumMod val="65000"/>
                        <a:lumOff val="35000"/>
                      </a:schemeClr>
                    </a:solidFill>
                    <a:latin typeface="Arial" panose="020B0604020202020204" pitchFamily="34" charset="0"/>
                    <a:cs typeface="Arial" panose="020B0604020202020204" pitchFamily="34" charset="0"/>
                  </a:rPr>
                  <a:t>tangential to the orbit and always points to the velocity vector </a:t>
                </a:r>
                <a14:m>
                  <m:oMath xmlns:m="http://schemas.openxmlformats.org/officeDocument/2006/math">
                    <m:acc>
                      <m:accPr>
                        <m:chr m:val="⃗"/>
                        <m:ctrlPr>
                          <a:rPr lang="en-US" sz="2000" b="1" i="1" smtClean="0">
                            <a:solidFill>
                              <a:schemeClr val="accent1"/>
                            </a:solidFill>
                            <a:latin typeface="Cambria Math" panose="02040503050406030204" pitchFamily="18" charset="0"/>
                          </a:rPr>
                        </m:ctrlPr>
                      </m:accPr>
                      <m:e>
                        <m:r>
                          <m:rPr>
                            <m:nor/>
                          </m:rPr>
                          <a:rPr lang="en-US" sz="2000" b="1" i="0" smtClean="0">
                            <a:solidFill>
                              <a:schemeClr val="accent1"/>
                            </a:solidFill>
                            <a:latin typeface="Arial" panose="020B0604020202020204" pitchFamily="34" charset="0"/>
                            <a:cs typeface="Arial" panose="020B0604020202020204" pitchFamily="34" charset="0"/>
                          </a:rPr>
                          <m:t>v</m:t>
                        </m:r>
                      </m:e>
                    </m:acc>
                  </m:oMath>
                </a14:m>
                <a:endParaRPr lang="en-US" sz="2000" b="1">
                  <a:solidFill>
                    <a:schemeClr val="tx1">
                      <a:lumMod val="65000"/>
                      <a:lumOff val="35000"/>
                    </a:schemeClr>
                  </a:solidFill>
                  <a:latin typeface="Arial" panose="020B0604020202020204" pitchFamily="34" charset="0"/>
                  <a:cs typeface="Arial" panose="020B0604020202020204" pitchFamily="34" charset="0"/>
                </a:endParaRPr>
              </a:p>
            </p:txBody>
          </p:sp>
        </mc:Choice>
        <mc:Fallback xmlns="">
          <p:sp>
            <p:nvSpPr>
              <p:cNvPr id="115" name="TextBox 114">
                <a:extLst>
                  <a:ext uri="{FF2B5EF4-FFF2-40B4-BE49-F238E27FC236}">
                    <a16:creationId xmlns:a16="http://schemas.microsoft.com/office/drawing/2014/main" id="{3CCE773D-3E58-7E28-7CF6-4A8C70ED7948}"/>
                  </a:ext>
                </a:extLst>
              </p:cNvPr>
              <p:cNvSpPr txBox="1">
                <a:spLocks noRot="1" noChangeAspect="1" noMove="1" noResize="1" noEditPoints="1" noAdjustHandles="1" noChangeArrowheads="1" noChangeShapeType="1" noTextEdit="1"/>
              </p:cNvSpPr>
              <p:nvPr/>
            </p:nvSpPr>
            <p:spPr>
              <a:xfrm>
                <a:off x="9889245" y="1804158"/>
                <a:ext cx="2191137" cy="1652184"/>
              </a:xfrm>
              <a:prstGeom prst="rect">
                <a:avLst/>
              </a:prstGeom>
              <a:blipFill>
                <a:blip r:embed="rId16"/>
                <a:stretch>
                  <a:fillRect l="-2479" t="-1095" r="-5234" b="-5474"/>
                </a:stretch>
              </a:blipFill>
              <a:ln w="19050">
                <a:solidFill>
                  <a:schemeClr val="tx1">
                    <a:lumMod val="65000"/>
                    <a:lumOff val="3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F48DDCF2-E526-6FE0-A207-C10BFBA33942}"/>
                  </a:ext>
                </a:extLst>
              </p:cNvPr>
              <p:cNvSpPr txBox="1"/>
              <p:nvPr/>
            </p:nvSpPr>
            <p:spPr>
              <a:xfrm>
                <a:off x="9827433" y="5500143"/>
                <a:ext cx="295463" cy="345223"/>
              </a:xfrm>
              <a:prstGeom prst="rect">
                <a:avLst/>
              </a:prstGeom>
              <a:noFill/>
              <a:ln>
                <a:noFill/>
              </a:ln>
            </p:spPr>
            <p:txBody>
              <a:bodyPr wrap="square" rtlCol="0" anchor="ctr">
                <a:spAutoFit/>
              </a:bodyPr>
              <a:lstStyle/>
              <a:p>
                <a:pPr algn="ctr"/>
                <a14:m>
                  <m:oMathPara xmlns:m="http://schemas.openxmlformats.org/officeDocument/2006/math">
                    <m:oMathParaPr>
                      <m:jc m:val="centerGroup"/>
                    </m:oMathParaPr>
                    <m:oMath xmlns:m="http://schemas.openxmlformats.org/officeDocument/2006/math">
                      <m:acc>
                        <m:accPr>
                          <m:chr m:val="̂"/>
                          <m:ctrlPr>
                            <a:rPr lang="en-US" sz="1600" b="1" i="1" smtClean="0">
                              <a:solidFill>
                                <a:srgbClr val="00B050"/>
                              </a:solidFill>
                              <a:latin typeface="Cambria Math" panose="02040503050406030204" pitchFamily="18" charset="0"/>
                            </a:rPr>
                          </m:ctrlPr>
                        </m:accPr>
                        <m:e>
                          <m:r>
                            <a:rPr lang="en-US" sz="1600" b="1" i="1" smtClean="0">
                              <a:solidFill>
                                <a:srgbClr val="00B050"/>
                              </a:solidFill>
                              <a:latin typeface="Cambria Math" panose="02040503050406030204" pitchFamily="18" charset="0"/>
                            </a:rPr>
                            <m:t>𝑵</m:t>
                          </m:r>
                        </m:e>
                      </m:acc>
                    </m:oMath>
                  </m:oMathPara>
                </a14:m>
                <a:endParaRPr lang="en-US" sz="1600" b="1">
                  <a:solidFill>
                    <a:srgbClr val="00B050"/>
                  </a:solidFill>
                  <a:latin typeface="Arial" panose="020B0604020202020204" pitchFamily="34" charset="0"/>
                  <a:cs typeface="Arial" panose="020B0604020202020204" pitchFamily="34" charset="0"/>
                </a:endParaRPr>
              </a:p>
            </p:txBody>
          </p:sp>
        </mc:Choice>
        <mc:Fallback xmlns="">
          <p:sp>
            <p:nvSpPr>
              <p:cNvPr id="118" name="TextBox 117">
                <a:extLst>
                  <a:ext uri="{FF2B5EF4-FFF2-40B4-BE49-F238E27FC236}">
                    <a16:creationId xmlns:a16="http://schemas.microsoft.com/office/drawing/2014/main" id="{F48DDCF2-E526-6FE0-A207-C10BFBA33942}"/>
                  </a:ext>
                </a:extLst>
              </p:cNvPr>
              <p:cNvSpPr txBox="1">
                <a:spLocks noRot="1" noChangeAspect="1" noMove="1" noResize="1" noEditPoints="1" noAdjustHandles="1" noChangeArrowheads="1" noChangeShapeType="1" noTextEdit="1"/>
              </p:cNvSpPr>
              <p:nvPr/>
            </p:nvSpPr>
            <p:spPr>
              <a:xfrm>
                <a:off x="9827433" y="5500143"/>
                <a:ext cx="295463" cy="345223"/>
              </a:xfrm>
              <a:prstGeom prst="rect">
                <a:avLst/>
              </a:prstGeom>
              <a:blipFill>
                <a:blip r:embed="rId17"/>
                <a:stretch>
                  <a:fillRect l="-816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2DD94C9A-D61D-A0CE-ED04-9D2F2F3A219A}"/>
                  </a:ext>
                </a:extLst>
              </p:cNvPr>
              <p:cNvSpPr txBox="1"/>
              <p:nvPr/>
            </p:nvSpPr>
            <p:spPr>
              <a:xfrm>
                <a:off x="8831114" y="4687127"/>
                <a:ext cx="436242" cy="33756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1600" b="0" i="1" smtClean="0">
                              <a:solidFill>
                                <a:srgbClr val="FF0000"/>
                              </a:solidFill>
                              <a:latin typeface="Cambria Math" panose="02040503050406030204" pitchFamily="18" charset="0"/>
                            </a:rPr>
                          </m:ctrlPr>
                        </m:accPr>
                        <m:e>
                          <m:r>
                            <a:rPr lang="en-US" sz="1600" b="0" i="1" smtClean="0">
                              <a:solidFill>
                                <a:srgbClr val="FF0000"/>
                              </a:solidFill>
                              <a:latin typeface="Cambria Math" panose="02040503050406030204" pitchFamily="18" charset="0"/>
                            </a:rPr>
                            <m:t>𝑟</m:t>
                          </m:r>
                        </m:e>
                      </m:acc>
                    </m:oMath>
                  </m:oMathPara>
                </a14:m>
                <a:endParaRPr lang="en-US" sz="1600">
                  <a:solidFill>
                    <a:srgbClr val="FF0000"/>
                  </a:solidFill>
                  <a:latin typeface="Arial" panose="020B0604020202020204" pitchFamily="34" charset="0"/>
                  <a:cs typeface="Arial" panose="020B0604020202020204" pitchFamily="34" charset="0"/>
                </a:endParaRPr>
              </a:p>
            </p:txBody>
          </p:sp>
        </mc:Choice>
        <mc:Fallback xmlns="">
          <p:sp>
            <p:nvSpPr>
              <p:cNvPr id="119" name="TextBox 118">
                <a:extLst>
                  <a:ext uri="{FF2B5EF4-FFF2-40B4-BE49-F238E27FC236}">
                    <a16:creationId xmlns:a16="http://schemas.microsoft.com/office/drawing/2014/main" id="{2DD94C9A-D61D-A0CE-ED04-9D2F2F3A219A}"/>
                  </a:ext>
                </a:extLst>
              </p:cNvPr>
              <p:cNvSpPr txBox="1">
                <a:spLocks noRot="1" noChangeAspect="1" noMove="1" noResize="1" noEditPoints="1" noAdjustHandles="1" noChangeArrowheads="1" noChangeShapeType="1" noTextEdit="1"/>
              </p:cNvSpPr>
              <p:nvPr/>
            </p:nvSpPr>
            <p:spPr>
              <a:xfrm>
                <a:off x="8831114" y="4687127"/>
                <a:ext cx="436242" cy="337568"/>
              </a:xfrm>
              <a:prstGeom prst="rect">
                <a:avLst/>
              </a:prstGeom>
              <a:blipFill>
                <a:blip r:embed="rId18"/>
                <a:stretch>
                  <a:fillRect t="-12727" r="-23944"/>
                </a:stretch>
              </a:blipFill>
            </p:spPr>
            <p:txBody>
              <a:bodyPr/>
              <a:lstStyle/>
              <a:p>
                <a:r>
                  <a:rPr lang="en-US">
                    <a:noFill/>
                  </a:rPr>
                  <a:t> </a:t>
                </a:r>
              </a:p>
            </p:txBody>
          </p:sp>
        </mc:Fallback>
      </mc:AlternateContent>
      <p:cxnSp>
        <p:nvCxnSpPr>
          <p:cNvPr id="120" name="Straight Arrow Connector 119">
            <a:extLst>
              <a:ext uri="{FF2B5EF4-FFF2-40B4-BE49-F238E27FC236}">
                <a16:creationId xmlns:a16="http://schemas.microsoft.com/office/drawing/2014/main" id="{DA49BD56-A09D-9080-F8AE-194C819C969C}"/>
              </a:ext>
            </a:extLst>
          </p:cNvPr>
          <p:cNvCxnSpPr>
            <a:cxnSpLocks/>
          </p:cNvCxnSpPr>
          <p:nvPr/>
        </p:nvCxnSpPr>
        <p:spPr>
          <a:xfrm flipV="1">
            <a:off x="9047469" y="4470199"/>
            <a:ext cx="673273" cy="1338985"/>
          </a:xfrm>
          <a:prstGeom prst="straightConnector1">
            <a:avLst/>
          </a:prstGeom>
          <a:ln w="12700">
            <a:solidFill>
              <a:schemeClr val="accent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1" name="Oval 120">
            <a:extLst>
              <a:ext uri="{FF2B5EF4-FFF2-40B4-BE49-F238E27FC236}">
                <a16:creationId xmlns:a16="http://schemas.microsoft.com/office/drawing/2014/main" id="{ED8CB732-A8A0-57EB-FECE-D784B6B28AE7}"/>
              </a:ext>
            </a:extLst>
          </p:cNvPr>
          <p:cNvSpPr/>
          <p:nvPr/>
        </p:nvSpPr>
        <p:spPr>
          <a:xfrm rot="4662068">
            <a:off x="9357944" y="5169158"/>
            <a:ext cx="15102" cy="147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22" name="Picture 2">
            <a:extLst>
              <a:ext uri="{FF2B5EF4-FFF2-40B4-BE49-F238E27FC236}">
                <a16:creationId xmlns:a16="http://schemas.microsoft.com/office/drawing/2014/main" id="{618A64E0-9E44-8119-5D73-B17C3B3610B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163857" y="4974162"/>
            <a:ext cx="404209" cy="404209"/>
          </a:xfrm>
          <a:prstGeom prst="rect">
            <a:avLst/>
          </a:prstGeom>
          <a:noFill/>
          <a:extLst>
            <a:ext uri="{909E8E84-426E-40DD-AFC4-6F175D3DCCD1}">
              <a14:hiddenFill xmlns:a14="http://schemas.microsoft.com/office/drawing/2010/main">
                <a:solidFill>
                  <a:srgbClr val="FFFFFF"/>
                </a:solidFill>
              </a14:hiddenFill>
            </a:ext>
          </a:extLst>
        </p:spPr>
      </p:pic>
      <p:cxnSp>
        <p:nvCxnSpPr>
          <p:cNvPr id="123" name="Straight Arrow Connector 122">
            <a:extLst>
              <a:ext uri="{FF2B5EF4-FFF2-40B4-BE49-F238E27FC236}">
                <a16:creationId xmlns:a16="http://schemas.microsoft.com/office/drawing/2014/main" id="{FAD87056-C3E7-FFAE-1FDD-902FF1B3297F}"/>
              </a:ext>
            </a:extLst>
          </p:cNvPr>
          <p:cNvCxnSpPr>
            <a:cxnSpLocks/>
            <a:endCxn id="121" idx="4"/>
          </p:cNvCxnSpPr>
          <p:nvPr/>
        </p:nvCxnSpPr>
        <p:spPr>
          <a:xfrm>
            <a:off x="9061854" y="4611021"/>
            <a:ext cx="296447" cy="567109"/>
          </a:xfrm>
          <a:prstGeom prst="straightConnector1">
            <a:avLst/>
          </a:prstGeom>
          <a:ln w="19050">
            <a:solidFill>
              <a:srgbClr val="FF0000"/>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3715372F-DA5F-D48F-0EB6-802A538CEC06}"/>
              </a:ext>
            </a:extLst>
          </p:cNvPr>
          <p:cNvCxnSpPr>
            <a:cxnSpLocks/>
            <a:stCxn id="121" idx="2"/>
            <a:endCxn id="89" idx="3"/>
          </p:cNvCxnSpPr>
          <p:nvPr/>
        </p:nvCxnSpPr>
        <p:spPr>
          <a:xfrm flipH="1" flipV="1">
            <a:off x="8823635" y="5166050"/>
            <a:ext cx="540252" cy="3093"/>
          </a:xfrm>
          <a:prstGeom prst="straightConnector1">
            <a:avLst/>
          </a:prstGeom>
          <a:ln w="317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32B950C0-46E4-DB19-3E25-768FBBF7BE50}"/>
              </a:ext>
            </a:extLst>
          </p:cNvPr>
          <p:cNvCxnSpPr>
            <a:cxnSpLocks/>
            <a:stCxn id="121" idx="7"/>
          </p:cNvCxnSpPr>
          <p:nvPr/>
        </p:nvCxnSpPr>
        <p:spPr>
          <a:xfrm>
            <a:off x="9371692" y="5180601"/>
            <a:ext cx="450719" cy="524823"/>
          </a:xfrm>
          <a:prstGeom prst="straightConnector1">
            <a:avLst/>
          </a:prstGeom>
          <a:ln w="317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4BD968A9-A16A-D198-5F7E-285BAFFFB755}"/>
              </a:ext>
            </a:extLst>
          </p:cNvPr>
          <p:cNvCxnSpPr>
            <a:cxnSpLocks/>
          </p:cNvCxnSpPr>
          <p:nvPr/>
        </p:nvCxnSpPr>
        <p:spPr>
          <a:xfrm flipV="1">
            <a:off x="9351172" y="4439866"/>
            <a:ext cx="365653" cy="721577"/>
          </a:xfrm>
          <a:prstGeom prst="straightConnector1">
            <a:avLst/>
          </a:prstGeom>
          <a:ln w="3175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8B9ADBD2-8420-30F5-BEF9-81307933F54D}"/>
              </a:ext>
            </a:extLst>
          </p:cNvPr>
          <p:cNvCxnSpPr>
            <a:cxnSpLocks/>
          </p:cNvCxnSpPr>
          <p:nvPr/>
        </p:nvCxnSpPr>
        <p:spPr>
          <a:xfrm flipV="1">
            <a:off x="9376822" y="4461380"/>
            <a:ext cx="365653" cy="721577"/>
          </a:xfrm>
          <a:prstGeom prst="straightConnector1">
            <a:avLst/>
          </a:prstGeom>
          <a:ln w="317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891B41E4-AB2F-AFC6-85F0-B1260BF3C69E}"/>
                  </a:ext>
                </a:extLst>
              </p:cNvPr>
              <p:cNvSpPr txBox="1"/>
              <p:nvPr/>
            </p:nvSpPr>
            <p:spPr>
              <a:xfrm>
                <a:off x="9889246" y="4194949"/>
                <a:ext cx="605517" cy="53476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800" b="1" i="1" smtClean="0">
                              <a:solidFill>
                                <a:srgbClr val="00B050"/>
                              </a:solidFill>
                              <a:latin typeface="Cambria Math" panose="02040503050406030204" pitchFamily="18" charset="0"/>
                            </a:rPr>
                          </m:ctrlPr>
                        </m:accPr>
                        <m:e>
                          <m:r>
                            <a:rPr lang="en-US" sz="2800" b="1" i="1" smtClean="0">
                              <a:solidFill>
                                <a:srgbClr val="00B050"/>
                              </a:solidFill>
                              <a:latin typeface="Cambria Math" panose="02040503050406030204" pitchFamily="18" charset="0"/>
                            </a:rPr>
                            <m:t>𝑻</m:t>
                          </m:r>
                        </m:e>
                      </m:acc>
                    </m:oMath>
                  </m:oMathPara>
                </a14:m>
                <a:endParaRPr lang="en-US" sz="3200"/>
              </a:p>
            </p:txBody>
          </p:sp>
        </mc:Choice>
        <mc:Fallback xmlns="">
          <p:sp>
            <p:nvSpPr>
              <p:cNvPr id="132" name="TextBox 131">
                <a:extLst>
                  <a:ext uri="{FF2B5EF4-FFF2-40B4-BE49-F238E27FC236}">
                    <a16:creationId xmlns:a16="http://schemas.microsoft.com/office/drawing/2014/main" id="{891B41E4-AB2F-AFC6-85F0-B1260BF3C69E}"/>
                  </a:ext>
                </a:extLst>
              </p:cNvPr>
              <p:cNvSpPr txBox="1">
                <a:spLocks noRot="1" noChangeAspect="1" noMove="1" noResize="1" noEditPoints="1" noAdjustHandles="1" noChangeArrowheads="1" noChangeShapeType="1" noTextEdit="1"/>
              </p:cNvSpPr>
              <p:nvPr/>
            </p:nvSpPr>
            <p:spPr>
              <a:xfrm>
                <a:off x="9889246" y="4194949"/>
                <a:ext cx="605517" cy="534762"/>
              </a:xfrm>
              <a:prstGeom prst="rect">
                <a:avLst/>
              </a:prstGeom>
              <a:blipFill>
                <a:blip r:embed="rId2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96053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peech Bubble: Rectangle with Corners Rounded 27">
            <a:extLst>
              <a:ext uri="{FF2B5EF4-FFF2-40B4-BE49-F238E27FC236}">
                <a16:creationId xmlns:a16="http://schemas.microsoft.com/office/drawing/2014/main" id="{76FBC5F2-9ECC-B68B-D6D5-623A2AE1B01A}"/>
              </a:ext>
            </a:extLst>
          </p:cNvPr>
          <p:cNvSpPr/>
          <p:nvPr/>
        </p:nvSpPr>
        <p:spPr>
          <a:xfrm>
            <a:off x="561704" y="2299063"/>
            <a:ext cx="4434840" cy="620486"/>
          </a:xfrm>
          <a:prstGeom prst="wedgeRoundRectCallout">
            <a:avLst>
              <a:gd name="adj1" fmla="val 48183"/>
              <a:gd name="adj2" fmla="val 14735"/>
              <a:gd name="adj3" fmla="val 16667"/>
            </a:avLst>
          </a:prstGeom>
          <a:solidFill>
            <a:srgbClr val="D0DCF0"/>
          </a:solidFill>
          <a:ln w="127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rtl="0" fontAlgn="ctr">
              <a:spcBef>
                <a:spcPts val="0"/>
              </a:spcBef>
              <a:spcAft>
                <a:spcPts val="0"/>
              </a:spcAft>
            </a:pPr>
            <a:endParaRPr lang="en-US" sz="1800">
              <a:solidFill>
                <a:schemeClr val="tx1"/>
              </a:solidFill>
              <a:effectLst/>
              <a:latin typeface="Calibri" panose="020F0502020204030204" pitchFamily="34" charset="0"/>
            </a:endParaRPr>
          </a:p>
        </p:txBody>
      </p:sp>
      <p:grpSp>
        <p:nvGrpSpPr>
          <p:cNvPr id="31" name="Group 30">
            <a:extLst>
              <a:ext uri="{FF2B5EF4-FFF2-40B4-BE49-F238E27FC236}">
                <a16:creationId xmlns:a16="http://schemas.microsoft.com/office/drawing/2014/main" id="{F5F59A47-6E3B-D0FF-6EE7-19F1DFC44F54}"/>
              </a:ext>
            </a:extLst>
          </p:cNvPr>
          <p:cNvGrpSpPr/>
          <p:nvPr/>
        </p:nvGrpSpPr>
        <p:grpSpPr>
          <a:xfrm>
            <a:off x="5979028" y="620071"/>
            <a:ext cx="6108779" cy="5882392"/>
            <a:chOff x="6007021" y="482039"/>
            <a:chExt cx="6108779" cy="5882392"/>
          </a:xfrm>
        </p:grpSpPr>
        <p:grpSp>
          <p:nvGrpSpPr>
            <p:cNvPr id="27" name="Group 26">
              <a:extLst>
                <a:ext uri="{FF2B5EF4-FFF2-40B4-BE49-F238E27FC236}">
                  <a16:creationId xmlns:a16="http://schemas.microsoft.com/office/drawing/2014/main" id="{25013AF3-7433-D786-3E20-CD4FB86F82D8}"/>
                </a:ext>
              </a:extLst>
            </p:cNvPr>
            <p:cNvGrpSpPr/>
            <p:nvPr/>
          </p:nvGrpSpPr>
          <p:grpSpPr>
            <a:xfrm>
              <a:off x="6007021" y="482039"/>
              <a:ext cx="5994479" cy="5882392"/>
              <a:chOff x="6007021" y="482039"/>
              <a:chExt cx="5994479" cy="5882392"/>
            </a:xfrm>
          </p:grpSpPr>
          <p:pic>
            <p:nvPicPr>
              <p:cNvPr id="6" name="Picture 5">
                <a:extLst>
                  <a:ext uri="{FF2B5EF4-FFF2-40B4-BE49-F238E27FC236}">
                    <a16:creationId xmlns:a16="http://schemas.microsoft.com/office/drawing/2014/main" id="{A54A46B8-9B30-97ED-E3DF-1949AD85168D}"/>
                  </a:ext>
                </a:extLst>
              </p:cNvPr>
              <p:cNvPicPr>
                <a:picLocks noChangeAspect="1"/>
              </p:cNvPicPr>
              <p:nvPr/>
            </p:nvPicPr>
            <p:blipFill rotWithShape="1">
              <a:blip r:embed="rId2"/>
              <a:srcRect t="8392" b="3122"/>
              <a:stretch/>
            </p:blipFill>
            <p:spPr>
              <a:xfrm>
                <a:off x="6248400" y="482039"/>
                <a:ext cx="5753100" cy="5818054"/>
              </a:xfrm>
              <a:prstGeom prst="rect">
                <a:avLst/>
              </a:prstGeom>
            </p:spPr>
          </p:pic>
          <p:sp>
            <p:nvSpPr>
              <p:cNvPr id="22" name="Rectangle 21">
                <a:extLst>
                  <a:ext uri="{FF2B5EF4-FFF2-40B4-BE49-F238E27FC236}">
                    <a16:creationId xmlns:a16="http://schemas.microsoft.com/office/drawing/2014/main" id="{50425D1E-E052-07E1-2E53-1BF02CF18B13}"/>
                  </a:ext>
                </a:extLst>
              </p:cNvPr>
              <p:cNvSpPr/>
              <p:nvPr/>
            </p:nvSpPr>
            <p:spPr>
              <a:xfrm>
                <a:off x="6235621" y="1815194"/>
                <a:ext cx="256620" cy="1439016"/>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endParaRPr lang="en-US" sz="1200">
                  <a:solidFill>
                    <a:schemeClr val="tx1"/>
                  </a:solidFill>
                </a:endParaRPr>
              </a:p>
            </p:txBody>
          </p:sp>
          <p:sp>
            <p:nvSpPr>
              <p:cNvPr id="23" name="Rectangle 22">
                <a:extLst>
                  <a:ext uri="{FF2B5EF4-FFF2-40B4-BE49-F238E27FC236}">
                    <a16:creationId xmlns:a16="http://schemas.microsoft.com/office/drawing/2014/main" id="{2ABF6907-4C21-4668-9E5E-5BF21738EE6A}"/>
                  </a:ext>
                </a:extLst>
              </p:cNvPr>
              <p:cNvSpPr/>
              <p:nvPr/>
            </p:nvSpPr>
            <p:spPr>
              <a:xfrm>
                <a:off x="6329168" y="3340856"/>
                <a:ext cx="210500" cy="131826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endParaRPr lang="en-US" sz="1200">
                  <a:solidFill>
                    <a:schemeClr val="tx1"/>
                  </a:solidFill>
                </a:endParaRPr>
              </a:p>
            </p:txBody>
          </p:sp>
          <p:sp>
            <p:nvSpPr>
              <p:cNvPr id="24" name="Rectangle 23">
                <a:extLst>
                  <a:ext uri="{FF2B5EF4-FFF2-40B4-BE49-F238E27FC236}">
                    <a16:creationId xmlns:a16="http://schemas.microsoft.com/office/drawing/2014/main" id="{4F6FE1F6-64B1-B8EC-1F15-0248ABECC3AF}"/>
                  </a:ext>
                </a:extLst>
              </p:cNvPr>
              <p:cNvSpPr/>
              <p:nvPr/>
            </p:nvSpPr>
            <p:spPr>
              <a:xfrm>
                <a:off x="6396134" y="4874757"/>
                <a:ext cx="210500" cy="131826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endParaRPr lang="en-US" sz="1200">
                  <a:solidFill>
                    <a:schemeClr val="tx1"/>
                  </a:solidFill>
                </a:endParaRPr>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9B06D797-F340-2228-93DE-DA3C4F5F221D}"/>
                      </a:ext>
                    </a:extLst>
                  </p:cNvPr>
                  <p:cNvSpPr/>
                  <p:nvPr/>
                </p:nvSpPr>
                <p:spPr>
                  <a:xfrm>
                    <a:off x="6013411" y="1950805"/>
                    <a:ext cx="457200" cy="1170432"/>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200">
                        <a:solidFill>
                          <a:schemeClr val="tx1"/>
                        </a:solidFill>
                      </a:rPr>
                      <a:t>Orbit Averaged Density </a:t>
                    </a:r>
                    <a14:m>
                      <m:oMath xmlns:m="http://schemas.openxmlformats.org/officeDocument/2006/math">
                        <m:r>
                          <m:rPr>
                            <m:nor/>
                          </m:rPr>
                          <a:rPr lang="en-US" sz="1200" b="0" i="0" smtClean="0">
                            <a:solidFill>
                              <a:schemeClr val="tx1"/>
                            </a:solidFill>
                          </a:rPr>
                          <m:t>(</m:t>
                        </m:r>
                        <m:r>
                          <m:rPr>
                            <m:nor/>
                          </m:rPr>
                          <a:rPr lang="en-US" sz="1200" b="0" i="0" smtClean="0">
                            <a:solidFill>
                              <a:schemeClr val="tx1"/>
                            </a:solidFill>
                          </a:rPr>
                          <m:t>kg</m:t>
                        </m:r>
                        <m:r>
                          <m:rPr>
                            <m:nor/>
                          </m:rPr>
                          <a:rPr lang="en-US" sz="1200" b="0" i="0" smtClean="0">
                            <a:solidFill>
                              <a:schemeClr val="tx1"/>
                            </a:solidFill>
                          </a:rPr>
                          <m:t>/</m:t>
                        </m:r>
                        <m:sSup>
                          <m:sSupPr>
                            <m:ctrlPr>
                              <a:rPr lang="en-US" sz="1200" b="0" i="1" smtClean="0">
                                <a:solidFill>
                                  <a:schemeClr val="tx1"/>
                                </a:solidFill>
                                <a:latin typeface="Cambria Math" panose="02040503050406030204" pitchFamily="18" charset="0"/>
                              </a:rPr>
                            </m:ctrlPr>
                          </m:sSupPr>
                          <m:e>
                            <m:r>
                              <m:rPr>
                                <m:nor/>
                              </m:rPr>
                              <a:rPr lang="en-US" sz="1200" b="0" i="0" smtClean="0">
                                <a:solidFill>
                                  <a:schemeClr val="tx1"/>
                                </a:solidFill>
                              </a:rPr>
                              <m:t>m</m:t>
                            </m:r>
                          </m:e>
                          <m:sup>
                            <m:r>
                              <m:rPr>
                                <m:nor/>
                              </m:rPr>
                              <a:rPr lang="en-US" sz="1200" b="0" i="0" smtClean="0">
                                <a:solidFill>
                                  <a:schemeClr val="tx1"/>
                                </a:solidFill>
                              </a:rPr>
                              <m:t>3</m:t>
                            </m:r>
                          </m:sup>
                        </m:sSup>
                        <m:r>
                          <m:rPr>
                            <m:nor/>
                          </m:rPr>
                          <a:rPr lang="en-US" sz="1200" b="0" i="0" smtClean="0">
                            <a:solidFill>
                              <a:schemeClr val="tx1"/>
                            </a:solidFill>
                          </a:rPr>
                          <m:t>)</m:t>
                        </m:r>
                      </m:oMath>
                    </a14:m>
                    <a:endParaRPr lang="en-US" sz="1200">
                      <a:solidFill>
                        <a:schemeClr val="tx1"/>
                      </a:solidFill>
                    </a:endParaRPr>
                  </a:p>
                </p:txBody>
              </p:sp>
            </mc:Choice>
            <mc:Fallback xmlns="">
              <p:sp>
                <p:nvSpPr>
                  <p:cNvPr id="18" name="Rectangle 17">
                    <a:extLst>
                      <a:ext uri="{FF2B5EF4-FFF2-40B4-BE49-F238E27FC236}">
                        <a16:creationId xmlns:a16="http://schemas.microsoft.com/office/drawing/2014/main" id="{9B06D797-F340-2228-93DE-DA3C4F5F221D}"/>
                      </a:ext>
                    </a:extLst>
                  </p:cNvPr>
                  <p:cNvSpPr>
                    <a:spLocks noRot="1" noChangeAspect="1" noMove="1" noResize="1" noEditPoints="1" noAdjustHandles="1" noChangeArrowheads="1" noChangeShapeType="1" noTextEdit="1"/>
                  </p:cNvSpPr>
                  <p:nvPr/>
                </p:nvSpPr>
                <p:spPr>
                  <a:xfrm>
                    <a:off x="6013411" y="1950805"/>
                    <a:ext cx="457200" cy="1170432"/>
                  </a:xfrm>
                  <a:prstGeom prst="rect">
                    <a:avLst/>
                  </a:prstGeom>
                  <a:blipFill>
                    <a:blip r:embed="rId4"/>
                    <a:stretch>
                      <a:fillRect l="-4000" t="-1042" r="-14667" b="-521"/>
                    </a:stretch>
                  </a:blipFill>
                  <a:ln w="31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68CEFDCE-62B6-06EE-562E-B4569D991348}"/>
                      </a:ext>
                    </a:extLst>
                  </p:cNvPr>
                  <p:cNvSpPr/>
                  <p:nvPr/>
                </p:nvSpPr>
                <p:spPr>
                  <a:xfrm>
                    <a:off x="6013411" y="3387338"/>
                    <a:ext cx="457200" cy="1170432"/>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200">
                        <a:solidFill>
                          <a:schemeClr val="tx1"/>
                        </a:solidFill>
                      </a:rPr>
                      <a:t>In-Track </a:t>
                    </a:r>
                  </a:p>
                  <a:p>
                    <a:pPr algn="ctr"/>
                    <a:r>
                      <a:rPr lang="en-US" sz="1200">
                        <a:solidFill>
                          <a:schemeClr val="tx1"/>
                        </a:solidFill>
                      </a:rPr>
                      <a:t>Residuals </a:t>
                    </a:r>
                    <a14:m>
                      <m:oMath xmlns:m="http://schemas.openxmlformats.org/officeDocument/2006/math">
                        <m:r>
                          <m:rPr>
                            <m:nor/>
                          </m:rPr>
                          <a:rPr lang="en-US" sz="1200" b="0" i="0" smtClean="0">
                            <a:solidFill>
                              <a:schemeClr val="tx1"/>
                            </a:solidFill>
                          </a:rPr>
                          <m:t>(</m:t>
                        </m:r>
                        <m:r>
                          <m:rPr>
                            <m:nor/>
                          </m:rPr>
                          <a:rPr lang="en-US" sz="1200" b="0" i="0" smtClean="0">
                            <a:solidFill>
                              <a:schemeClr val="tx1"/>
                            </a:solidFill>
                          </a:rPr>
                          <m:t>m</m:t>
                        </m:r>
                        <m:r>
                          <m:rPr>
                            <m:nor/>
                          </m:rPr>
                          <a:rPr lang="en-US" sz="1200" b="0" i="0" smtClean="0">
                            <a:solidFill>
                              <a:schemeClr val="tx1"/>
                            </a:solidFill>
                          </a:rPr>
                          <m:t>)</m:t>
                        </m:r>
                      </m:oMath>
                    </a14:m>
                    <a:endParaRPr lang="en-US" sz="1200">
                      <a:solidFill>
                        <a:schemeClr val="tx1"/>
                      </a:solidFill>
                    </a:endParaRPr>
                  </a:p>
                </p:txBody>
              </p:sp>
            </mc:Choice>
            <mc:Fallback xmlns="">
              <p:sp>
                <p:nvSpPr>
                  <p:cNvPr id="19" name="Rectangle 18">
                    <a:extLst>
                      <a:ext uri="{FF2B5EF4-FFF2-40B4-BE49-F238E27FC236}">
                        <a16:creationId xmlns:a16="http://schemas.microsoft.com/office/drawing/2014/main" id="{68CEFDCE-62B6-06EE-562E-B4569D991348}"/>
                      </a:ext>
                    </a:extLst>
                  </p:cNvPr>
                  <p:cNvSpPr>
                    <a:spLocks noRot="1" noChangeAspect="1" noMove="1" noResize="1" noEditPoints="1" noAdjustHandles="1" noChangeArrowheads="1" noChangeShapeType="1" noTextEdit="1"/>
                  </p:cNvSpPr>
                  <p:nvPr/>
                </p:nvSpPr>
                <p:spPr>
                  <a:xfrm>
                    <a:off x="6013411" y="3387338"/>
                    <a:ext cx="457200" cy="1170432"/>
                  </a:xfrm>
                  <a:prstGeom prst="rect">
                    <a:avLst/>
                  </a:prstGeom>
                  <a:blipFill>
                    <a:blip r:embed="rId5"/>
                    <a:stretch>
                      <a:fillRect l="-1333" r="-10667"/>
                    </a:stretch>
                  </a:blipFill>
                  <a:ln w="31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3A9C5528-8BA5-17C0-E621-7F425C0CE296}"/>
                      </a:ext>
                    </a:extLst>
                  </p:cNvPr>
                  <p:cNvSpPr/>
                  <p:nvPr/>
                </p:nvSpPr>
                <p:spPr>
                  <a:xfrm>
                    <a:off x="6016087" y="4820066"/>
                    <a:ext cx="457200" cy="1170432"/>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200">
                        <a:solidFill>
                          <a:schemeClr val="tx1"/>
                        </a:solidFill>
                      </a:rPr>
                      <a:t>In-Track </a:t>
                    </a:r>
                  </a:p>
                  <a:p>
                    <a:pPr algn="ctr"/>
                    <a:r>
                      <a:rPr lang="en-US" sz="1200">
                        <a:solidFill>
                          <a:schemeClr val="tx1"/>
                        </a:solidFill>
                      </a:rPr>
                      <a:t>RMSe </a:t>
                    </a:r>
                    <a14:m>
                      <m:oMath xmlns:m="http://schemas.openxmlformats.org/officeDocument/2006/math">
                        <m:r>
                          <m:rPr>
                            <m:nor/>
                          </m:rPr>
                          <a:rPr lang="en-US" sz="1200" b="0" i="0" smtClean="0">
                            <a:solidFill>
                              <a:schemeClr val="tx1"/>
                            </a:solidFill>
                          </a:rPr>
                          <m:t>(</m:t>
                        </m:r>
                        <m:r>
                          <m:rPr>
                            <m:nor/>
                          </m:rPr>
                          <a:rPr lang="en-US" sz="1200" b="0" i="0" smtClean="0">
                            <a:solidFill>
                              <a:schemeClr val="tx1"/>
                            </a:solidFill>
                          </a:rPr>
                          <m:t>m</m:t>
                        </m:r>
                        <m:r>
                          <m:rPr>
                            <m:nor/>
                          </m:rPr>
                          <a:rPr lang="en-US" sz="1200" b="0" i="0" smtClean="0">
                            <a:solidFill>
                              <a:schemeClr val="tx1"/>
                            </a:solidFill>
                          </a:rPr>
                          <m:t>)</m:t>
                        </m:r>
                      </m:oMath>
                    </a14:m>
                    <a:endParaRPr lang="en-US" sz="1200">
                      <a:solidFill>
                        <a:schemeClr val="tx1"/>
                      </a:solidFill>
                    </a:endParaRPr>
                  </a:p>
                </p:txBody>
              </p:sp>
            </mc:Choice>
            <mc:Fallback xmlns="">
              <p:sp>
                <p:nvSpPr>
                  <p:cNvPr id="20" name="Rectangle 19">
                    <a:extLst>
                      <a:ext uri="{FF2B5EF4-FFF2-40B4-BE49-F238E27FC236}">
                        <a16:creationId xmlns:a16="http://schemas.microsoft.com/office/drawing/2014/main" id="{3A9C5528-8BA5-17C0-E621-7F425C0CE296}"/>
                      </a:ext>
                    </a:extLst>
                  </p:cNvPr>
                  <p:cNvSpPr>
                    <a:spLocks noRot="1" noChangeAspect="1" noMove="1" noResize="1" noEditPoints="1" noAdjustHandles="1" noChangeArrowheads="1" noChangeShapeType="1" noTextEdit="1"/>
                  </p:cNvSpPr>
                  <p:nvPr/>
                </p:nvSpPr>
                <p:spPr>
                  <a:xfrm>
                    <a:off x="6016087" y="4820066"/>
                    <a:ext cx="457200" cy="1170432"/>
                  </a:xfrm>
                  <a:prstGeom prst="rect">
                    <a:avLst/>
                  </a:prstGeom>
                  <a:blipFill>
                    <a:blip r:embed="rId6"/>
                    <a:stretch>
                      <a:fillRect r="-10667"/>
                    </a:stretch>
                  </a:blipFill>
                  <a:ln w="3175">
                    <a:noFill/>
                  </a:ln>
                </p:spPr>
                <p:txBody>
                  <a:bodyPr/>
                  <a:lstStyle/>
                  <a:p>
                    <a:r>
                      <a:rPr lang="en-US">
                        <a:noFill/>
                      </a:rPr>
                      <a:t> </a:t>
                    </a:r>
                  </a:p>
                </p:txBody>
              </p:sp>
            </mc:Fallback>
          </mc:AlternateContent>
          <p:sp>
            <p:nvSpPr>
              <p:cNvPr id="17" name="Rectangle 16">
                <a:extLst>
                  <a:ext uri="{FF2B5EF4-FFF2-40B4-BE49-F238E27FC236}">
                    <a16:creationId xmlns:a16="http://schemas.microsoft.com/office/drawing/2014/main" id="{86189B04-9E27-CC3C-A166-A8D79560EE03}"/>
                  </a:ext>
                </a:extLst>
              </p:cNvPr>
              <p:cNvSpPr/>
              <p:nvPr/>
            </p:nvSpPr>
            <p:spPr>
              <a:xfrm>
                <a:off x="6007021" y="523618"/>
                <a:ext cx="457200" cy="1170432"/>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200">
                    <a:solidFill>
                      <a:schemeClr val="tx1"/>
                    </a:solidFill>
                  </a:rPr>
                  <a:t>Kp Index</a:t>
                </a:r>
              </a:p>
            </p:txBody>
          </p:sp>
          <p:sp>
            <p:nvSpPr>
              <p:cNvPr id="21" name="Rectangle 20">
                <a:extLst>
                  <a:ext uri="{FF2B5EF4-FFF2-40B4-BE49-F238E27FC236}">
                    <a16:creationId xmlns:a16="http://schemas.microsoft.com/office/drawing/2014/main" id="{08DADEF3-23A7-072D-64A1-0C0F34BBDAD0}"/>
                  </a:ext>
                </a:extLst>
              </p:cNvPr>
              <p:cNvSpPr/>
              <p:nvPr/>
            </p:nvSpPr>
            <p:spPr>
              <a:xfrm>
                <a:off x="8438170" y="6163051"/>
                <a:ext cx="1211580" cy="20138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Date</a:t>
                </a:r>
              </a:p>
            </p:txBody>
          </p:sp>
          <p:sp>
            <p:nvSpPr>
              <p:cNvPr id="26" name="Rectangle 25">
                <a:extLst>
                  <a:ext uri="{FF2B5EF4-FFF2-40B4-BE49-F238E27FC236}">
                    <a16:creationId xmlns:a16="http://schemas.microsoft.com/office/drawing/2014/main" id="{758D41DB-6701-CC64-6DE0-860AF10CAA05}"/>
                  </a:ext>
                </a:extLst>
              </p:cNvPr>
              <p:cNvSpPr/>
              <p:nvPr/>
            </p:nvSpPr>
            <p:spPr>
              <a:xfrm>
                <a:off x="6461834" y="604488"/>
                <a:ext cx="210500" cy="131826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endParaRPr lang="en-US" sz="1200">
                  <a:solidFill>
                    <a:schemeClr val="tx1"/>
                  </a:solidFill>
                </a:endParaRPr>
              </a:p>
            </p:txBody>
          </p:sp>
        </p:grpSp>
        <p:pic>
          <p:nvPicPr>
            <p:cNvPr id="29" name="Picture 28">
              <a:extLst>
                <a:ext uri="{FF2B5EF4-FFF2-40B4-BE49-F238E27FC236}">
                  <a16:creationId xmlns:a16="http://schemas.microsoft.com/office/drawing/2014/main" id="{CCAA6573-2AA0-A4D2-1F1D-8C91CDCE38EE}"/>
                </a:ext>
              </a:extLst>
            </p:cNvPr>
            <p:cNvPicPr>
              <a:picLocks noChangeAspect="1"/>
            </p:cNvPicPr>
            <p:nvPr/>
          </p:nvPicPr>
          <p:blipFill>
            <a:blip r:embed="rId7"/>
            <a:stretch>
              <a:fillRect/>
            </a:stretch>
          </p:blipFill>
          <p:spPr>
            <a:xfrm>
              <a:off x="11171021" y="1950806"/>
              <a:ext cx="944779" cy="1185972"/>
            </a:xfrm>
            <a:prstGeom prst="rect">
              <a:avLst/>
            </a:prstGeom>
          </p:spPr>
        </p:pic>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9D634678-8810-81A2-F03F-47BB5DD54FA3}"/>
                    </a:ext>
                  </a:extLst>
                </p:cNvPr>
                <p:cNvSpPr/>
                <p:nvPr/>
              </p:nvSpPr>
              <p:spPr>
                <a:xfrm>
                  <a:off x="11430351" y="523618"/>
                  <a:ext cx="310545" cy="1170432"/>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14:m>
                    <m:oMath xmlns:m="http://schemas.openxmlformats.org/officeDocument/2006/math">
                      <m:sSub>
                        <m:sSubPr>
                          <m:ctrlPr>
                            <a:rPr lang="en-US" sz="1200" b="0" i="1" dirty="0" smtClean="0">
                              <a:solidFill>
                                <a:srgbClr val="678FD3"/>
                              </a:solidFill>
                              <a:latin typeface="Cambria Math" panose="02040503050406030204" pitchFamily="18" charset="0"/>
                            </a:rPr>
                          </m:ctrlPr>
                        </m:sSubPr>
                        <m:e>
                          <m:r>
                            <m:rPr>
                              <m:nor/>
                            </m:rPr>
                            <a:rPr lang="en-US" sz="1200" b="0" i="0" dirty="0" smtClean="0">
                              <a:solidFill>
                                <a:srgbClr val="678FD3"/>
                              </a:solidFill>
                            </a:rPr>
                            <m:t>F</m:t>
                          </m:r>
                        </m:e>
                        <m:sub>
                          <m:r>
                            <m:rPr>
                              <m:nor/>
                            </m:rPr>
                            <a:rPr lang="en-US" sz="1200" b="0" i="0" dirty="0" smtClean="0">
                              <a:solidFill>
                                <a:srgbClr val="678FD3"/>
                              </a:solidFill>
                            </a:rPr>
                            <m:t>10.7</m:t>
                          </m:r>
                        </m:sub>
                      </m:sSub>
                      <m:r>
                        <m:rPr>
                          <m:nor/>
                        </m:rPr>
                        <a:rPr lang="en-US" sz="1200" b="0" i="0" dirty="0" smtClean="0">
                          <a:solidFill>
                            <a:srgbClr val="678FD3"/>
                          </a:solidFill>
                        </a:rPr>
                        <m:t> </m:t>
                      </m:r>
                    </m:oMath>
                  </a14:m>
                  <a:r>
                    <a:rPr lang="en-US" sz="1200">
                      <a:solidFill>
                        <a:srgbClr val="678FD3"/>
                      </a:solidFill>
                    </a:rPr>
                    <a:t>Solar Flux (sfu) </a:t>
                  </a:r>
                </a:p>
              </p:txBody>
            </p:sp>
          </mc:Choice>
          <mc:Fallback xmlns="">
            <p:sp>
              <p:nvSpPr>
                <p:cNvPr id="30" name="Rectangle 29">
                  <a:extLst>
                    <a:ext uri="{FF2B5EF4-FFF2-40B4-BE49-F238E27FC236}">
                      <a16:creationId xmlns:a16="http://schemas.microsoft.com/office/drawing/2014/main" id="{9D634678-8810-81A2-F03F-47BB5DD54FA3}"/>
                    </a:ext>
                  </a:extLst>
                </p:cNvPr>
                <p:cNvSpPr>
                  <a:spLocks noRot="1" noChangeAspect="1" noMove="1" noResize="1" noEditPoints="1" noAdjustHandles="1" noChangeArrowheads="1" noChangeShapeType="1" noTextEdit="1"/>
                </p:cNvSpPr>
                <p:nvPr/>
              </p:nvSpPr>
              <p:spPr>
                <a:xfrm>
                  <a:off x="11430351" y="523618"/>
                  <a:ext cx="310545" cy="1170432"/>
                </a:xfrm>
                <a:prstGeom prst="rect">
                  <a:avLst/>
                </a:prstGeom>
                <a:blipFill>
                  <a:blip r:embed="rId8"/>
                  <a:stretch>
                    <a:fillRect l="-21569" t="-3125" r="-41176"/>
                  </a:stretch>
                </a:blipFill>
                <a:ln w="3175">
                  <a:noFill/>
                </a:ln>
              </p:spPr>
              <p:txBody>
                <a:bodyPr/>
                <a:lstStyle/>
                <a:p>
                  <a:r>
                    <a:rPr lang="en-US">
                      <a:noFill/>
                    </a:rPr>
                    <a:t> </a:t>
                  </a:r>
                </a:p>
              </p:txBody>
            </p:sp>
          </mc:Fallback>
        </mc:AlternateContent>
      </p:grpSp>
      <p:graphicFrame>
        <p:nvGraphicFramePr>
          <p:cNvPr id="5" name="Diagram 4">
            <a:extLst>
              <a:ext uri="{FF2B5EF4-FFF2-40B4-BE49-F238E27FC236}">
                <a16:creationId xmlns:a16="http://schemas.microsoft.com/office/drawing/2014/main" id="{5EAECD0B-AD76-7436-2019-60CF86D9E61D}"/>
              </a:ext>
            </a:extLst>
          </p:cNvPr>
          <p:cNvGraphicFramePr/>
          <p:nvPr/>
        </p:nvGraphicFramePr>
        <p:xfrm>
          <a:off x="1712745" y="22860"/>
          <a:ext cx="8766509" cy="48178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cxnSp>
        <p:nvCxnSpPr>
          <p:cNvPr id="32" name="Straight Arrow Connector 31">
            <a:extLst>
              <a:ext uri="{FF2B5EF4-FFF2-40B4-BE49-F238E27FC236}">
                <a16:creationId xmlns:a16="http://schemas.microsoft.com/office/drawing/2014/main" id="{6EBE2198-E8D2-3A42-A905-5491CF5BA47B}"/>
              </a:ext>
            </a:extLst>
          </p:cNvPr>
          <p:cNvCxnSpPr>
            <a:cxnSpLocks/>
            <a:stCxn id="28" idx="3"/>
            <a:endCxn id="26" idx="3"/>
          </p:cNvCxnSpPr>
          <p:nvPr/>
        </p:nvCxnSpPr>
        <p:spPr>
          <a:xfrm flipV="1">
            <a:off x="4996544" y="1401650"/>
            <a:ext cx="1647797" cy="1207656"/>
          </a:xfrm>
          <a:prstGeom prst="straightConnector1">
            <a:avLst/>
          </a:prstGeom>
          <a:ln w="28575">
            <a:solidFill>
              <a:schemeClr val="accent1">
                <a:lumMod val="40000"/>
                <a:lumOff val="60000"/>
              </a:schemeClr>
            </a:solidFill>
            <a:prstDash val="lgDash"/>
            <a:bevel/>
            <a:headEnd type="oval" w="sm" len="sm"/>
            <a:tailEnd type="triangle"/>
          </a:ln>
        </p:spPr>
        <p:style>
          <a:lnRef idx="1">
            <a:schemeClr val="accent1"/>
          </a:lnRef>
          <a:fillRef idx="0">
            <a:schemeClr val="accent1"/>
          </a:fillRef>
          <a:effectRef idx="0">
            <a:schemeClr val="accent1"/>
          </a:effectRef>
          <a:fontRef idx="minor">
            <a:schemeClr val="tx1"/>
          </a:fontRef>
        </p:style>
      </p:cxnSp>
      <p:sp>
        <p:nvSpPr>
          <p:cNvPr id="33" name="Title 1">
            <a:extLst>
              <a:ext uri="{FF2B5EF4-FFF2-40B4-BE49-F238E27FC236}">
                <a16:creationId xmlns:a16="http://schemas.microsoft.com/office/drawing/2014/main" id="{AB4A787A-2F76-11E0-DA32-D4F841416671}"/>
              </a:ext>
            </a:extLst>
          </p:cNvPr>
          <p:cNvSpPr>
            <a:spLocks noGrp="1"/>
          </p:cNvSpPr>
          <p:nvPr>
            <p:ph type="title"/>
          </p:nvPr>
        </p:nvSpPr>
        <p:spPr>
          <a:xfrm>
            <a:off x="311176" y="712207"/>
            <a:ext cx="4275274" cy="678293"/>
          </a:xfrm>
        </p:spPr>
        <p:txBody>
          <a:bodyPr>
            <a:normAutofit/>
          </a:bodyPr>
          <a:lstStyle/>
          <a:p>
            <a:r>
              <a:rPr lang="en-US"/>
              <a:t>Results and Discussion</a:t>
            </a:r>
          </a:p>
        </p:txBody>
      </p:sp>
      <mc:AlternateContent xmlns:mc="http://schemas.openxmlformats.org/markup-compatibility/2006" xmlns:a14="http://schemas.microsoft.com/office/drawing/2010/main">
        <mc:Choice Requires="a14">
          <p:sp>
            <p:nvSpPr>
              <p:cNvPr id="34" name="Content Placeholder 2">
                <a:extLst>
                  <a:ext uri="{FF2B5EF4-FFF2-40B4-BE49-F238E27FC236}">
                    <a16:creationId xmlns:a16="http://schemas.microsoft.com/office/drawing/2014/main" id="{DDB619E2-98B0-E0BD-31BA-C0CE2A7DE7BB}"/>
                  </a:ext>
                </a:extLst>
              </p:cNvPr>
              <p:cNvSpPr>
                <a:spLocks noGrp="1"/>
              </p:cNvSpPr>
              <p:nvPr>
                <p:ph idx="1"/>
              </p:nvPr>
            </p:nvSpPr>
            <p:spPr>
              <a:xfrm>
                <a:off x="311176" y="1463767"/>
                <a:ext cx="4347068" cy="3048351"/>
              </a:xfrm>
            </p:spPr>
            <p:txBody>
              <a:bodyPr>
                <a:noAutofit/>
              </a:bodyPr>
              <a:lstStyle/>
              <a:p>
                <a:pPr>
                  <a:lnSpc>
                    <a:spcPct val="100000"/>
                  </a:lnSpc>
                  <a:spcBef>
                    <a:spcPts val="200"/>
                  </a:spcBef>
                </a:pPr>
                <a:r>
                  <a:rPr lang="en-US" sz="1800"/>
                  <a:t>Represents a validation of atmospheric models under the following conditions/assumptions:</a:t>
                </a:r>
              </a:p>
              <a:p>
                <a:pPr lvl="1">
                  <a:lnSpc>
                    <a:spcPct val="100000"/>
                  </a:lnSpc>
                  <a:spcBef>
                    <a:spcPts val="200"/>
                  </a:spcBef>
                </a:pPr>
                <a:r>
                  <a:rPr lang="en-US"/>
                  <a:t>Low-to-minor geomagnetic activity, deep solar minimum</a:t>
                </a:r>
              </a:p>
              <a:p>
                <a:pPr lvl="1">
                  <a:lnSpc>
                    <a:spcPct val="100000"/>
                  </a:lnSpc>
                  <a:spcBef>
                    <a:spcPts val="200"/>
                  </a:spcBef>
                </a:pPr>
                <a:r>
                  <a:rPr lang="en-US"/>
                  <a:t>ICESat-2 orbit altitude of ~496 km</a:t>
                </a:r>
              </a:p>
              <a:p>
                <a:pPr lvl="1">
                  <a:lnSpc>
                    <a:spcPct val="100000"/>
                  </a:lnSpc>
                  <a:spcBef>
                    <a:spcPts val="200"/>
                  </a:spcBef>
                </a:pPr>
                <a14:m>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𝐶</m:t>
                        </m:r>
                      </m:e>
                      <m:sub>
                        <m:r>
                          <a:rPr lang="en-US" b="0" i="1" smtClean="0">
                            <a:solidFill>
                              <a:schemeClr val="tx1"/>
                            </a:solidFill>
                            <a:latin typeface="Cambria Math" panose="02040503050406030204" pitchFamily="18" charset="0"/>
                          </a:rPr>
                          <m:t>𝐷</m:t>
                        </m:r>
                      </m:sub>
                    </m:sSub>
                    <m:r>
                      <a:rPr lang="en-US" b="0" i="1" smtClean="0">
                        <a:solidFill>
                          <a:schemeClr val="tx1"/>
                        </a:solidFill>
                        <a:latin typeface="Cambria Math" panose="02040503050406030204" pitchFamily="18" charset="0"/>
                      </a:rPr>
                      <m:t>=2.2</m:t>
                    </m:r>
                  </m:oMath>
                </a14:m>
                <a:endParaRPr lang="en-US"/>
              </a:p>
              <a:p>
                <a:pPr lvl="1">
                  <a:lnSpc>
                    <a:spcPct val="100000"/>
                  </a:lnSpc>
                  <a:spcBef>
                    <a:spcPts val="200"/>
                  </a:spcBef>
                </a:pPr>
                <a:r>
                  <a:rPr lang="en-US">
                    <a:effectLst/>
                  </a:rPr>
                  <a:t>Method captures large/global scale density variations</a:t>
                </a:r>
                <a:r>
                  <a:rPr lang="en-US">
                    <a:cs typeface="Calibri"/>
                  </a:rPr>
                  <a:t>, of which, drag is most sensitive</a:t>
                </a:r>
              </a:p>
            </p:txBody>
          </p:sp>
        </mc:Choice>
        <mc:Fallback xmlns="">
          <p:sp>
            <p:nvSpPr>
              <p:cNvPr id="34" name="Content Placeholder 2">
                <a:extLst>
                  <a:ext uri="{FF2B5EF4-FFF2-40B4-BE49-F238E27FC236}">
                    <a16:creationId xmlns:a16="http://schemas.microsoft.com/office/drawing/2014/main" id="{DDB619E2-98B0-E0BD-31BA-C0CE2A7DE7BB}"/>
                  </a:ext>
                </a:extLst>
              </p:cNvPr>
              <p:cNvSpPr>
                <a:spLocks noGrp="1" noRot="1" noChangeAspect="1" noMove="1" noResize="1" noEditPoints="1" noAdjustHandles="1" noChangeArrowheads="1" noChangeShapeType="1" noTextEdit="1"/>
              </p:cNvSpPr>
              <p:nvPr>
                <p:ph idx="1"/>
              </p:nvPr>
            </p:nvSpPr>
            <p:spPr>
              <a:xfrm>
                <a:off x="311176" y="1463767"/>
                <a:ext cx="4347068" cy="3048351"/>
              </a:xfrm>
              <a:blipFill>
                <a:blip r:embed="rId14"/>
                <a:stretch>
                  <a:fillRect l="-842" t="-1000"/>
                </a:stretch>
              </a:blipFill>
            </p:spPr>
            <p:txBody>
              <a:bodyPr/>
              <a:lstStyle/>
              <a:p>
                <a:r>
                  <a:rPr lang="en-US">
                    <a:noFill/>
                  </a:rPr>
                  <a:t> </a:t>
                </a:r>
              </a:p>
            </p:txBody>
          </p:sp>
        </mc:Fallback>
      </mc:AlternateContent>
    </p:spTree>
    <p:extLst>
      <p:ext uri="{BB962C8B-B14F-4D97-AF65-F5344CB8AC3E}">
        <p14:creationId xmlns:p14="http://schemas.microsoft.com/office/powerpoint/2010/main" val="362519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0E1F19B-DD58-602C-B58F-B2CF13CDCC01}"/>
              </a:ext>
            </a:extLst>
          </p:cNvPr>
          <p:cNvGrpSpPr/>
          <p:nvPr/>
        </p:nvGrpSpPr>
        <p:grpSpPr>
          <a:xfrm>
            <a:off x="4577373" y="712207"/>
            <a:ext cx="7606781" cy="5672747"/>
            <a:chOff x="6001786" y="1953226"/>
            <a:chExt cx="6061591" cy="4520424"/>
          </a:xfrm>
        </p:grpSpPr>
        <p:pic>
          <p:nvPicPr>
            <p:cNvPr id="6" name="Picture 5">
              <a:extLst>
                <a:ext uri="{FF2B5EF4-FFF2-40B4-BE49-F238E27FC236}">
                  <a16:creationId xmlns:a16="http://schemas.microsoft.com/office/drawing/2014/main" id="{A54A46B8-9B30-97ED-E3DF-1949AD85168D}"/>
                </a:ext>
              </a:extLst>
            </p:cNvPr>
            <p:cNvPicPr>
              <a:picLocks noChangeAspect="1"/>
            </p:cNvPicPr>
            <p:nvPr/>
          </p:nvPicPr>
          <p:blipFill rotWithShape="1">
            <a:blip r:embed="rId2"/>
            <a:srcRect t="30529" r="12312" b="3122"/>
            <a:stretch/>
          </p:blipFill>
          <p:spPr>
            <a:xfrm>
              <a:off x="6220407" y="2075584"/>
              <a:ext cx="5044766" cy="4362540"/>
            </a:xfrm>
            <a:prstGeom prst="rect">
              <a:avLst/>
            </a:prstGeom>
          </p:spPr>
        </p:pic>
        <p:sp>
          <p:nvSpPr>
            <p:cNvPr id="22" name="Rectangle 21">
              <a:extLst>
                <a:ext uri="{FF2B5EF4-FFF2-40B4-BE49-F238E27FC236}">
                  <a16:creationId xmlns:a16="http://schemas.microsoft.com/office/drawing/2014/main" id="{50425D1E-E052-07E1-2E53-1BF02CF18B13}"/>
                </a:ext>
              </a:extLst>
            </p:cNvPr>
            <p:cNvSpPr/>
            <p:nvPr/>
          </p:nvSpPr>
          <p:spPr>
            <a:xfrm>
              <a:off x="6207628" y="1953226"/>
              <a:ext cx="256620" cy="1439016"/>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endParaRPr lang="en-US" sz="1200">
                <a:solidFill>
                  <a:schemeClr val="tx1"/>
                </a:solidFill>
              </a:endParaRPr>
            </a:p>
          </p:txBody>
        </p:sp>
        <p:sp>
          <p:nvSpPr>
            <p:cNvPr id="23" name="Rectangle 22">
              <a:extLst>
                <a:ext uri="{FF2B5EF4-FFF2-40B4-BE49-F238E27FC236}">
                  <a16:creationId xmlns:a16="http://schemas.microsoft.com/office/drawing/2014/main" id="{2ABF6907-4C21-4668-9E5E-5BF21738EE6A}"/>
                </a:ext>
              </a:extLst>
            </p:cNvPr>
            <p:cNvSpPr/>
            <p:nvPr/>
          </p:nvSpPr>
          <p:spPr>
            <a:xfrm>
              <a:off x="6301175" y="3478888"/>
              <a:ext cx="210500" cy="131826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endParaRPr lang="en-US" sz="1200">
                <a:solidFill>
                  <a:schemeClr val="tx1"/>
                </a:solidFill>
              </a:endParaRPr>
            </a:p>
          </p:txBody>
        </p:sp>
        <p:sp>
          <p:nvSpPr>
            <p:cNvPr id="24" name="Rectangle 23">
              <a:extLst>
                <a:ext uri="{FF2B5EF4-FFF2-40B4-BE49-F238E27FC236}">
                  <a16:creationId xmlns:a16="http://schemas.microsoft.com/office/drawing/2014/main" id="{4F6FE1F6-64B1-B8EC-1F15-0248ABECC3AF}"/>
                </a:ext>
              </a:extLst>
            </p:cNvPr>
            <p:cNvSpPr/>
            <p:nvPr/>
          </p:nvSpPr>
          <p:spPr>
            <a:xfrm>
              <a:off x="6368141" y="5012789"/>
              <a:ext cx="210500" cy="131826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endParaRPr lang="en-US" sz="1200">
                <a:solidFill>
                  <a:schemeClr val="tx1"/>
                </a:solidFill>
              </a:endParaRPr>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9B06D797-F340-2228-93DE-DA3C4F5F221D}"/>
                    </a:ext>
                  </a:extLst>
                </p:cNvPr>
                <p:cNvSpPr/>
                <p:nvPr/>
              </p:nvSpPr>
              <p:spPr>
                <a:xfrm>
                  <a:off x="6001786" y="2122677"/>
                  <a:ext cx="457200" cy="1097555"/>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400">
                      <a:solidFill>
                        <a:schemeClr val="tx1"/>
                      </a:solidFill>
                    </a:rPr>
                    <a:t>Orbit Averaged Density </a:t>
                  </a:r>
                  <a14:m>
                    <m:oMath xmlns:m="http://schemas.openxmlformats.org/officeDocument/2006/math">
                      <m:r>
                        <m:rPr>
                          <m:nor/>
                        </m:rPr>
                        <a:rPr lang="en-US" sz="1400" b="0" i="0" smtClean="0">
                          <a:solidFill>
                            <a:schemeClr val="tx1"/>
                          </a:solidFill>
                        </a:rPr>
                        <m:t>(</m:t>
                      </m:r>
                      <m:r>
                        <m:rPr>
                          <m:nor/>
                        </m:rPr>
                        <a:rPr lang="en-US" sz="1400" b="0" i="0" smtClean="0">
                          <a:solidFill>
                            <a:schemeClr val="tx1"/>
                          </a:solidFill>
                        </a:rPr>
                        <m:t>kg</m:t>
                      </m:r>
                      <m:r>
                        <m:rPr>
                          <m:nor/>
                        </m:rPr>
                        <a:rPr lang="en-US" sz="1400" b="0" i="0" smtClean="0">
                          <a:solidFill>
                            <a:schemeClr val="tx1"/>
                          </a:solidFill>
                        </a:rPr>
                        <m:t>/</m:t>
                      </m:r>
                      <m:sSup>
                        <m:sSupPr>
                          <m:ctrlPr>
                            <a:rPr lang="en-US" sz="1400" b="0" i="1" smtClean="0">
                              <a:solidFill>
                                <a:schemeClr val="tx1"/>
                              </a:solidFill>
                              <a:latin typeface="Cambria Math" panose="02040503050406030204" pitchFamily="18" charset="0"/>
                            </a:rPr>
                          </m:ctrlPr>
                        </m:sSupPr>
                        <m:e>
                          <m:r>
                            <m:rPr>
                              <m:nor/>
                            </m:rPr>
                            <a:rPr lang="en-US" sz="1400" b="0" i="0" smtClean="0">
                              <a:solidFill>
                                <a:schemeClr val="tx1"/>
                              </a:solidFill>
                            </a:rPr>
                            <m:t>m</m:t>
                          </m:r>
                        </m:e>
                        <m:sup>
                          <m:r>
                            <m:rPr>
                              <m:nor/>
                            </m:rPr>
                            <a:rPr lang="en-US" sz="1400" b="0" i="0" smtClean="0">
                              <a:solidFill>
                                <a:schemeClr val="tx1"/>
                              </a:solidFill>
                            </a:rPr>
                            <m:t>3</m:t>
                          </m:r>
                        </m:sup>
                      </m:sSup>
                      <m:r>
                        <m:rPr>
                          <m:nor/>
                        </m:rPr>
                        <a:rPr lang="en-US" sz="1400" b="0" i="0" smtClean="0">
                          <a:solidFill>
                            <a:schemeClr val="tx1"/>
                          </a:solidFill>
                        </a:rPr>
                        <m:t>)</m:t>
                      </m:r>
                    </m:oMath>
                  </a14:m>
                  <a:endParaRPr lang="en-US" sz="1400">
                    <a:solidFill>
                      <a:schemeClr val="tx1"/>
                    </a:solidFill>
                  </a:endParaRPr>
                </a:p>
              </p:txBody>
            </p:sp>
          </mc:Choice>
          <mc:Fallback xmlns="">
            <p:sp>
              <p:nvSpPr>
                <p:cNvPr id="18" name="Rectangle 17">
                  <a:extLst>
                    <a:ext uri="{FF2B5EF4-FFF2-40B4-BE49-F238E27FC236}">
                      <a16:creationId xmlns:a16="http://schemas.microsoft.com/office/drawing/2014/main" id="{9B06D797-F340-2228-93DE-DA3C4F5F221D}"/>
                    </a:ext>
                  </a:extLst>
                </p:cNvPr>
                <p:cNvSpPr>
                  <a:spLocks noRot="1" noChangeAspect="1" noMove="1" noResize="1" noEditPoints="1" noAdjustHandles="1" noChangeArrowheads="1" noChangeShapeType="1" noTextEdit="1"/>
                </p:cNvSpPr>
                <p:nvPr/>
              </p:nvSpPr>
              <p:spPr>
                <a:xfrm>
                  <a:off x="6001786" y="2122677"/>
                  <a:ext cx="457200" cy="1097555"/>
                </a:xfrm>
                <a:prstGeom prst="rect">
                  <a:avLst/>
                </a:prstGeom>
                <a:blipFill>
                  <a:blip r:embed="rId4"/>
                  <a:stretch>
                    <a:fillRect t="-885" r="-9574" b="-442"/>
                  </a:stretch>
                </a:blipFill>
                <a:ln w="31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68CEFDCE-62B6-06EE-562E-B4569D991348}"/>
                    </a:ext>
                  </a:extLst>
                </p:cNvPr>
                <p:cNvSpPr/>
                <p:nvPr/>
              </p:nvSpPr>
              <p:spPr>
                <a:xfrm>
                  <a:off x="6134401" y="3521006"/>
                  <a:ext cx="457200" cy="1170432"/>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400">
                      <a:solidFill>
                        <a:schemeClr val="tx1"/>
                      </a:solidFill>
                    </a:rPr>
                    <a:t>In-Track </a:t>
                  </a:r>
                </a:p>
                <a:p>
                  <a:pPr algn="ctr"/>
                  <a:r>
                    <a:rPr lang="en-US" sz="1400">
                      <a:solidFill>
                        <a:schemeClr val="tx1"/>
                      </a:solidFill>
                    </a:rPr>
                    <a:t>Residuals </a:t>
                  </a:r>
                  <a14:m>
                    <m:oMath xmlns:m="http://schemas.openxmlformats.org/officeDocument/2006/math">
                      <m:r>
                        <m:rPr>
                          <m:nor/>
                        </m:rPr>
                        <a:rPr lang="en-US" sz="1400" b="0" i="0" smtClean="0">
                          <a:solidFill>
                            <a:schemeClr val="tx1"/>
                          </a:solidFill>
                        </a:rPr>
                        <m:t>(</m:t>
                      </m:r>
                      <m:r>
                        <m:rPr>
                          <m:nor/>
                        </m:rPr>
                        <a:rPr lang="en-US" sz="1400" b="0" i="0" smtClean="0">
                          <a:solidFill>
                            <a:schemeClr val="tx1"/>
                          </a:solidFill>
                        </a:rPr>
                        <m:t>m</m:t>
                      </m:r>
                      <m:r>
                        <m:rPr>
                          <m:nor/>
                        </m:rPr>
                        <a:rPr lang="en-US" sz="1400" b="0" i="0" smtClean="0">
                          <a:solidFill>
                            <a:schemeClr val="tx1"/>
                          </a:solidFill>
                        </a:rPr>
                        <m:t>)</m:t>
                      </m:r>
                    </m:oMath>
                  </a14:m>
                  <a:endParaRPr lang="en-US" sz="1400">
                    <a:solidFill>
                      <a:schemeClr val="tx1"/>
                    </a:solidFill>
                  </a:endParaRPr>
                </a:p>
              </p:txBody>
            </p:sp>
          </mc:Choice>
          <mc:Fallback xmlns="">
            <p:sp>
              <p:nvSpPr>
                <p:cNvPr id="19" name="Rectangle 18">
                  <a:extLst>
                    <a:ext uri="{FF2B5EF4-FFF2-40B4-BE49-F238E27FC236}">
                      <a16:creationId xmlns:a16="http://schemas.microsoft.com/office/drawing/2014/main" id="{68CEFDCE-62B6-06EE-562E-B4569D991348}"/>
                    </a:ext>
                  </a:extLst>
                </p:cNvPr>
                <p:cNvSpPr>
                  <a:spLocks noRot="1" noChangeAspect="1" noMove="1" noResize="1" noEditPoints="1" noAdjustHandles="1" noChangeArrowheads="1" noChangeShapeType="1" noTextEdit="1"/>
                </p:cNvSpPr>
                <p:nvPr/>
              </p:nvSpPr>
              <p:spPr>
                <a:xfrm>
                  <a:off x="6134401" y="3521006"/>
                  <a:ext cx="457200" cy="1170432"/>
                </a:xfrm>
                <a:prstGeom prst="rect">
                  <a:avLst/>
                </a:prstGeom>
                <a:blipFill>
                  <a:blip r:embed="rId5"/>
                  <a:stretch>
                    <a:fillRect r="-6383"/>
                  </a:stretch>
                </a:blipFill>
                <a:ln w="31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3A9C5528-8BA5-17C0-E621-7F425C0CE296}"/>
                    </a:ext>
                  </a:extLst>
                </p:cNvPr>
                <p:cNvSpPr/>
                <p:nvPr/>
              </p:nvSpPr>
              <p:spPr>
                <a:xfrm>
                  <a:off x="6177825" y="4977263"/>
                  <a:ext cx="457200" cy="1170432"/>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400">
                      <a:solidFill>
                        <a:schemeClr val="tx1"/>
                      </a:solidFill>
                    </a:rPr>
                    <a:t>In-Track </a:t>
                  </a:r>
                </a:p>
                <a:p>
                  <a:pPr algn="ctr"/>
                  <a:r>
                    <a:rPr lang="en-US" sz="1400">
                      <a:solidFill>
                        <a:schemeClr val="tx1"/>
                      </a:solidFill>
                    </a:rPr>
                    <a:t>RMSe </a:t>
                  </a:r>
                  <a14:m>
                    <m:oMath xmlns:m="http://schemas.openxmlformats.org/officeDocument/2006/math">
                      <m:r>
                        <m:rPr>
                          <m:nor/>
                        </m:rPr>
                        <a:rPr lang="en-US" sz="1400" b="0" i="0" smtClean="0">
                          <a:solidFill>
                            <a:schemeClr val="tx1"/>
                          </a:solidFill>
                        </a:rPr>
                        <m:t>(</m:t>
                      </m:r>
                      <m:r>
                        <m:rPr>
                          <m:nor/>
                        </m:rPr>
                        <a:rPr lang="en-US" sz="1400" b="0" i="0" smtClean="0">
                          <a:solidFill>
                            <a:schemeClr val="tx1"/>
                          </a:solidFill>
                        </a:rPr>
                        <m:t>m</m:t>
                      </m:r>
                      <m:r>
                        <m:rPr>
                          <m:nor/>
                        </m:rPr>
                        <a:rPr lang="en-US" sz="1400" b="0" i="0" smtClean="0">
                          <a:solidFill>
                            <a:schemeClr val="tx1"/>
                          </a:solidFill>
                        </a:rPr>
                        <m:t>)</m:t>
                      </m:r>
                    </m:oMath>
                  </a14:m>
                  <a:endParaRPr lang="en-US" sz="1400">
                    <a:solidFill>
                      <a:schemeClr val="tx1"/>
                    </a:solidFill>
                  </a:endParaRPr>
                </a:p>
              </p:txBody>
            </p:sp>
          </mc:Choice>
          <mc:Fallback xmlns="">
            <p:sp>
              <p:nvSpPr>
                <p:cNvPr id="20" name="Rectangle 19">
                  <a:extLst>
                    <a:ext uri="{FF2B5EF4-FFF2-40B4-BE49-F238E27FC236}">
                      <a16:creationId xmlns:a16="http://schemas.microsoft.com/office/drawing/2014/main" id="{3A9C5528-8BA5-17C0-E621-7F425C0CE296}"/>
                    </a:ext>
                  </a:extLst>
                </p:cNvPr>
                <p:cNvSpPr>
                  <a:spLocks noRot="1" noChangeAspect="1" noMove="1" noResize="1" noEditPoints="1" noAdjustHandles="1" noChangeArrowheads="1" noChangeShapeType="1" noTextEdit="1"/>
                </p:cNvSpPr>
                <p:nvPr/>
              </p:nvSpPr>
              <p:spPr>
                <a:xfrm>
                  <a:off x="6177825" y="4977263"/>
                  <a:ext cx="457200" cy="1170432"/>
                </a:xfrm>
                <a:prstGeom prst="rect">
                  <a:avLst/>
                </a:prstGeom>
                <a:blipFill>
                  <a:blip r:embed="rId6"/>
                  <a:stretch>
                    <a:fillRect r="-6383"/>
                  </a:stretch>
                </a:blipFill>
                <a:ln w="3175">
                  <a:noFill/>
                </a:ln>
              </p:spPr>
              <p:txBody>
                <a:bodyPr/>
                <a:lstStyle/>
                <a:p>
                  <a:r>
                    <a:rPr lang="en-US">
                      <a:noFill/>
                    </a:rPr>
                    <a:t> </a:t>
                  </a:r>
                </a:p>
              </p:txBody>
            </p:sp>
          </mc:Fallback>
        </mc:AlternateContent>
        <p:sp>
          <p:nvSpPr>
            <p:cNvPr id="21" name="Rectangle 20">
              <a:extLst>
                <a:ext uri="{FF2B5EF4-FFF2-40B4-BE49-F238E27FC236}">
                  <a16:creationId xmlns:a16="http://schemas.microsoft.com/office/drawing/2014/main" id="{08DADEF3-23A7-072D-64A1-0C0F34BBDAD0}"/>
                </a:ext>
              </a:extLst>
            </p:cNvPr>
            <p:cNvSpPr/>
            <p:nvPr/>
          </p:nvSpPr>
          <p:spPr>
            <a:xfrm>
              <a:off x="8410177" y="6272270"/>
              <a:ext cx="1211580" cy="20138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Date</a:t>
              </a:r>
            </a:p>
          </p:txBody>
        </p:sp>
        <p:pic>
          <p:nvPicPr>
            <p:cNvPr id="29" name="Picture 28">
              <a:extLst>
                <a:ext uri="{FF2B5EF4-FFF2-40B4-BE49-F238E27FC236}">
                  <a16:creationId xmlns:a16="http://schemas.microsoft.com/office/drawing/2014/main" id="{CCAA6573-2AA0-A4D2-1F1D-8C91CDCE38EE}"/>
                </a:ext>
              </a:extLst>
            </p:cNvPr>
            <p:cNvPicPr>
              <a:picLocks noChangeAspect="1"/>
            </p:cNvPicPr>
            <p:nvPr/>
          </p:nvPicPr>
          <p:blipFill>
            <a:blip r:embed="rId7"/>
            <a:stretch>
              <a:fillRect/>
            </a:stretch>
          </p:blipFill>
          <p:spPr>
            <a:xfrm>
              <a:off x="11118598" y="2090737"/>
              <a:ext cx="944779" cy="1185972"/>
            </a:xfrm>
            <a:prstGeom prst="rect">
              <a:avLst/>
            </a:prstGeom>
          </p:spPr>
        </p:pic>
      </p:grpSp>
      <p:sp>
        <p:nvSpPr>
          <p:cNvPr id="2" name="Title 1">
            <a:extLst>
              <a:ext uri="{FF2B5EF4-FFF2-40B4-BE49-F238E27FC236}">
                <a16:creationId xmlns:a16="http://schemas.microsoft.com/office/drawing/2014/main" id="{686C2B62-455D-E554-FECE-24033A9CA516}"/>
              </a:ext>
            </a:extLst>
          </p:cNvPr>
          <p:cNvSpPr>
            <a:spLocks noGrp="1"/>
          </p:cNvSpPr>
          <p:nvPr>
            <p:ph type="title"/>
          </p:nvPr>
        </p:nvSpPr>
        <p:spPr>
          <a:xfrm>
            <a:off x="311176" y="712207"/>
            <a:ext cx="4275274" cy="678293"/>
          </a:xfrm>
        </p:spPr>
        <p:txBody>
          <a:bodyPr>
            <a:normAutofit/>
          </a:bodyPr>
          <a:lstStyle/>
          <a:p>
            <a:r>
              <a:rPr lang="en-US"/>
              <a:t>Results and Discussion</a:t>
            </a:r>
          </a:p>
        </p:txBody>
      </p:sp>
      <p:graphicFrame>
        <p:nvGraphicFramePr>
          <p:cNvPr id="5" name="Diagram 4">
            <a:extLst>
              <a:ext uri="{FF2B5EF4-FFF2-40B4-BE49-F238E27FC236}">
                <a16:creationId xmlns:a16="http://schemas.microsoft.com/office/drawing/2014/main" id="{5EAECD0B-AD76-7436-2019-60CF86D9E61D}"/>
              </a:ext>
            </a:extLst>
          </p:cNvPr>
          <p:cNvGraphicFramePr/>
          <p:nvPr/>
        </p:nvGraphicFramePr>
        <p:xfrm>
          <a:off x="1712745" y="22860"/>
          <a:ext cx="8766509" cy="48178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AlternateContent xmlns:mc="http://schemas.openxmlformats.org/markup-compatibility/2006" xmlns:a14="http://schemas.microsoft.com/office/drawing/2010/main">
        <mc:Choice Requires="a14">
          <p:sp>
            <p:nvSpPr>
              <p:cNvPr id="25" name="Content Placeholder 2">
                <a:extLst>
                  <a:ext uri="{FF2B5EF4-FFF2-40B4-BE49-F238E27FC236}">
                    <a16:creationId xmlns:a16="http://schemas.microsoft.com/office/drawing/2014/main" id="{E396E5BD-0F71-1B71-38B6-1B7AB22DC533}"/>
                  </a:ext>
                </a:extLst>
              </p:cNvPr>
              <p:cNvSpPr>
                <a:spLocks noGrp="1"/>
              </p:cNvSpPr>
              <p:nvPr>
                <p:ph idx="1"/>
              </p:nvPr>
            </p:nvSpPr>
            <p:spPr>
              <a:xfrm>
                <a:off x="311176" y="1463767"/>
                <a:ext cx="4347068" cy="3048351"/>
              </a:xfrm>
            </p:spPr>
            <p:txBody>
              <a:bodyPr>
                <a:noAutofit/>
              </a:bodyPr>
              <a:lstStyle/>
              <a:p>
                <a:pPr>
                  <a:lnSpc>
                    <a:spcPct val="100000"/>
                  </a:lnSpc>
                  <a:spcBef>
                    <a:spcPts val="200"/>
                  </a:spcBef>
                </a:pPr>
                <a:r>
                  <a:rPr lang="en-US" sz="1800"/>
                  <a:t>Represents a validation of atmospheric models under the following conditions/assumptions:</a:t>
                </a:r>
              </a:p>
              <a:p>
                <a:pPr lvl="1">
                  <a:lnSpc>
                    <a:spcPct val="100000"/>
                  </a:lnSpc>
                  <a:spcBef>
                    <a:spcPts val="200"/>
                  </a:spcBef>
                </a:pPr>
                <a:r>
                  <a:rPr lang="en-US"/>
                  <a:t>Low-to-minor geomagnetic activity, deep solar minimum</a:t>
                </a:r>
              </a:p>
              <a:p>
                <a:pPr lvl="1">
                  <a:lnSpc>
                    <a:spcPct val="100000"/>
                  </a:lnSpc>
                  <a:spcBef>
                    <a:spcPts val="200"/>
                  </a:spcBef>
                </a:pPr>
                <a:r>
                  <a:rPr lang="en-US"/>
                  <a:t>ICESat-2 orbit altitude of ~496 km</a:t>
                </a:r>
              </a:p>
              <a:p>
                <a:pPr lvl="1">
                  <a:lnSpc>
                    <a:spcPct val="100000"/>
                  </a:lnSpc>
                  <a:spcBef>
                    <a:spcPts val="200"/>
                  </a:spcBef>
                </a:pPr>
                <a14:m>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𝐶</m:t>
                        </m:r>
                      </m:e>
                      <m:sub>
                        <m:r>
                          <a:rPr lang="en-US" b="0" i="1" smtClean="0">
                            <a:solidFill>
                              <a:schemeClr val="tx1"/>
                            </a:solidFill>
                            <a:latin typeface="Cambria Math" panose="02040503050406030204" pitchFamily="18" charset="0"/>
                          </a:rPr>
                          <m:t>𝐷</m:t>
                        </m:r>
                      </m:sub>
                    </m:sSub>
                    <m:r>
                      <a:rPr lang="en-US" b="0" i="1" smtClean="0">
                        <a:solidFill>
                          <a:schemeClr val="tx1"/>
                        </a:solidFill>
                        <a:latin typeface="Cambria Math" panose="02040503050406030204" pitchFamily="18" charset="0"/>
                      </a:rPr>
                      <m:t>=2.2</m:t>
                    </m:r>
                  </m:oMath>
                </a14:m>
                <a:endParaRPr lang="en-US"/>
              </a:p>
              <a:p>
                <a:pPr lvl="1">
                  <a:lnSpc>
                    <a:spcPct val="100000"/>
                  </a:lnSpc>
                  <a:spcBef>
                    <a:spcPts val="200"/>
                  </a:spcBef>
                </a:pPr>
                <a:r>
                  <a:rPr lang="en-US">
                    <a:effectLst/>
                  </a:rPr>
                  <a:t>Method captures large/global scale density variations</a:t>
                </a:r>
                <a:r>
                  <a:rPr lang="en-US">
                    <a:cs typeface="Calibri"/>
                  </a:rPr>
                  <a:t>, of which, drag is most sensitive</a:t>
                </a:r>
              </a:p>
            </p:txBody>
          </p:sp>
        </mc:Choice>
        <mc:Fallback xmlns="">
          <p:sp>
            <p:nvSpPr>
              <p:cNvPr id="25" name="Content Placeholder 2">
                <a:extLst>
                  <a:ext uri="{FF2B5EF4-FFF2-40B4-BE49-F238E27FC236}">
                    <a16:creationId xmlns:a16="http://schemas.microsoft.com/office/drawing/2014/main" id="{E396E5BD-0F71-1B71-38B6-1B7AB22DC533}"/>
                  </a:ext>
                </a:extLst>
              </p:cNvPr>
              <p:cNvSpPr>
                <a:spLocks noGrp="1" noRot="1" noChangeAspect="1" noMove="1" noResize="1" noEditPoints="1" noAdjustHandles="1" noChangeArrowheads="1" noChangeShapeType="1" noTextEdit="1"/>
              </p:cNvSpPr>
              <p:nvPr>
                <p:ph idx="1"/>
              </p:nvPr>
            </p:nvSpPr>
            <p:spPr>
              <a:xfrm>
                <a:off x="311176" y="1463767"/>
                <a:ext cx="4347068" cy="3048351"/>
              </a:xfrm>
              <a:blipFill>
                <a:blip r:embed="rId13"/>
                <a:stretch>
                  <a:fillRect l="-842" t="-1000"/>
                </a:stretch>
              </a:blipFill>
            </p:spPr>
            <p:txBody>
              <a:bodyPr/>
              <a:lstStyle/>
              <a:p>
                <a:r>
                  <a:rPr lang="en-US">
                    <a:noFill/>
                  </a:rPr>
                  <a:t> </a:t>
                </a:r>
              </a:p>
            </p:txBody>
          </p:sp>
        </mc:Fallback>
      </mc:AlternateContent>
    </p:spTree>
    <p:extLst>
      <p:ext uri="{BB962C8B-B14F-4D97-AF65-F5344CB8AC3E}">
        <p14:creationId xmlns:p14="http://schemas.microsoft.com/office/powerpoint/2010/main" val="75905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94557863-E34C-733E-A0C7-FB34D0923EF9}"/>
              </a:ext>
            </a:extLst>
          </p:cNvPr>
          <p:cNvGrpSpPr/>
          <p:nvPr/>
        </p:nvGrpSpPr>
        <p:grpSpPr>
          <a:xfrm>
            <a:off x="4577373" y="712207"/>
            <a:ext cx="7606781" cy="5672747"/>
            <a:chOff x="6001786" y="1953226"/>
            <a:chExt cx="6061591" cy="4520424"/>
          </a:xfrm>
        </p:grpSpPr>
        <p:pic>
          <p:nvPicPr>
            <p:cNvPr id="38" name="Picture 37">
              <a:extLst>
                <a:ext uri="{FF2B5EF4-FFF2-40B4-BE49-F238E27FC236}">
                  <a16:creationId xmlns:a16="http://schemas.microsoft.com/office/drawing/2014/main" id="{889EAB4A-4B7D-E994-2414-F735AE6EBC5E}"/>
                </a:ext>
              </a:extLst>
            </p:cNvPr>
            <p:cNvPicPr>
              <a:picLocks noChangeAspect="1"/>
            </p:cNvPicPr>
            <p:nvPr/>
          </p:nvPicPr>
          <p:blipFill rotWithShape="1">
            <a:blip r:embed="rId3"/>
            <a:srcRect t="30529" r="12312" b="3122"/>
            <a:stretch/>
          </p:blipFill>
          <p:spPr>
            <a:xfrm>
              <a:off x="6220407" y="2075584"/>
              <a:ext cx="5044766" cy="4362540"/>
            </a:xfrm>
            <a:prstGeom prst="rect">
              <a:avLst/>
            </a:prstGeom>
          </p:spPr>
        </p:pic>
        <p:sp>
          <p:nvSpPr>
            <p:cNvPr id="39" name="Rectangle 38">
              <a:extLst>
                <a:ext uri="{FF2B5EF4-FFF2-40B4-BE49-F238E27FC236}">
                  <a16:creationId xmlns:a16="http://schemas.microsoft.com/office/drawing/2014/main" id="{996F995D-31CD-332E-5DB0-DEA1CF4F2106}"/>
                </a:ext>
              </a:extLst>
            </p:cNvPr>
            <p:cNvSpPr/>
            <p:nvPr/>
          </p:nvSpPr>
          <p:spPr>
            <a:xfrm>
              <a:off x="6207628" y="1953226"/>
              <a:ext cx="256620" cy="1439016"/>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endParaRPr lang="en-US" sz="1200">
                <a:solidFill>
                  <a:schemeClr val="tx1"/>
                </a:solidFill>
              </a:endParaRPr>
            </a:p>
          </p:txBody>
        </p:sp>
        <p:sp>
          <p:nvSpPr>
            <p:cNvPr id="40" name="Rectangle 39">
              <a:extLst>
                <a:ext uri="{FF2B5EF4-FFF2-40B4-BE49-F238E27FC236}">
                  <a16:creationId xmlns:a16="http://schemas.microsoft.com/office/drawing/2014/main" id="{12802FBC-B47E-41AC-8070-B68C44F6544D}"/>
                </a:ext>
              </a:extLst>
            </p:cNvPr>
            <p:cNvSpPr/>
            <p:nvPr/>
          </p:nvSpPr>
          <p:spPr>
            <a:xfrm>
              <a:off x="6301175" y="3478888"/>
              <a:ext cx="210500" cy="131826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endParaRPr lang="en-US" sz="1200">
                <a:solidFill>
                  <a:schemeClr val="tx1"/>
                </a:solidFill>
              </a:endParaRPr>
            </a:p>
          </p:txBody>
        </p:sp>
        <p:sp>
          <p:nvSpPr>
            <p:cNvPr id="41" name="Rectangle 40">
              <a:extLst>
                <a:ext uri="{FF2B5EF4-FFF2-40B4-BE49-F238E27FC236}">
                  <a16:creationId xmlns:a16="http://schemas.microsoft.com/office/drawing/2014/main" id="{CE816C88-97A9-199C-817E-3800E7B3A705}"/>
                </a:ext>
              </a:extLst>
            </p:cNvPr>
            <p:cNvSpPr/>
            <p:nvPr/>
          </p:nvSpPr>
          <p:spPr>
            <a:xfrm>
              <a:off x="6368141" y="5012789"/>
              <a:ext cx="210500" cy="131826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endParaRPr lang="en-US" sz="1200">
                <a:solidFill>
                  <a:schemeClr val="tx1"/>
                </a:solidFill>
              </a:endParaRPr>
            </a:p>
          </p:txBody>
        </p: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B3136390-9726-0A0F-ED22-F80C86FBD500}"/>
                    </a:ext>
                  </a:extLst>
                </p:cNvPr>
                <p:cNvSpPr/>
                <p:nvPr/>
              </p:nvSpPr>
              <p:spPr>
                <a:xfrm>
                  <a:off x="6001786" y="2122677"/>
                  <a:ext cx="457200" cy="1097555"/>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400">
                      <a:solidFill>
                        <a:schemeClr val="tx1"/>
                      </a:solidFill>
                    </a:rPr>
                    <a:t>Orbit Averaged Density </a:t>
                  </a:r>
                  <a14:m>
                    <m:oMath xmlns:m="http://schemas.openxmlformats.org/officeDocument/2006/math">
                      <m:r>
                        <m:rPr>
                          <m:nor/>
                        </m:rPr>
                        <a:rPr lang="en-US" sz="1400" b="0" i="0" smtClean="0">
                          <a:solidFill>
                            <a:schemeClr val="tx1"/>
                          </a:solidFill>
                        </a:rPr>
                        <m:t>(</m:t>
                      </m:r>
                      <m:r>
                        <m:rPr>
                          <m:nor/>
                        </m:rPr>
                        <a:rPr lang="en-US" sz="1400" b="0" i="0" smtClean="0">
                          <a:solidFill>
                            <a:schemeClr val="tx1"/>
                          </a:solidFill>
                        </a:rPr>
                        <m:t>kg</m:t>
                      </m:r>
                      <m:r>
                        <m:rPr>
                          <m:nor/>
                        </m:rPr>
                        <a:rPr lang="en-US" sz="1400" b="0" i="0" smtClean="0">
                          <a:solidFill>
                            <a:schemeClr val="tx1"/>
                          </a:solidFill>
                        </a:rPr>
                        <m:t>/</m:t>
                      </m:r>
                      <m:sSup>
                        <m:sSupPr>
                          <m:ctrlPr>
                            <a:rPr lang="en-US" sz="1400" b="0" i="1" smtClean="0">
                              <a:solidFill>
                                <a:schemeClr val="tx1"/>
                              </a:solidFill>
                              <a:latin typeface="Cambria Math" panose="02040503050406030204" pitchFamily="18" charset="0"/>
                            </a:rPr>
                          </m:ctrlPr>
                        </m:sSupPr>
                        <m:e>
                          <m:r>
                            <m:rPr>
                              <m:nor/>
                            </m:rPr>
                            <a:rPr lang="en-US" sz="1400" b="0" i="0" smtClean="0">
                              <a:solidFill>
                                <a:schemeClr val="tx1"/>
                              </a:solidFill>
                            </a:rPr>
                            <m:t>m</m:t>
                          </m:r>
                        </m:e>
                        <m:sup>
                          <m:r>
                            <m:rPr>
                              <m:nor/>
                            </m:rPr>
                            <a:rPr lang="en-US" sz="1400" b="0" i="0" smtClean="0">
                              <a:solidFill>
                                <a:schemeClr val="tx1"/>
                              </a:solidFill>
                            </a:rPr>
                            <m:t>3</m:t>
                          </m:r>
                        </m:sup>
                      </m:sSup>
                      <m:r>
                        <m:rPr>
                          <m:nor/>
                        </m:rPr>
                        <a:rPr lang="en-US" sz="1400" b="0" i="0" smtClean="0">
                          <a:solidFill>
                            <a:schemeClr val="tx1"/>
                          </a:solidFill>
                        </a:rPr>
                        <m:t>)</m:t>
                      </m:r>
                    </m:oMath>
                  </a14:m>
                  <a:endParaRPr lang="en-US" sz="1400">
                    <a:solidFill>
                      <a:schemeClr val="tx1"/>
                    </a:solidFill>
                  </a:endParaRPr>
                </a:p>
              </p:txBody>
            </p:sp>
          </mc:Choice>
          <mc:Fallback xmlns="">
            <p:sp>
              <p:nvSpPr>
                <p:cNvPr id="42" name="Rectangle 41">
                  <a:extLst>
                    <a:ext uri="{FF2B5EF4-FFF2-40B4-BE49-F238E27FC236}">
                      <a16:creationId xmlns:a16="http://schemas.microsoft.com/office/drawing/2014/main" id="{B3136390-9726-0A0F-ED22-F80C86FBD500}"/>
                    </a:ext>
                  </a:extLst>
                </p:cNvPr>
                <p:cNvSpPr>
                  <a:spLocks noRot="1" noChangeAspect="1" noMove="1" noResize="1" noEditPoints="1" noAdjustHandles="1" noChangeArrowheads="1" noChangeShapeType="1" noTextEdit="1"/>
                </p:cNvSpPr>
                <p:nvPr/>
              </p:nvSpPr>
              <p:spPr>
                <a:xfrm>
                  <a:off x="6001786" y="2122677"/>
                  <a:ext cx="457200" cy="1097555"/>
                </a:xfrm>
                <a:prstGeom prst="rect">
                  <a:avLst/>
                </a:prstGeom>
                <a:blipFill>
                  <a:blip r:embed="rId4"/>
                  <a:stretch>
                    <a:fillRect t="-885" r="-9574" b="-442"/>
                  </a:stretch>
                </a:blipFill>
                <a:ln w="31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99CB14AE-4B59-E6AD-ED45-5B2CA9B7F30F}"/>
                    </a:ext>
                  </a:extLst>
                </p:cNvPr>
                <p:cNvSpPr/>
                <p:nvPr/>
              </p:nvSpPr>
              <p:spPr>
                <a:xfrm>
                  <a:off x="6134401" y="3521006"/>
                  <a:ext cx="457200" cy="1170432"/>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400">
                      <a:solidFill>
                        <a:schemeClr val="tx1"/>
                      </a:solidFill>
                    </a:rPr>
                    <a:t>In-Track </a:t>
                  </a:r>
                </a:p>
                <a:p>
                  <a:pPr algn="ctr"/>
                  <a:r>
                    <a:rPr lang="en-US" sz="1400">
                      <a:solidFill>
                        <a:schemeClr val="tx1"/>
                      </a:solidFill>
                    </a:rPr>
                    <a:t>Residuals </a:t>
                  </a:r>
                  <a14:m>
                    <m:oMath xmlns:m="http://schemas.openxmlformats.org/officeDocument/2006/math">
                      <m:r>
                        <m:rPr>
                          <m:nor/>
                        </m:rPr>
                        <a:rPr lang="en-US" sz="1400" b="0" i="0" smtClean="0">
                          <a:solidFill>
                            <a:schemeClr val="tx1"/>
                          </a:solidFill>
                        </a:rPr>
                        <m:t>(</m:t>
                      </m:r>
                      <m:r>
                        <m:rPr>
                          <m:nor/>
                        </m:rPr>
                        <a:rPr lang="en-US" sz="1400" b="0" i="0" smtClean="0">
                          <a:solidFill>
                            <a:schemeClr val="tx1"/>
                          </a:solidFill>
                        </a:rPr>
                        <m:t>m</m:t>
                      </m:r>
                      <m:r>
                        <m:rPr>
                          <m:nor/>
                        </m:rPr>
                        <a:rPr lang="en-US" sz="1400" b="0" i="0" smtClean="0">
                          <a:solidFill>
                            <a:schemeClr val="tx1"/>
                          </a:solidFill>
                        </a:rPr>
                        <m:t>)</m:t>
                      </m:r>
                    </m:oMath>
                  </a14:m>
                  <a:endParaRPr lang="en-US" sz="1400">
                    <a:solidFill>
                      <a:schemeClr val="tx1"/>
                    </a:solidFill>
                  </a:endParaRPr>
                </a:p>
              </p:txBody>
            </p:sp>
          </mc:Choice>
          <mc:Fallback xmlns="">
            <p:sp>
              <p:nvSpPr>
                <p:cNvPr id="43" name="Rectangle 42">
                  <a:extLst>
                    <a:ext uri="{FF2B5EF4-FFF2-40B4-BE49-F238E27FC236}">
                      <a16:creationId xmlns:a16="http://schemas.microsoft.com/office/drawing/2014/main" id="{99CB14AE-4B59-E6AD-ED45-5B2CA9B7F30F}"/>
                    </a:ext>
                  </a:extLst>
                </p:cNvPr>
                <p:cNvSpPr>
                  <a:spLocks noRot="1" noChangeAspect="1" noMove="1" noResize="1" noEditPoints="1" noAdjustHandles="1" noChangeArrowheads="1" noChangeShapeType="1" noTextEdit="1"/>
                </p:cNvSpPr>
                <p:nvPr/>
              </p:nvSpPr>
              <p:spPr>
                <a:xfrm>
                  <a:off x="6134401" y="3521006"/>
                  <a:ext cx="457200" cy="1170432"/>
                </a:xfrm>
                <a:prstGeom prst="rect">
                  <a:avLst/>
                </a:prstGeom>
                <a:blipFill>
                  <a:blip r:embed="rId5"/>
                  <a:stretch>
                    <a:fillRect r="-6383"/>
                  </a:stretch>
                </a:blipFill>
                <a:ln w="31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848EA083-21E1-DEC0-F09B-D96F5FE36A58}"/>
                    </a:ext>
                  </a:extLst>
                </p:cNvPr>
                <p:cNvSpPr/>
                <p:nvPr/>
              </p:nvSpPr>
              <p:spPr>
                <a:xfrm>
                  <a:off x="6177825" y="4977263"/>
                  <a:ext cx="457200" cy="1170432"/>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400">
                      <a:solidFill>
                        <a:schemeClr val="tx1"/>
                      </a:solidFill>
                    </a:rPr>
                    <a:t>In-Track </a:t>
                  </a:r>
                </a:p>
                <a:p>
                  <a:pPr algn="ctr"/>
                  <a:r>
                    <a:rPr lang="en-US" sz="1400">
                      <a:solidFill>
                        <a:schemeClr val="tx1"/>
                      </a:solidFill>
                    </a:rPr>
                    <a:t>RMSe </a:t>
                  </a:r>
                  <a14:m>
                    <m:oMath xmlns:m="http://schemas.openxmlformats.org/officeDocument/2006/math">
                      <m:r>
                        <m:rPr>
                          <m:nor/>
                        </m:rPr>
                        <a:rPr lang="en-US" sz="1400" b="0" i="0" smtClean="0">
                          <a:solidFill>
                            <a:schemeClr val="tx1"/>
                          </a:solidFill>
                        </a:rPr>
                        <m:t>(</m:t>
                      </m:r>
                      <m:r>
                        <m:rPr>
                          <m:nor/>
                        </m:rPr>
                        <a:rPr lang="en-US" sz="1400" b="0" i="0" smtClean="0">
                          <a:solidFill>
                            <a:schemeClr val="tx1"/>
                          </a:solidFill>
                        </a:rPr>
                        <m:t>m</m:t>
                      </m:r>
                      <m:r>
                        <m:rPr>
                          <m:nor/>
                        </m:rPr>
                        <a:rPr lang="en-US" sz="1400" b="0" i="0" smtClean="0">
                          <a:solidFill>
                            <a:schemeClr val="tx1"/>
                          </a:solidFill>
                        </a:rPr>
                        <m:t>)</m:t>
                      </m:r>
                    </m:oMath>
                  </a14:m>
                  <a:endParaRPr lang="en-US" sz="1400">
                    <a:solidFill>
                      <a:schemeClr val="tx1"/>
                    </a:solidFill>
                  </a:endParaRPr>
                </a:p>
              </p:txBody>
            </p:sp>
          </mc:Choice>
          <mc:Fallback xmlns="">
            <p:sp>
              <p:nvSpPr>
                <p:cNvPr id="44" name="Rectangle 43">
                  <a:extLst>
                    <a:ext uri="{FF2B5EF4-FFF2-40B4-BE49-F238E27FC236}">
                      <a16:creationId xmlns:a16="http://schemas.microsoft.com/office/drawing/2014/main" id="{848EA083-21E1-DEC0-F09B-D96F5FE36A58}"/>
                    </a:ext>
                  </a:extLst>
                </p:cNvPr>
                <p:cNvSpPr>
                  <a:spLocks noRot="1" noChangeAspect="1" noMove="1" noResize="1" noEditPoints="1" noAdjustHandles="1" noChangeArrowheads="1" noChangeShapeType="1" noTextEdit="1"/>
                </p:cNvSpPr>
                <p:nvPr/>
              </p:nvSpPr>
              <p:spPr>
                <a:xfrm>
                  <a:off x="6177825" y="4977263"/>
                  <a:ext cx="457200" cy="1170432"/>
                </a:xfrm>
                <a:prstGeom prst="rect">
                  <a:avLst/>
                </a:prstGeom>
                <a:blipFill>
                  <a:blip r:embed="rId6"/>
                  <a:stretch>
                    <a:fillRect r="-6383"/>
                  </a:stretch>
                </a:blipFill>
                <a:ln w="3175">
                  <a:noFill/>
                </a:ln>
              </p:spPr>
              <p:txBody>
                <a:bodyPr/>
                <a:lstStyle/>
                <a:p>
                  <a:r>
                    <a:rPr lang="en-US">
                      <a:noFill/>
                    </a:rPr>
                    <a:t> </a:t>
                  </a:r>
                </a:p>
              </p:txBody>
            </p:sp>
          </mc:Fallback>
        </mc:AlternateContent>
        <p:sp>
          <p:nvSpPr>
            <p:cNvPr id="45" name="Rectangle 44">
              <a:extLst>
                <a:ext uri="{FF2B5EF4-FFF2-40B4-BE49-F238E27FC236}">
                  <a16:creationId xmlns:a16="http://schemas.microsoft.com/office/drawing/2014/main" id="{2146B633-E75F-A0E4-1644-4277A4091A4E}"/>
                </a:ext>
              </a:extLst>
            </p:cNvPr>
            <p:cNvSpPr/>
            <p:nvPr/>
          </p:nvSpPr>
          <p:spPr>
            <a:xfrm>
              <a:off x="8410177" y="6272270"/>
              <a:ext cx="1211580" cy="20138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Date</a:t>
              </a:r>
            </a:p>
          </p:txBody>
        </p:sp>
        <p:pic>
          <p:nvPicPr>
            <p:cNvPr id="46" name="Picture 45">
              <a:extLst>
                <a:ext uri="{FF2B5EF4-FFF2-40B4-BE49-F238E27FC236}">
                  <a16:creationId xmlns:a16="http://schemas.microsoft.com/office/drawing/2014/main" id="{3161B53F-1573-A422-0BB2-076CAAFE7D0A}"/>
                </a:ext>
              </a:extLst>
            </p:cNvPr>
            <p:cNvPicPr>
              <a:picLocks noChangeAspect="1"/>
            </p:cNvPicPr>
            <p:nvPr/>
          </p:nvPicPr>
          <p:blipFill>
            <a:blip r:embed="rId7"/>
            <a:stretch>
              <a:fillRect/>
            </a:stretch>
          </p:blipFill>
          <p:spPr>
            <a:xfrm>
              <a:off x="11118598" y="2090737"/>
              <a:ext cx="944779" cy="1185972"/>
            </a:xfrm>
            <a:prstGeom prst="rect">
              <a:avLst/>
            </a:prstGeom>
          </p:spPr>
        </p:pic>
      </p:grpSp>
      <p:graphicFrame>
        <p:nvGraphicFramePr>
          <p:cNvPr id="5" name="Diagram 4">
            <a:extLst>
              <a:ext uri="{FF2B5EF4-FFF2-40B4-BE49-F238E27FC236}">
                <a16:creationId xmlns:a16="http://schemas.microsoft.com/office/drawing/2014/main" id="{5EAECD0B-AD76-7436-2019-60CF86D9E61D}"/>
              </a:ext>
            </a:extLst>
          </p:cNvPr>
          <p:cNvGraphicFramePr/>
          <p:nvPr/>
        </p:nvGraphicFramePr>
        <p:xfrm>
          <a:off x="1712745" y="22860"/>
          <a:ext cx="8766509" cy="48178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5" name="Title 1">
            <a:extLst>
              <a:ext uri="{FF2B5EF4-FFF2-40B4-BE49-F238E27FC236}">
                <a16:creationId xmlns:a16="http://schemas.microsoft.com/office/drawing/2014/main" id="{1AA278AE-E841-6FFC-863A-1C1861F43EB6}"/>
              </a:ext>
            </a:extLst>
          </p:cNvPr>
          <p:cNvSpPr>
            <a:spLocks noGrp="1"/>
          </p:cNvSpPr>
          <p:nvPr>
            <p:ph type="title"/>
          </p:nvPr>
        </p:nvSpPr>
        <p:spPr>
          <a:xfrm>
            <a:off x="311176" y="712207"/>
            <a:ext cx="4275274" cy="678293"/>
          </a:xfrm>
        </p:spPr>
        <p:txBody>
          <a:bodyPr>
            <a:normAutofit/>
          </a:bodyPr>
          <a:lstStyle/>
          <a:p>
            <a:r>
              <a:rPr lang="en-US"/>
              <a:t>Results and Discussion</a:t>
            </a:r>
          </a:p>
        </p:txBody>
      </p:sp>
      <mc:AlternateContent xmlns:mc="http://schemas.openxmlformats.org/markup-compatibility/2006" xmlns:a14="http://schemas.microsoft.com/office/drawing/2010/main">
        <mc:Choice Requires="a14">
          <p:sp>
            <p:nvSpPr>
              <p:cNvPr id="36" name="Content Placeholder 2">
                <a:extLst>
                  <a:ext uri="{FF2B5EF4-FFF2-40B4-BE49-F238E27FC236}">
                    <a16:creationId xmlns:a16="http://schemas.microsoft.com/office/drawing/2014/main" id="{B8FFBD5E-9E31-B716-54A8-1C4B22B93044}"/>
                  </a:ext>
                </a:extLst>
              </p:cNvPr>
              <p:cNvSpPr>
                <a:spLocks noGrp="1"/>
              </p:cNvSpPr>
              <p:nvPr>
                <p:ph idx="1"/>
              </p:nvPr>
            </p:nvSpPr>
            <p:spPr>
              <a:xfrm>
                <a:off x="311176" y="1463767"/>
                <a:ext cx="4347068" cy="3048351"/>
              </a:xfrm>
            </p:spPr>
            <p:txBody>
              <a:bodyPr>
                <a:noAutofit/>
              </a:bodyPr>
              <a:lstStyle/>
              <a:p>
                <a:pPr>
                  <a:lnSpc>
                    <a:spcPct val="100000"/>
                  </a:lnSpc>
                  <a:spcBef>
                    <a:spcPts val="200"/>
                  </a:spcBef>
                </a:pPr>
                <a:r>
                  <a:rPr lang="en-US" sz="1800"/>
                  <a:t>Represents a validation of atmospheric models under the following conditions/assumptions:</a:t>
                </a:r>
              </a:p>
              <a:p>
                <a:pPr lvl="1">
                  <a:lnSpc>
                    <a:spcPct val="100000"/>
                  </a:lnSpc>
                  <a:spcBef>
                    <a:spcPts val="200"/>
                  </a:spcBef>
                </a:pPr>
                <a:r>
                  <a:rPr lang="en-US"/>
                  <a:t>Low-to-minor geomagnetic activity, deep solar minimum</a:t>
                </a:r>
              </a:p>
              <a:p>
                <a:pPr lvl="1">
                  <a:lnSpc>
                    <a:spcPct val="100000"/>
                  </a:lnSpc>
                  <a:spcBef>
                    <a:spcPts val="200"/>
                  </a:spcBef>
                </a:pPr>
                <a:r>
                  <a:rPr lang="en-US"/>
                  <a:t>ICESat-2 orbit altitude of ~496 km</a:t>
                </a:r>
              </a:p>
              <a:p>
                <a:pPr lvl="1">
                  <a:lnSpc>
                    <a:spcPct val="100000"/>
                  </a:lnSpc>
                  <a:spcBef>
                    <a:spcPts val="200"/>
                  </a:spcBef>
                </a:pPr>
                <a14:m>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𝐶</m:t>
                        </m:r>
                      </m:e>
                      <m:sub>
                        <m:r>
                          <a:rPr lang="en-US" b="0" i="1" smtClean="0">
                            <a:solidFill>
                              <a:schemeClr val="tx1"/>
                            </a:solidFill>
                            <a:latin typeface="Cambria Math" panose="02040503050406030204" pitchFamily="18" charset="0"/>
                          </a:rPr>
                          <m:t>𝐷</m:t>
                        </m:r>
                      </m:sub>
                    </m:sSub>
                    <m:r>
                      <a:rPr lang="en-US" b="0" i="1" smtClean="0">
                        <a:solidFill>
                          <a:schemeClr val="tx1"/>
                        </a:solidFill>
                        <a:latin typeface="Cambria Math" panose="02040503050406030204" pitchFamily="18" charset="0"/>
                      </a:rPr>
                      <m:t>=2.2</m:t>
                    </m:r>
                  </m:oMath>
                </a14:m>
                <a:endParaRPr lang="en-US"/>
              </a:p>
              <a:p>
                <a:pPr lvl="1">
                  <a:lnSpc>
                    <a:spcPct val="100000"/>
                  </a:lnSpc>
                  <a:spcBef>
                    <a:spcPts val="200"/>
                  </a:spcBef>
                </a:pPr>
                <a:r>
                  <a:rPr lang="en-US">
                    <a:effectLst/>
                  </a:rPr>
                  <a:t>Method captures large/global scale density variations</a:t>
                </a:r>
                <a:r>
                  <a:rPr lang="en-US">
                    <a:cs typeface="Calibri"/>
                  </a:rPr>
                  <a:t>, of which, drag is most sensitive</a:t>
                </a:r>
              </a:p>
            </p:txBody>
          </p:sp>
        </mc:Choice>
        <mc:Fallback xmlns="">
          <p:sp>
            <p:nvSpPr>
              <p:cNvPr id="36" name="Content Placeholder 2">
                <a:extLst>
                  <a:ext uri="{FF2B5EF4-FFF2-40B4-BE49-F238E27FC236}">
                    <a16:creationId xmlns:a16="http://schemas.microsoft.com/office/drawing/2014/main" id="{B8FFBD5E-9E31-B716-54A8-1C4B22B93044}"/>
                  </a:ext>
                </a:extLst>
              </p:cNvPr>
              <p:cNvSpPr>
                <a:spLocks noGrp="1" noRot="1" noChangeAspect="1" noMove="1" noResize="1" noEditPoints="1" noAdjustHandles="1" noChangeArrowheads="1" noChangeShapeType="1" noTextEdit="1"/>
              </p:cNvSpPr>
              <p:nvPr>
                <p:ph idx="1"/>
              </p:nvPr>
            </p:nvSpPr>
            <p:spPr>
              <a:xfrm>
                <a:off x="311176" y="1463767"/>
                <a:ext cx="4347068" cy="3048351"/>
              </a:xfrm>
              <a:blipFill>
                <a:blip r:embed="rId13"/>
                <a:stretch>
                  <a:fillRect l="-842" t="-1000"/>
                </a:stretch>
              </a:blipFill>
            </p:spPr>
            <p:txBody>
              <a:bodyPr/>
              <a:lstStyle/>
              <a:p>
                <a:r>
                  <a:rPr lang="en-US">
                    <a:noFill/>
                  </a:rPr>
                  <a:t> </a:t>
                </a:r>
              </a:p>
            </p:txBody>
          </p:sp>
        </mc:Fallback>
      </mc:AlternateContent>
      <p:cxnSp>
        <p:nvCxnSpPr>
          <p:cNvPr id="48" name="Straight Arrow Connector 47">
            <a:extLst>
              <a:ext uri="{FF2B5EF4-FFF2-40B4-BE49-F238E27FC236}">
                <a16:creationId xmlns:a16="http://schemas.microsoft.com/office/drawing/2014/main" id="{F2D185E1-6BF3-D1F2-5E52-7D0E91F6C577}"/>
              </a:ext>
            </a:extLst>
          </p:cNvPr>
          <p:cNvCxnSpPr>
            <a:cxnSpLocks/>
          </p:cNvCxnSpPr>
          <p:nvPr/>
        </p:nvCxnSpPr>
        <p:spPr>
          <a:xfrm flipV="1">
            <a:off x="4301724" y="3719506"/>
            <a:ext cx="615835" cy="1274104"/>
          </a:xfrm>
          <a:prstGeom prst="straightConnector1">
            <a:avLst/>
          </a:prstGeom>
          <a:ln w="28575">
            <a:solidFill>
              <a:schemeClr val="accent1">
                <a:lumMod val="40000"/>
                <a:lumOff val="60000"/>
              </a:schemeClr>
            </a:solidFill>
            <a:prstDash val="lgDash"/>
            <a:bevel/>
            <a:headEnd type="oval" w="sm" len="sm"/>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Speech Bubble: Rectangle with Corners Rounded 16">
                <a:extLst>
                  <a:ext uri="{FF2B5EF4-FFF2-40B4-BE49-F238E27FC236}">
                    <a16:creationId xmlns:a16="http://schemas.microsoft.com/office/drawing/2014/main" id="{D3FD6A0E-7E6D-09C6-30DD-6CAA9E95C14D}"/>
                  </a:ext>
                </a:extLst>
              </p:cNvPr>
              <p:cNvSpPr/>
              <p:nvPr/>
            </p:nvSpPr>
            <p:spPr>
              <a:xfrm>
                <a:off x="592573" y="4395652"/>
                <a:ext cx="4188394" cy="998581"/>
              </a:xfrm>
              <a:prstGeom prst="wedgeRoundRectCallout">
                <a:avLst>
                  <a:gd name="adj1" fmla="val 48183"/>
                  <a:gd name="adj2" fmla="val 14735"/>
                  <a:gd name="adj3" fmla="val 16667"/>
                </a:avLst>
              </a:prstGeom>
              <a:solidFill>
                <a:srgbClr val="D0DCF0"/>
              </a:solidFill>
              <a:ln w="127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rtl="0" fontAlgn="ctr">
                  <a:spcBef>
                    <a:spcPts val="0"/>
                  </a:spcBef>
                  <a:spcAft>
                    <a:spcPts val="0"/>
                  </a:spcAft>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𝑃𝐶𝐸</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𝑀𝑜𝑑𝑒𝑙</m:t>
                      </m:r>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𝑂𝑟𝑏𝑖𝑡</m:t>
                      </m:r>
                    </m:oMath>
                  </m:oMathPara>
                </a14:m>
                <a:endParaRPr lang="en-US">
                  <a:solidFill>
                    <a:schemeClr val="tx1"/>
                  </a:solidFill>
                  <a:latin typeface="Calibri" panose="020F0502020204030204" pitchFamily="34" charset="0"/>
                </a:endParaRPr>
              </a:p>
              <a:p>
                <a:pPr rtl="0" fontAlgn="ctr">
                  <a:spcBef>
                    <a:spcPts val="0"/>
                  </a:spcBef>
                  <a:spcAft>
                    <a:spcPts val="0"/>
                  </a:spcAft>
                </a:pPr>
                <a:endParaRPr lang="en-US" sz="300">
                  <a:solidFill>
                    <a:schemeClr val="tx1"/>
                  </a:solidFill>
                  <a:latin typeface="Calibri" panose="020F0502020204030204" pitchFamily="34" charset="0"/>
                </a:endParaRPr>
              </a:p>
              <a:p>
                <a:pPr algn="ctr" rtl="0" fontAlgn="ctr">
                  <a:spcBef>
                    <a:spcPts val="0"/>
                  </a:spcBef>
                  <a:spcAft>
                    <a:spcPts val="0"/>
                  </a:spcAft>
                </a:pPr>
                <a:r>
                  <a:rPr lang="en-US">
                    <a:solidFill>
                      <a:schemeClr val="tx1"/>
                    </a:solidFill>
                    <a:latin typeface="Calibri" panose="020F0502020204030204" pitchFamily="34" charset="0"/>
                  </a:rPr>
                  <a:t>Majority of the error and variations should be due to drag</a:t>
                </a:r>
                <a:endParaRPr lang="en-US" sz="1800">
                  <a:solidFill>
                    <a:schemeClr val="tx1"/>
                  </a:solidFill>
                  <a:effectLst/>
                  <a:latin typeface="Calibri" panose="020F0502020204030204" pitchFamily="34" charset="0"/>
                </a:endParaRPr>
              </a:p>
            </p:txBody>
          </p:sp>
        </mc:Choice>
        <mc:Fallback xmlns="">
          <p:sp>
            <p:nvSpPr>
              <p:cNvPr id="17" name="Speech Bubble: Rectangle with Corners Rounded 16">
                <a:extLst>
                  <a:ext uri="{FF2B5EF4-FFF2-40B4-BE49-F238E27FC236}">
                    <a16:creationId xmlns:a16="http://schemas.microsoft.com/office/drawing/2014/main" id="{D3FD6A0E-7E6D-09C6-30DD-6CAA9E95C14D}"/>
                  </a:ext>
                </a:extLst>
              </p:cNvPr>
              <p:cNvSpPr>
                <a:spLocks noRot="1" noChangeAspect="1" noMove="1" noResize="1" noEditPoints="1" noAdjustHandles="1" noChangeArrowheads="1" noChangeShapeType="1" noTextEdit="1"/>
              </p:cNvSpPr>
              <p:nvPr/>
            </p:nvSpPr>
            <p:spPr>
              <a:xfrm>
                <a:off x="592573" y="4395652"/>
                <a:ext cx="4188394" cy="998581"/>
              </a:xfrm>
              <a:prstGeom prst="wedgeRoundRectCallout">
                <a:avLst>
                  <a:gd name="adj1" fmla="val 48183"/>
                  <a:gd name="adj2" fmla="val 14735"/>
                  <a:gd name="adj3" fmla="val 16667"/>
                </a:avLst>
              </a:prstGeom>
              <a:blipFill>
                <a:blip r:embed="rId14"/>
                <a:stretch>
                  <a:fillRect l="-727" r="-1744" b="-7273"/>
                </a:stretch>
              </a:blipFill>
              <a:ln w="1270">
                <a:solidFill>
                  <a:schemeClr val="tx1">
                    <a:lumMod val="50000"/>
                    <a:lumOff val="50000"/>
                  </a:schemeClr>
                </a:solidFill>
              </a:ln>
            </p:spPr>
            <p:txBody>
              <a:bodyPr/>
              <a:lstStyle/>
              <a:p>
                <a:r>
                  <a:rPr lang="en-US">
                    <a:noFill/>
                  </a:rPr>
                  <a:t> </a:t>
                </a:r>
              </a:p>
            </p:txBody>
          </p:sp>
        </mc:Fallback>
      </mc:AlternateContent>
    </p:spTree>
    <p:extLst>
      <p:ext uri="{BB962C8B-B14F-4D97-AF65-F5344CB8AC3E}">
        <p14:creationId xmlns:p14="http://schemas.microsoft.com/office/powerpoint/2010/main" val="3384552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AEE694CD-B807-1574-3424-2FBE7626AB69}"/>
              </a:ext>
            </a:extLst>
          </p:cNvPr>
          <p:cNvGrpSpPr/>
          <p:nvPr/>
        </p:nvGrpSpPr>
        <p:grpSpPr>
          <a:xfrm>
            <a:off x="4577373" y="712207"/>
            <a:ext cx="7606781" cy="5672747"/>
            <a:chOff x="6001786" y="1953226"/>
            <a:chExt cx="6061591" cy="4520424"/>
          </a:xfrm>
        </p:grpSpPr>
        <p:pic>
          <p:nvPicPr>
            <p:cNvPr id="39" name="Picture 38">
              <a:extLst>
                <a:ext uri="{FF2B5EF4-FFF2-40B4-BE49-F238E27FC236}">
                  <a16:creationId xmlns:a16="http://schemas.microsoft.com/office/drawing/2014/main" id="{FD714948-ACB1-9092-4166-4E505E89FD8D}"/>
                </a:ext>
              </a:extLst>
            </p:cNvPr>
            <p:cNvPicPr>
              <a:picLocks noChangeAspect="1"/>
            </p:cNvPicPr>
            <p:nvPr/>
          </p:nvPicPr>
          <p:blipFill rotWithShape="1">
            <a:blip r:embed="rId2"/>
            <a:srcRect t="30529" r="12312" b="3122"/>
            <a:stretch/>
          </p:blipFill>
          <p:spPr>
            <a:xfrm>
              <a:off x="6220407" y="2075584"/>
              <a:ext cx="5044766" cy="4362540"/>
            </a:xfrm>
            <a:prstGeom prst="rect">
              <a:avLst/>
            </a:prstGeom>
          </p:spPr>
        </p:pic>
        <p:sp>
          <p:nvSpPr>
            <p:cNvPr id="40" name="Rectangle 39">
              <a:extLst>
                <a:ext uri="{FF2B5EF4-FFF2-40B4-BE49-F238E27FC236}">
                  <a16:creationId xmlns:a16="http://schemas.microsoft.com/office/drawing/2014/main" id="{DF305302-387C-EEA6-7845-D7D3281C2FA4}"/>
                </a:ext>
              </a:extLst>
            </p:cNvPr>
            <p:cNvSpPr/>
            <p:nvPr/>
          </p:nvSpPr>
          <p:spPr>
            <a:xfrm>
              <a:off x="6207628" y="1953226"/>
              <a:ext cx="256620" cy="1439016"/>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endParaRPr lang="en-US" sz="1200">
                <a:solidFill>
                  <a:schemeClr val="tx1"/>
                </a:solidFill>
              </a:endParaRPr>
            </a:p>
          </p:txBody>
        </p:sp>
        <p:sp>
          <p:nvSpPr>
            <p:cNvPr id="41" name="Rectangle 40">
              <a:extLst>
                <a:ext uri="{FF2B5EF4-FFF2-40B4-BE49-F238E27FC236}">
                  <a16:creationId xmlns:a16="http://schemas.microsoft.com/office/drawing/2014/main" id="{39A349DC-DB13-F50A-AAC7-D6875DEC05EA}"/>
                </a:ext>
              </a:extLst>
            </p:cNvPr>
            <p:cNvSpPr/>
            <p:nvPr/>
          </p:nvSpPr>
          <p:spPr>
            <a:xfrm>
              <a:off x="6301175" y="3478888"/>
              <a:ext cx="210500" cy="131826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endParaRPr lang="en-US" sz="1200">
                <a:solidFill>
                  <a:schemeClr val="tx1"/>
                </a:solidFill>
              </a:endParaRPr>
            </a:p>
          </p:txBody>
        </p:sp>
        <p:sp>
          <p:nvSpPr>
            <p:cNvPr id="42" name="Rectangle 41">
              <a:extLst>
                <a:ext uri="{FF2B5EF4-FFF2-40B4-BE49-F238E27FC236}">
                  <a16:creationId xmlns:a16="http://schemas.microsoft.com/office/drawing/2014/main" id="{D57ED3F8-BA2E-FA14-0CB1-363E34C68836}"/>
                </a:ext>
              </a:extLst>
            </p:cNvPr>
            <p:cNvSpPr/>
            <p:nvPr/>
          </p:nvSpPr>
          <p:spPr>
            <a:xfrm>
              <a:off x="6368141" y="5012789"/>
              <a:ext cx="210500" cy="131826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endParaRPr lang="en-US" sz="1200">
                <a:solidFill>
                  <a:schemeClr val="tx1"/>
                </a:solidFill>
              </a:endParaRPr>
            </a:p>
          </p:txBody>
        </p:sp>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50341E35-175B-DF05-4C61-A617B2D2CD68}"/>
                    </a:ext>
                  </a:extLst>
                </p:cNvPr>
                <p:cNvSpPr/>
                <p:nvPr/>
              </p:nvSpPr>
              <p:spPr>
                <a:xfrm>
                  <a:off x="6001786" y="2122677"/>
                  <a:ext cx="457200" cy="1097555"/>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400">
                      <a:solidFill>
                        <a:schemeClr val="tx1"/>
                      </a:solidFill>
                    </a:rPr>
                    <a:t>Orbit Averaged Density </a:t>
                  </a:r>
                  <a14:m>
                    <m:oMath xmlns:m="http://schemas.openxmlformats.org/officeDocument/2006/math">
                      <m:r>
                        <m:rPr>
                          <m:nor/>
                        </m:rPr>
                        <a:rPr lang="en-US" sz="1400" b="0" i="0" smtClean="0">
                          <a:solidFill>
                            <a:schemeClr val="tx1"/>
                          </a:solidFill>
                        </a:rPr>
                        <m:t>(</m:t>
                      </m:r>
                      <m:r>
                        <m:rPr>
                          <m:nor/>
                        </m:rPr>
                        <a:rPr lang="en-US" sz="1400" b="0" i="0" smtClean="0">
                          <a:solidFill>
                            <a:schemeClr val="tx1"/>
                          </a:solidFill>
                        </a:rPr>
                        <m:t>kg</m:t>
                      </m:r>
                      <m:r>
                        <m:rPr>
                          <m:nor/>
                        </m:rPr>
                        <a:rPr lang="en-US" sz="1400" b="0" i="0" smtClean="0">
                          <a:solidFill>
                            <a:schemeClr val="tx1"/>
                          </a:solidFill>
                        </a:rPr>
                        <m:t>/</m:t>
                      </m:r>
                      <m:sSup>
                        <m:sSupPr>
                          <m:ctrlPr>
                            <a:rPr lang="en-US" sz="1400" b="0" i="1" smtClean="0">
                              <a:solidFill>
                                <a:schemeClr val="tx1"/>
                              </a:solidFill>
                              <a:latin typeface="Cambria Math" panose="02040503050406030204" pitchFamily="18" charset="0"/>
                            </a:rPr>
                          </m:ctrlPr>
                        </m:sSupPr>
                        <m:e>
                          <m:r>
                            <m:rPr>
                              <m:nor/>
                            </m:rPr>
                            <a:rPr lang="en-US" sz="1400" b="0" i="0" smtClean="0">
                              <a:solidFill>
                                <a:schemeClr val="tx1"/>
                              </a:solidFill>
                            </a:rPr>
                            <m:t>m</m:t>
                          </m:r>
                        </m:e>
                        <m:sup>
                          <m:r>
                            <m:rPr>
                              <m:nor/>
                            </m:rPr>
                            <a:rPr lang="en-US" sz="1400" b="0" i="0" smtClean="0">
                              <a:solidFill>
                                <a:schemeClr val="tx1"/>
                              </a:solidFill>
                            </a:rPr>
                            <m:t>3</m:t>
                          </m:r>
                        </m:sup>
                      </m:sSup>
                      <m:r>
                        <m:rPr>
                          <m:nor/>
                        </m:rPr>
                        <a:rPr lang="en-US" sz="1400" b="0" i="0" smtClean="0">
                          <a:solidFill>
                            <a:schemeClr val="tx1"/>
                          </a:solidFill>
                        </a:rPr>
                        <m:t>)</m:t>
                      </m:r>
                    </m:oMath>
                  </a14:m>
                  <a:endParaRPr lang="en-US" sz="1400">
                    <a:solidFill>
                      <a:schemeClr val="tx1"/>
                    </a:solidFill>
                  </a:endParaRPr>
                </a:p>
              </p:txBody>
            </p:sp>
          </mc:Choice>
          <mc:Fallback xmlns="">
            <p:sp>
              <p:nvSpPr>
                <p:cNvPr id="43" name="Rectangle 42">
                  <a:extLst>
                    <a:ext uri="{FF2B5EF4-FFF2-40B4-BE49-F238E27FC236}">
                      <a16:creationId xmlns:a16="http://schemas.microsoft.com/office/drawing/2014/main" id="{50341E35-175B-DF05-4C61-A617B2D2CD68}"/>
                    </a:ext>
                  </a:extLst>
                </p:cNvPr>
                <p:cNvSpPr>
                  <a:spLocks noRot="1" noChangeAspect="1" noMove="1" noResize="1" noEditPoints="1" noAdjustHandles="1" noChangeArrowheads="1" noChangeShapeType="1" noTextEdit="1"/>
                </p:cNvSpPr>
                <p:nvPr/>
              </p:nvSpPr>
              <p:spPr>
                <a:xfrm>
                  <a:off x="6001786" y="2122677"/>
                  <a:ext cx="457200" cy="1097555"/>
                </a:xfrm>
                <a:prstGeom prst="rect">
                  <a:avLst/>
                </a:prstGeom>
                <a:blipFill>
                  <a:blip r:embed="rId4"/>
                  <a:stretch>
                    <a:fillRect t="-885" r="-9574" b="-442"/>
                  </a:stretch>
                </a:blipFill>
                <a:ln w="31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5A83BD2B-7A67-DF32-5513-7BBACCD36252}"/>
                    </a:ext>
                  </a:extLst>
                </p:cNvPr>
                <p:cNvSpPr/>
                <p:nvPr/>
              </p:nvSpPr>
              <p:spPr>
                <a:xfrm>
                  <a:off x="6134401" y="3521006"/>
                  <a:ext cx="457200" cy="1170432"/>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400">
                      <a:solidFill>
                        <a:schemeClr val="tx1"/>
                      </a:solidFill>
                    </a:rPr>
                    <a:t>In-Track </a:t>
                  </a:r>
                </a:p>
                <a:p>
                  <a:pPr algn="ctr"/>
                  <a:r>
                    <a:rPr lang="en-US" sz="1400">
                      <a:solidFill>
                        <a:schemeClr val="tx1"/>
                      </a:solidFill>
                    </a:rPr>
                    <a:t>Residuals </a:t>
                  </a:r>
                  <a14:m>
                    <m:oMath xmlns:m="http://schemas.openxmlformats.org/officeDocument/2006/math">
                      <m:r>
                        <m:rPr>
                          <m:nor/>
                        </m:rPr>
                        <a:rPr lang="en-US" sz="1400" b="0" i="0" smtClean="0">
                          <a:solidFill>
                            <a:schemeClr val="tx1"/>
                          </a:solidFill>
                        </a:rPr>
                        <m:t>(</m:t>
                      </m:r>
                      <m:r>
                        <m:rPr>
                          <m:nor/>
                        </m:rPr>
                        <a:rPr lang="en-US" sz="1400" b="0" i="0" smtClean="0">
                          <a:solidFill>
                            <a:schemeClr val="tx1"/>
                          </a:solidFill>
                        </a:rPr>
                        <m:t>m</m:t>
                      </m:r>
                      <m:r>
                        <m:rPr>
                          <m:nor/>
                        </m:rPr>
                        <a:rPr lang="en-US" sz="1400" b="0" i="0" smtClean="0">
                          <a:solidFill>
                            <a:schemeClr val="tx1"/>
                          </a:solidFill>
                        </a:rPr>
                        <m:t>)</m:t>
                      </m:r>
                    </m:oMath>
                  </a14:m>
                  <a:endParaRPr lang="en-US" sz="1400">
                    <a:solidFill>
                      <a:schemeClr val="tx1"/>
                    </a:solidFill>
                  </a:endParaRPr>
                </a:p>
              </p:txBody>
            </p:sp>
          </mc:Choice>
          <mc:Fallback xmlns="">
            <p:sp>
              <p:nvSpPr>
                <p:cNvPr id="44" name="Rectangle 43">
                  <a:extLst>
                    <a:ext uri="{FF2B5EF4-FFF2-40B4-BE49-F238E27FC236}">
                      <a16:creationId xmlns:a16="http://schemas.microsoft.com/office/drawing/2014/main" id="{5A83BD2B-7A67-DF32-5513-7BBACCD36252}"/>
                    </a:ext>
                  </a:extLst>
                </p:cNvPr>
                <p:cNvSpPr>
                  <a:spLocks noRot="1" noChangeAspect="1" noMove="1" noResize="1" noEditPoints="1" noAdjustHandles="1" noChangeArrowheads="1" noChangeShapeType="1" noTextEdit="1"/>
                </p:cNvSpPr>
                <p:nvPr/>
              </p:nvSpPr>
              <p:spPr>
                <a:xfrm>
                  <a:off x="6134401" y="3521006"/>
                  <a:ext cx="457200" cy="1170432"/>
                </a:xfrm>
                <a:prstGeom prst="rect">
                  <a:avLst/>
                </a:prstGeom>
                <a:blipFill>
                  <a:blip r:embed="rId5"/>
                  <a:stretch>
                    <a:fillRect r="-6383"/>
                  </a:stretch>
                </a:blipFill>
                <a:ln w="31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FE9C8A21-1B4B-82A6-A84F-6D3CBA711224}"/>
                    </a:ext>
                  </a:extLst>
                </p:cNvPr>
                <p:cNvSpPr/>
                <p:nvPr/>
              </p:nvSpPr>
              <p:spPr>
                <a:xfrm>
                  <a:off x="6177825" y="4977263"/>
                  <a:ext cx="457200" cy="1170432"/>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400">
                      <a:solidFill>
                        <a:schemeClr val="tx1"/>
                      </a:solidFill>
                    </a:rPr>
                    <a:t>In-Track </a:t>
                  </a:r>
                </a:p>
                <a:p>
                  <a:pPr algn="ctr"/>
                  <a:r>
                    <a:rPr lang="en-US" sz="1400">
                      <a:solidFill>
                        <a:schemeClr val="tx1"/>
                      </a:solidFill>
                    </a:rPr>
                    <a:t>RMSe </a:t>
                  </a:r>
                  <a14:m>
                    <m:oMath xmlns:m="http://schemas.openxmlformats.org/officeDocument/2006/math">
                      <m:r>
                        <m:rPr>
                          <m:nor/>
                        </m:rPr>
                        <a:rPr lang="en-US" sz="1400" b="0" i="0" smtClean="0">
                          <a:solidFill>
                            <a:schemeClr val="tx1"/>
                          </a:solidFill>
                        </a:rPr>
                        <m:t>(</m:t>
                      </m:r>
                      <m:r>
                        <m:rPr>
                          <m:nor/>
                        </m:rPr>
                        <a:rPr lang="en-US" sz="1400" b="0" i="0" smtClean="0">
                          <a:solidFill>
                            <a:schemeClr val="tx1"/>
                          </a:solidFill>
                        </a:rPr>
                        <m:t>m</m:t>
                      </m:r>
                      <m:r>
                        <m:rPr>
                          <m:nor/>
                        </m:rPr>
                        <a:rPr lang="en-US" sz="1400" b="0" i="0" smtClean="0">
                          <a:solidFill>
                            <a:schemeClr val="tx1"/>
                          </a:solidFill>
                        </a:rPr>
                        <m:t>)</m:t>
                      </m:r>
                    </m:oMath>
                  </a14:m>
                  <a:endParaRPr lang="en-US" sz="1400">
                    <a:solidFill>
                      <a:schemeClr val="tx1"/>
                    </a:solidFill>
                  </a:endParaRPr>
                </a:p>
              </p:txBody>
            </p:sp>
          </mc:Choice>
          <mc:Fallback xmlns="">
            <p:sp>
              <p:nvSpPr>
                <p:cNvPr id="45" name="Rectangle 44">
                  <a:extLst>
                    <a:ext uri="{FF2B5EF4-FFF2-40B4-BE49-F238E27FC236}">
                      <a16:creationId xmlns:a16="http://schemas.microsoft.com/office/drawing/2014/main" id="{FE9C8A21-1B4B-82A6-A84F-6D3CBA711224}"/>
                    </a:ext>
                  </a:extLst>
                </p:cNvPr>
                <p:cNvSpPr>
                  <a:spLocks noRot="1" noChangeAspect="1" noMove="1" noResize="1" noEditPoints="1" noAdjustHandles="1" noChangeArrowheads="1" noChangeShapeType="1" noTextEdit="1"/>
                </p:cNvSpPr>
                <p:nvPr/>
              </p:nvSpPr>
              <p:spPr>
                <a:xfrm>
                  <a:off x="6177825" y="4977263"/>
                  <a:ext cx="457200" cy="1170432"/>
                </a:xfrm>
                <a:prstGeom prst="rect">
                  <a:avLst/>
                </a:prstGeom>
                <a:blipFill>
                  <a:blip r:embed="rId6"/>
                  <a:stretch>
                    <a:fillRect r="-6383"/>
                  </a:stretch>
                </a:blipFill>
                <a:ln w="3175">
                  <a:noFill/>
                </a:ln>
              </p:spPr>
              <p:txBody>
                <a:bodyPr/>
                <a:lstStyle/>
                <a:p>
                  <a:r>
                    <a:rPr lang="en-US">
                      <a:noFill/>
                    </a:rPr>
                    <a:t> </a:t>
                  </a:r>
                </a:p>
              </p:txBody>
            </p:sp>
          </mc:Fallback>
        </mc:AlternateContent>
        <p:sp>
          <p:nvSpPr>
            <p:cNvPr id="46" name="Rectangle 45">
              <a:extLst>
                <a:ext uri="{FF2B5EF4-FFF2-40B4-BE49-F238E27FC236}">
                  <a16:creationId xmlns:a16="http://schemas.microsoft.com/office/drawing/2014/main" id="{DA77130B-3FE9-56E5-8E33-1AD8BDCDC6D1}"/>
                </a:ext>
              </a:extLst>
            </p:cNvPr>
            <p:cNvSpPr/>
            <p:nvPr/>
          </p:nvSpPr>
          <p:spPr>
            <a:xfrm>
              <a:off x="8410177" y="6272270"/>
              <a:ext cx="1211580" cy="20138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Date</a:t>
              </a:r>
            </a:p>
          </p:txBody>
        </p:sp>
        <p:pic>
          <p:nvPicPr>
            <p:cNvPr id="47" name="Picture 46">
              <a:extLst>
                <a:ext uri="{FF2B5EF4-FFF2-40B4-BE49-F238E27FC236}">
                  <a16:creationId xmlns:a16="http://schemas.microsoft.com/office/drawing/2014/main" id="{4EB1E19B-EF4E-D9EF-7B74-F2F541F65009}"/>
                </a:ext>
              </a:extLst>
            </p:cNvPr>
            <p:cNvPicPr>
              <a:picLocks noChangeAspect="1"/>
            </p:cNvPicPr>
            <p:nvPr/>
          </p:nvPicPr>
          <p:blipFill>
            <a:blip r:embed="rId7"/>
            <a:stretch>
              <a:fillRect/>
            </a:stretch>
          </p:blipFill>
          <p:spPr>
            <a:xfrm>
              <a:off x="11118598" y="2090737"/>
              <a:ext cx="944779" cy="1185972"/>
            </a:xfrm>
            <a:prstGeom prst="rect">
              <a:avLst/>
            </a:prstGeom>
          </p:spPr>
        </p:pic>
      </p:grpSp>
      <p:graphicFrame>
        <p:nvGraphicFramePr>
          <p:cNvPr id="5" name="Diagram 4">
            <a:extLst>
              <a:ext uri="{FF2B5EF4-FFF2-40B4-BE49-F238E27FC236}">
                <a16:creationId xmlns:a16="http://schemas.microsoft.com/office/drawing/2014/main" id="{5EAECD0B-AD76-7436-2019-60CF86D9E61D}"/>
              </a:ext>
            </a:extLst>
          </p:cNvPr>
          <p:cNvGraphicFramePr/>
          <p:nvPr/>
        </p:nvGraphicFramePr>
        <p:xfrm>
          <a:off x="1712745" y="22860"/>
          <a:ext cx="8766509" cy="48178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6" name="Title 1">
            <a:extLst>
              <a:ext uri="{FF2B5EF4-FFF2-40B4-BE49-F238E27FC236}">
                <a16:creationId xmlns:a16="http://schemas.microsoft.com/office/drawing/2014/main" id="{F18A025F-9EA8-BA98-5B85-E582BD03B041}"/>
              </a:ext>
            </a:extLst>
          </p:cNvPr>
          <p:cNvSpPr>
            <a:spLocks noGrp="1"/>
          </p:cNvSpPr>
          <p:nvPr>
            <p:ph type="title"/>
          </p:nvPr>
        </p:nvSpPr>
        <p:spPr>
          <a:xfrm>
            <a:off x="311176" y="712207"/>
            <a:ext cx="4275274" cy="678293"/>
          </a:xfrm>
        </p:spPr>
        <p:txBody>
          <a:bodyPr>
            <a:normAutofit/>
          </a:bodyPr>
          <a:lstStyle/>
          <a:p>
            <a:r>
              <a:rPr lang="en-US"/>
              <a:t>Results and Discussion</a:t>
            </a:r>
          </a:p>
        </p:txBody>
      </p:sp>
      <mc:AlternateContent xmlns:mc="http://schemas.openxmlformats.org/markup-compatibility/2006" xmlns:a14="http://schemas.microsoft.com/office/drawing/2010/main">
        <mc:Choice Requires="a14">
          <p:sp>
            <p:nvSpPr>
              <p:cNvPr id="37" name="Content Placeholder 2">
                <a:extLst>
                  <a:ext uri="{FF2B5EF4-FFF2-40B4-BE49-F238E27FC236}">
                    <a16:creationId xmlns:a16="http://schemas.microsoft.com/office/drawing/2014/main" id="{080A47B2-3FBE-A48F-18E7-AC98EC557D21}"/>
                  </a:ext>
                </a:extLst>
              </p:cNvPr>
              <p:cNvSpPr>
                <a:spLocks noGrp="1"/>
              </p:cNvSpPr>
              <p:nvPr>
                <p:ph idx="1"/>
              </p:nvPr>
            </p:nvSpPr>
            <p:spPr>
              <a:xfrm>
                <a:off x="311176" y="1463767"/>
                <a:ext cx="4347068" cy="3048351"/>
              </a:xfrm>
            </p:spPr>
            <p:txBody>
              <a:bodyPr>
                <a:noAutofit/>
              </a:bodyPr>
              <a:lstStyle/>
              <a:p>
                <a:pPr>
                  <a:lnSpc>
                    <a:spcPct val="100000"/>
                  </a:lnSpc>
                  <a:spcBef>
                    <a:spcPts val="200"/>
                  </a:spcBef>
                </a:pPr>
                <a:r>
                  <a:rPr lang="en-US" sz="1800"/>
                  <a:t>Represents a validation of atmospheric models under the following conditions/assumptions:</a:t>
                </a:r>
              </a:p>
              <a:p>
                <a:pPr lvl="1">
                  <a:lnSpc>
                    <a:spcPct val="100000"/>
                  </a:lnSpc>
                  <a:spcBef>
                    <a:spcPts val="200"/>
                  </a:spcBef>
                </a:pPr>
                <a:r>
                  <a:rPr lang="en-US"/>
                  <a:t>Low-to-minor geomagnetic activity, deep solar minimum</a:t>
                </a:r>
              </a:p>
              <a:p>
                <a:pPr lvl="1">
                  <a:lnSpc>
                    <a:spcPct val="100000"/>
                  </a:lnSpc>
                  <a:spcBef>
                    <a:spcPts val="200"/>
                  </a:spcBef>
                </a:pPr>
                <a:r>
                  <a:rPr lang="en-US"/>
                  <a:t>ICESat-2 orbit altitude of ~496 km</a:t>
                </a:r>
              </a:p>
              <a:p>
                <a:pPr lvl="1">
                  <a:lnSpc>
                    <a:spcPct val="100000"/>
                  </a:lnSpc>
                  <a:spcBef>
                    <a:spcPts val="200"/>
                  </a:spcBef>
                </a:pPr>
                <a14:m>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𝐶</m:t>
                        </m:r>
                      </m:e>
                      <m:sub>
                        <m:r>
                          <a:rPr lang="en-US" b="0" i="1" smtClean="0">
                            <a:solidFill>
                              <a:schemeClr val="tx1"/>
                            </a:solidFill>
                            <a:latin typeface="Cambria Math" panose="02040503050406030204" pitchFamily="18" charset="0"/>
                          </a:rPr>
                          <m:t>𝐷</m:t>
                        </m:r>
                      </m:sub>
                    </m:sSub>
                    <m:r>
                      <a:rPr lang="en-US" b="0" i="1" smtClean="0">
                        <a:solidFill>
                          <a:schemeClr val="tx1"/>
                        </a:solidFill>
                        <a:latin typeface="Cambria Math" panose="02040503050406030204" pitchFamily="18" charset="0"/>
                      </a:rPr>
                      <m:t>=2.2</m:t>
                    </m:r>
                  </m:oMath>
                </a14:m>
                <a:endParaRPr lang="en-US"/>
              </a:p>
              <a:p>
                <a:pPr lvl="1">
                  <a:lnSpc>
                    <a:spcPct val="100000"/>
                  </a:lnSpc>
                  <a:spcBef>
                    <a:spcPts val="200"/>
                  </a:spcBef>
                </a:pPr>
                <a:r>
                  <a:rPr lang="en-US">
                    <a:effectLst/>
                  </a:rPr>
                  <a:t>Method captures large/global scale density variations</a:t>
                </a:r>
                <a:r>
                  <a:rPr lang="en-US">
                    <a:cs typeface="Calibri"/>
                  </a:rPr>
                  <a:t>, of which, drag is most sensitive</a:t>
                </a:r>
              </a:p>
            </p:txBody>
          </p:sp>
        </mc:Choice>
        <mc:Fallback xmlns="">
          <p:sp>
            <p:nvSpPr>
              <p:cNvPr id="37" name="Content Placeholder 2">
                <a:extLst>
                  <a:ext uri="{FF2B5EF4-FFF2-40B4-BE49-F238E27FC236}">
                    <a16:creationId xmlns:a16="http://schemas.microsoft.com/office/drawing/2014/main" id="{080A47B2-3FBE-A48F-18E7-AC98EC557D21}"/>
                  </a:ext>
                </a:extLst>
              </p:cNvPr>
              <p:cNvSpPr>
                <a:spLocks noGrp="1" noRot="1" noChangeAspect="1" noMove="1" noResize="1" noEditPoints="1" noAdjustHandles="1" noChangeArrowheads="1" noChangeShapeType="1" noTextEdit="1"/>
              </p:cNvSpPr>
              <p:nvPr>
                <p:ph idx="1"/>
              </p:nvPr>
            </p:nvSpPr>
            <p:spPr>
              <a:xfrm>
                <a:off x="311176" y="1463767"/>
                <a:ext cx="4347068" cy="3048351"/>
              </a:xfrm>
              <a:blipFill>
                <a:blip r:embed="rId13"/>
                <a:stretch>
                  <a:fillRect l="-842" t="-1000"/>
                </a:stretch>
              </a:blipFill>
            </p:spPr>
            <p:txBody>
              <a:bodyPr/>
              <a:lstStyle/>
              <a:p>
                <a:r>
                  <a:rPr lang="en-US">
                    <a:noFill/>
                  </a:rPr>
                  <a:t> </a:t>
                </a:r>
              </a:p>
            </p:txBody>
          </p:sp>
        </mc:Fallback>
      </mc:AlternateContent>
      <p:sp>
        <p:nvSpPr>
          <p:cNvPr id="50" name="Speech Bubble: Rectangle with Corners Rounded 49">
            <a:extLst>
              <a:ext uri="{FF2B5EF4-FFF2-40B4-BE49-F238E27FC236}">
                <a16:creationId xmlns:a16="http://schemas.microsoft.com/office/drawing/2014/main" id="{1FF4FF75-4395-BD71-0A34-7E17C7F3D714}"/>
              </a:ext>
            </a:extLst>
          </p:cNvPr>
          <p:cNvSpPr/>
          <p:nvPr/>
        </p:nvSpPr>
        <p:spPr>
          <a:xfrm>
            <a:off x="592572" y="5448229"/>
            <a:ext cx="4232433" cy="1040777"/>
          </a:xfrm>
          <a:prstGeom prst="wedgeRoundRectCallout">
            <a:avLst>
              <a:gd name="adj1" fmla="val 48183"/>
              <a:gd name="adj2" fmla="val 14735"/>
              <a:gd name="adj3" fmla="val 16667"/>
            </a:avLst>
          </a:prstGeom>
          <a:solidFill>
            <a:srgbClr val="D0DCF0"/>
          </a:solidFill>
          <a:ln w="127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indent="-113030" algn="ctr"/>
            <a:r>
              <a:rPr lang="en-US">
                <a:solidFill>
                  <a:schemeClr val="tx1"/>
                </a:solidFill>
              </a:rPr>
              <a:t>Relative deviations from PCE orbit are treated as a proxy for model densities differing from a true density (unknown)</a:t>
            </a:r>
            <a:endParaRPr lang="en-US">
              <a:solidFill>
                <a:schemeClr val="tx1"/>
              </a:solidFill>
              <a:cs typeface="Calibri"/>
            </a:endParaRPr>
          </a:p>
        </p:txBody>
      </p:sp>
      <p:cxnSp>
        <p:nvCxnSpPr>
          <p:cNvPr id="21" name="Straight Arrow Connector 20">
            <a:extLst>
              <a:ext uri="{FF2B5EF4-FFF2-40B4-BE49-F238E27FC236}">
                <a16:creationId xmlns:a16="http://schemas.microsoft.com/office/drawing/2014/main" id="{84CDF67A-F516-485E-96E1-6009CB671B12}"/>
              </a:ext>
            </a:extLst>
          </p:cNvPr>
          <p:cNvCxnSpPr>
            <a:cxnSpLocks/>
          </p:cNvCxnSpPr>
          <p:nvPr/>
        </p:nvCxnSpPr>
        <p:spPr>
          <a:xfrm flipV="1">
            <a:off x="4301724" y="3719506"/>
            <a:ext cx="615835" cy="1274104"/>
          </a:xfrm>
          <a:prstGeom prst="straightConnector1">
            <a:avLst/>
          </a:prstGeom>
          <a:ln w="28575">
            <a:solidFill>
              <a:schemeClr val="accent1">
                <a:lumMod val="40000"/>
                <a:lumOff val="60000"/>
              </a:schemeClr>
            </a:solidFill>
            <a:prstDash val="lgDash"/>
            <a:bevel/>
            <a:headEnd type="oval" w="sm" len="sm"/>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Speech Bubble: Rectangle with Corners Rounded 47">
                <a:extLst>
                  <a:ext uri="{FF2B5EF4-FFF2-40B4-BE49-F238E27FC236}">
                    <a16:creationId xmlns:a16="http://schemas.microsoft.com/office/drawing/2014/main" id="{190C5D47-9840-1947-6030-E6634F5B8EA4}"/>
                  </a:ext>
                </a:extLst>
              </p:cNvPr>
              <p:cNvSpPr/>
              <p:nvPr/>
            </p:nvSpPr>
            <p:spPr>
              <a:xfrm>
                <a:off x="592573" y="4395652"/>
                <a:ext cx="4188394" cy="998581"/>
              </a:xfrm>
              <a:prstGeom prst="wedgeRoundRectCallout">
                <a:avLst>
                  <a:gd name="adj1" fmla="val 48183"/>
                  <a:gd name="adj2" fmla="val 14735"/>
                  <a:gd name="adj3" fmla="val 16667"/>
                </a:avLst>
              </a:prstGeom>
              <a:solidFill>
                <a:srgbClr val="D0DCF0"/>
              </a:solidFill>
              <a:ln w="127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rtl="0" fontAlgn="ctr">
                  <a:spcBef>
                    <a:spcPts val="0"/>
                  </a:spcBef>
                  <a:spcAft>
                    <a:spcPts val="0"/>
                  </a:spcAft>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𝑃𝐶𝐸</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𝑀𝑜𝑑𝑒𝑙</m:t>
                      </m:r>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𝑂𝑟𝑏𝑖𝑡</m:t>
                      </m:r>
                    </m:oMath>
                  </m:oMathPara>
                </a14:m>
                <a:endParaRPr lang="en-US">
                  <a:solidFill>
                    <a:schemeClr val="tx1"/>
                  </a:solidFill>
                  <a:latin typeface="Calibri" panose="020F0502020204030204" pitchFamily="34" charset="0"/>
                </a:endParaRPr>
              </a:p>
              <a:p>
                <a:pPr rtl="0" fontAlgn="ctr">
                  <a:spcBef>
                    <a:spcPts val="0"/>
                  </a:spcBef>
                  <a:spcAft>
                    <a:spcPts val="0"/>
                  </a:spcAft>
                </a:pPr>
                <a:endParaRPr lang="en-US" sz="300">
                  <a:solidFill>
                    <a:schemeClr val="tx1"/>
                  </a:solidFill>
                  <a:latin typeface="Calibri" panose="020F0502020204030204" pitchFamily="34" charset="0"/>
                </a:endParaRPr>
              </a:p>
              <a:p>
                <a:pPr algn="ctr" rtl="0" fontAlgn="ctr">
                  <a:spcBef>
                    <a:spcPts val="0"/>
                  </a:spcBef>
                  <a:spcAft>
                    <a:spcPts val="0"/>
                  </a:spcAft>
                </a:pPr>
                <a:r>
                  <a:rPr lang="en-US">
                    <a:solidFill>
                      <a:schemeClr val="tx1"/>
                    </a:solidFill>
                    <a:latin typeface="Calibri" panose="020F0502020204030204" pitchFamily="34" charset="0"/>
                  </a:rPr>
                  <a:t>Majority of the error and variations should be due to drag</a:t>
                </a:r>
                <a:endParaRPr lang="en-US" sz="1800">
                  <a:solidFill>
                    <a:schemeClr val="tx1"/>
                  </a:solidFill>
                  <a:effectLst/>
                  <a:latin typeface="Calibri" panose="020F0502020204030204" pitchFamily="34" charset="0"/>
                </a:endParaRPr>
              </a:p>
            </p:txBody>
          </p:sp>
        </mc:Choice>
        <mc:Fallback xmlns="">
          <p:sp>
            <p:nvSpPr>
              <p:cNvPr id="48" name="Speech Bubble: Rectangle with Corners Rounded 47">
                <a:extLst>
                  <a:ext uri="{FF2B5EF4-FFF2-40B4-BE49-F238E27FC236}">
                    <a16:creationId xmlns:a16="http://schemas.microsoft.com/office/drawing/2014/main" id="{190C5D47-9840-1947-6030-E6634F5B8EA4}"/>
                  </a:ext>
                </a:extLst>
              </p:cNvPr>
              <p:cNvSpPr>
                <a:spLocks noRot="1" noChangeAspect="1" noMove="1" noResize="1" noEditPoints="1" noAdjustHandles="1" noChangeArrowheads="1" noChangeShapeType="1" noTextEdit="1"/>
              </p:cNvSpPr>
              <p:nvPr/>
            </p:nvSpPr>
            <p:spPr>
              <a:xfrm>
                <a:off x="592573" y="4395652"/>
                <a:ext cx="4188394" cy="998581"/>
              </a:xfrm>
              <a:prstGeom prst="wedgeRoundRectCallout">
                <a:avLst>
                  <a:gd name="adj1" fmla="val 48183"/>
                  <a:gd name="adj2" fmla="val 14735"/>
                  <a:gd name="adj3" fmla="val 16667"/>
                </a:avLst>
              </a:prstGeom>
              <a:blipFill>
                <a:blip r:embed="rId14"/>
                <a:stretch>
                  <a:fillRect l="-727" r="-1744" b="-7273"/>
                </a:stretch>
              </a:blipFill>
              <a:ln w="1270">
                <a:solidFill>
                  <a:schemeClr val="tx1">
                    <a:lumMod val="50000"/>
                    <a:lumOff val="50000"/>
                  </a:schemeClr>
                </a:solidFill>
              </a:ln>
            </p:spPr>
            <p:txBody>
              <a:bodyPr/>
              <a:lstStyle/>
              <a:p>
                <a:r>
                  <a:rPr lang="en-US">
                    <a:noFill/>
                  </a:rPr>
                  <a:t> </a:t>
                </a:r>
              </a:p>
            </p:txBody>
          </p:sp>
        </mc:Fallback>
      </mc:AlternateContent>
    </p:spTree>
    <p:extLst>
      <p:ext uri="{BB962C8B-B14F-4D97-AF65-F5344CB8AC3E}">
        <p14:creationId xmlns:p14="http://schemas.microsoft.com/office/powerpoint/2010/main" val="539793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93269F9A-28CB-1E22-6D45-438152779DD4}"/>
              </a:ext>
            </a:extLst>
          </p:cNvPr>
          <p:cNvGrpSpPr/>
          <p:nvPr/>
        </p:nvGrpSpPr>
        <p:grpSpPr>
          <a:xfrm>
            <a:off x="4577373" y="712207"/>
            <a:ext cx="7606781" cy="5672747"/>
            <a:chOff x="6001786" y="1953226"/>
            <a:chExt cx="6061591" cy="4520424"/>
          </a:xfrm>
        </p:grpSpPr>
        <p:pic>
          <p:nvPicPr>
            <p:cNvPr id="38" name="Picture 37">
              <a:extLst>
                <a:ext uri="{FF2B5EF4-FFF2-40B4-BE49-F238E27FC236}">
                  <a16:creationId xmlns:a16="http://schemas.microsoft.com/office/drawing/2014/main" id="{372D5348-FBB5-CD57-E45F-3BFF7F0DAD71}"/>
                </a:ext>
              </a:extLst>
            </p:cNvPr>
            <p:cNvPicPr>
              <a:picLocks noChangeAspect="1"/>
            </p:cNvPicPr>
            <p:nvPr/>
          </p:nvPicPr>
          <p:blipFill rotWithShape="1">
            <a:blip r:embed="rId3"/>
            <a:srcRect t="30529" r="12312" b="3122"/>
            <a:stretch/>
          </p:blipFill>
          <p:spPr>
            <a:xfrm>
              <a:off x="6220407" y="2075584"/>
              <a:ext cx="5044766" cy="4362540"/>
            </a:xfrm>
            <a:prstGeom prst="rect">
              <a:avLst/>
            </a:prstGeom>
          </p:spPr>
        </p:pic>
        <p:sp>
          <p:nvSpPr>
            <p:cNvPr id="39" name="Rectangle 38">
              <a:extLst>
                <a:ext uri="{FF2B5EF4-FFF2-40B4-BE49-F238E27FC236}">
                  <a16:creationId xmlns:a16="http://schemas.microsoft.com/office/drawing/2014/main" id="{E52EB0FC-6631-C8EB-EE94-2F50365ECC24}"/>
                </a:ext>
              </a:extLst>
            </p:cNvPr>
            <p:cNvSpPr/>
            <p:nvPr/>
          </p:nvSpPr>
          <p:spPr>
            <a:xfrm>
              <a:off x="6207628" y="1953226"/>
              <a:ext cx="256620" cy="1439016"/>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endParaRPr lang="en-US" sz="1200">
                <a:solidFill>
                  <a:schemeClr val="tx1"/>
                </a:solidFill>
              </a:endParaRPr>
            </a:p>
          </p:txBody>
        </p:sp>
        <p:sp>
          <p:nvSpPr>
            <p:cNvPr id="40" name="Rectangle 39">
              <a:extLst>
                <a:ext uri="{FF2B5EF4-FFF2-40B4-BE49-F238E27FC236}">
                  <a16:creationId xmlns:a16="http://schemas.microsoft.com/office/drawing/2014/main" id="{3C5C8ED9-18DB-716D-B2E2-389A9EBCFA30}"/>
                </a:ext>
              </a:extLst>
            </p:cNvPr>
            <p:cNvSpPr/>
            <p:nvPr/>
          </p:nvSpPr>
          <p:spPr>
            <a:xfrm>
              <a:off x="6301175" y="3478888"/>
              <a:ext cx="210500" cy="131826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endParaRPr lang="en-US" sz="1200">
                <a:solidFill>
                  <a:schemeClr val="tx1"/>
                </a:solidFill>
              </a:endParaRPr>
            </a:p>
          </p:txBody>
        </p:sp>
        <p:sp>
          <p:nvSpPr>
            <p:cNvPr id="41" name="Rectangle 40">
              <a:extLst>
                <a:ext uri="{FF2B5EF4-FFF2-40B4-BE49-F238E27FC236}">
                  <a16:creationId xmlns:a16="http://schemas.microsoft.com/office/drawing/2014/main" id="{8BF0EF1F-5AA0-796B-C7C7-C05D80E2BA4E}"/>
                </a:ext>
              </a:extLst>
            </p:cNvPr>
            <p:cNvSpPr/>
            <p:nvPr/>
          </p:nvSpPr>
          <p:spPr>
            <a:xfrm>
              <a:off x="6368141" y="5012789"/>
              <a:ext cx="210500" cy="131826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endParaRPr lang="en-US" sz="1200">
                <a:solidFill>
                  <a:schemeClr val="tx1"/>
                </a:solidFill>
              </a:endParaRPr>
            </a:p>
          </p:txBody>
        </p:sp>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A1319E80-952B-6B9F-69E3-77066A3C505C}"/>
                    </a:ext>
                  </a:extLst>
                </p:cNvPr>
                <p:cNvSpPr/>
                <p:nvPr/>
              </p:nvSpPr>
              <p:spPr>
                <a:xfrm>
                  <a:off x="6001786" y="2122677"/>
                  <a:ext cx="457200" cy="1097555"/>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400">
                      <a:solidFill>
                        <a:schemeClr val="tx1"/>
                      </a:solidFill>
                    </a:rPr>
                    <a:t>Orbit Averaged Density </a:t>
                  </a:r>
                  <a14:m>
                    <m:oMath xmlns:m="http://schemas.openxmlformats.org/officeDocument/2006/math">
                      <m:r>
                        <m:rPr>
                          <m:nor/>
                        </m:rPr>
                        <a:rPr lang="en-US" sz="1400" b="0" i="0" smtClean="0">
                          <a:solidFill>
                            <a:schemeClr val="tx1"/>
                          </a:solidFill>
                        </a:rPr>
                        <m:t>(</m:t>
                      </m:r>
                      <m:r>
                        <m:rPr>
                          <m:nor/>
                        </m:rPr>
                        <a:rPr lang="en-US" sz="1400" b="0" i="0" smtClean="0">
                          <a:solidFill>
                            <a:schemeClr val="tx1"/>
                          </a:solidFill>
                        </a:rPr>
                        <m:t>kg</m:t>
                      </m:r>
                      <m:r>
                        <m:rPr>
                          <m:nor/>
                        </m:rPr>
                        <a:rPr lang="en-US" sz="1400" b="0" i="0" smtClean="0">
                          <a:solidFill>
                            <a:schemeClr val="tx1"/>
                          </a:solidFill>
                        </a:rPr>
                        <m:t>/</m:t>
                      </m:r>
                      <m:sSup>
                        <m:sSupPr>
                          <m:ctrlPr>
                            <a:rPr lang="en-US" sz="1400" b="0" i="1" smtClean="0">
                              <a:solidFill>
                                <a:schemeClr val="tx1"/>
                              </a:solidFill>
                              <a:latin typeface="Cambria Math" panose="02040503050406030204" pitchFamily="18" charset="0"/>
                            </a:rPr>
                          </m:ctrlPr>
                        </m:sSupPr>
                        <m:e>
                          <m:r>
                            <m:rPr>
                              <m:nor/>
                            </m:rPr>
                            <a:rPr lang="en-US" sz="1400" b="0" i="0" smtClean="0">
                              <a:solidFill>
                                <a:schemeClr val="tx1"/>
                              </a:solidFill>
                            </a:rPr>
                            <m:t>m</m:t>
                          </m:r>
                        </m:e>
                        <m:sup>
                          <m:r>
                            <m:rPr>
                              <m:nor/>
                            </m:rPr>
                            <a:rPr lang="en-US" sz="1400" b="0" i="0" smtClean="0">
                              <a:solidFill>
                                <a:schemeClr val="tx1"/>
                              </a:solidFill>
                            </a:rPr>
                            <m:t>3</m:t>
                          </m:r>
                        </m:sup>
                      </m:sSup>
                      <m:r>
                        <m:rPr>
                          <m:nor/>
                        </m:rPr>
                        <a:rPr lang="en-US" sz="1400" b="0" i="0" smtClean="0">
                          <a:solidFill>
                            <a:schemeClr val="tx1"/>
                          </a:solidFill>
                        </a:rPr>
                        <m:t>)</m:t>
                      </m:r>
                    </m:oMath>
                  </a14:m>
                  <a:endParaRPr lang="en-US" sz="1400">
                    <a:solidFill>
                      <a:schemeClr val="tx1"/>
                    </a:solidFill>
                  </a:endParaRPr>
                </a:p>
              </p:txBody>
            </p:sp>
          </mc:Choice>
          <mc:Fallback xmlns="">
            <p:sp>
              <p:nvSpPr>
                <p:cNvPr id="42" name="Rectangle 41">
                  <a:extLst>
                    <a:ext uri="{FF2B5EF4-FFF2-40B4-BE49-F238E27FC236}">
                      <a16:creationId xmlns:a16="http://schemas.microsoft.com/office/drawing/2014/main" id="{A1319E80-952B-6B9F-69E3-77066A3C505C}"/>
                    </a:ext>
                  </a:extLst>
                </p:cNvPr>
                <p:cNvSpPr>
                  <a:spLocks noRot="1" noChangeAspect="1" noMove="1" noResize="1" noEditPoints="1" noAdjustHandles="1" noChangeArrowheads="1" noChangeShapeType="1" noTextEdit="1"/>
                </p:cNvSpPr>
                <p:nvPr/>
              </p:nvSpPr>
              <p:spPr>
                <a:xfrm>
                  <a:off x="6001786" y="2122677"/>
                  <a:ext cx="457200" cy="1097555"/>
                </a:xfrm>
                <a:prstGeom prst="rect">
                  <a:avLst/>
                </a:prstGeom>
                <a:blipFill>
                  <a:blip r:embed="rId5"/>
                  <a:stretch>
                    <a:fillRect t="-885" r="-9574" b="-442"/>
                  </a:stretch>
                </a:blipFill>
                <a:ln w="31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9D37D0CA-1B0E-C68C-1EF3-7F2A6585298F}"/>
                    </a:ext>
                  </a:extLst>
                </p:cNvPr>
                <p:cNvSpPr/>
                <p:nvPr/>
              </p:nvSpPr>
              <p:spPr>
                <a:xfrm>
                  <a:off x="6134401" y="3521006"/>
                  <a:ext cx="457200" cy="1170432"/>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400">
                      <a:solidFill>
                        <a:schemeClr val="tx1"/>
                      </a:solidFill>
                    </a:rPr>
                    <a:t>In-Track </a:t>
                  </a:r>
                </a:p>
                <a:p>
                  <a:pPr algn="ctr"/>
                  <a:r>
                    <a:rPr lang="en-US" sz="1400">
                      <a:solidFill>
                        <a:schemeClr val="tx1"/>
                      </a:solidFill>
                    </a:rPr>
                    <a:t>Residuals </a:t>
                  </a:r>
                  <a14:m>
                    <m:oMath xmlns:m="http://schemas.openxmlformats.org/officeDocument/2006/math">
                      <m:r>
                        <m:rPr>
                          <m:nor/>
                        </m:rPr>
                        <a:rPr lang="en-US" sz="1400" b="0" i="0" smtClean="0">
                          <a:solidFill>
                            <a:schemeClr val="tx1"/>
                          </a:solidFill>
                        </a:rPr>
                        <m:t>(</m:t>
                      </m:r>
                      <m:r>
                        <m:rPr>
                          <m:nor/>
                        </m:rPr>
                        <a:rPr lang="en-US" sz="1400" b="0" i="0" smtClean="0">
                          <a:solidFill>
                            <a:schemeClr val="tx1"/>
                          </a:solidFill>
                        </a:rPr>
                        <m:t>m</m:t>
                      </m:r>
                      <m:r>
                        <m:rPr>
                          <m:nor/>
                        </m:rPr>
                        <a:rPr lang="en-US" sz="1400" b="0" i="0" smtClean="0">
                          <a:solidFill>
                            <a:schemeClr val="tx1"/>
                          </a:solidFill>
                        </a:rPr>
                        <m:t>)</m:t>
                      </m:r>
                    </m:oMath>
                  </a14:m>
                  <a:endParaRPr lang="en-US" sz="1400">
                    <a:solidFill>
                      <a:schemeClr val="tx1"/>
                    </a:solidFill>
                  </a:endParaRPr>
                </a:p>
              </p:txBody>
            </p:sp>
          </mc:Choice>
          <mc:Fallback xmlns="">
            <p:sp>
              <p:nvSpPr>
                <p:cNvPr id="43" name="Rectangle 42">
                  <a:extLst>
                    <a:ext uri="{FF2B5EF4-FFF2-40B4-BE49-F238E27FC236}">
                      <a16:creationId xmlns:a16="http://schemas.microsoft.com/office/drawing/2014/main" id="{9D37D0CA-1B0E-C68C-1EF3-7F2A6585298F}"/>
                    </a:ext>
                  </a:extLst>
                </p:cNvPr>
                <p:cNvSpPr>
                  <a:spLocks noRot="1" noChangeAspect="1" noMove="1" noResize="1" noEditPoints="1" noAdjustHandles="1" noChangeArrowheads="1" noChangeShapeType="1" noTextEdit="1"/>
                </p:cNvSpPr>
                <p:nvPr/>
              </p:nvSpPr>
              <p:spPr>
                <a:xfrm>
                  <a:off x="6134401" y="3521006"/>
                  <a:ext cx="457200" cy="1170432"/>
                </a:xfrm>
                <a:prstGeom prst="rect">
                  <a:avLst/>
                </a:prstGeom>
                <a:blipFill>
                  <a:blip r:embed="rId6"/>
                  <a:stretch>
                    <a:fillRect r="-6383"/>
                  </a:stretch>
                </a:blipFill>
                <a:ln w="31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C6076122-8E9C-4AD4-8009-0D4BB3C6C01F}"/>
                    </a:ext>
                  </a:extLst>
                </p:cNvPr>
                <p:cNvSpPr/>
                <p:nvPr/>
              </p:nvSpPr>
              <p:spPr>
                <a:xfrm>
                  <a:off x="6177825" y="4977263"/>
                  <a:ext cx="457200" cy="1170432"/>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400">
                      <a:solidFill>
                        <a:schemeClr val="tx1"/>
                      </a:solidFill>
                    </a:rPr>
                    <a:t>In-Track </a:t>
                  </a:r>
                </a:p>
                <a:p>
                  <a:pPr algn="ctr"/>
                  <a:r>
                    <a:rPr lang="en-US" sz="1400">
                      <a:solidFill>
                        <a:schemeClr val="tx1"/>
                      </a:solidFill>
                    </a:rPr>
                    <a:t>RMSe </a:t>
                  </a:r>
                  <a14:m>
                    <m:oMath xmlns:m="http://schemas.openxmlformats.org/officeDocument/2006/math">
                      <m:r>
                        <m:rPr>
                          <m:nor/>
                        </m:rPr>
                        <a:rPr lang="en-US" sz="1400" b="0" i="0" smtClean="0">
                          <a:solidFill>
                            <a:schemeClr val="tx1"/>
                          </a:solidFill>
                        </a:rPr>
                        <m:t>(</m:t>
                      </m:r>
                      <m:r>
                        <m:rPr>
                          <m:nor/>
                        </m:rPr>
                        <a:rPr lang="en-US" sz="1400" b="0" i="0" smtClean="0">
                          <a:solidFill>
                            <a:schemeClr val="tx1"/>
                          </a:solidFill>
                        </a:rPr>
                        <m:t>m</m:t>
                      </m:r>
                      <m:r>
                        <m:rPr>
                          <m:nor/>
                        </m:rPr>
                        <a:rPr lang="en-US" sz="1400" b="0" i="0" smtClean="0">
                          <a:solidFill>
                            <a:schemeClr val="tx1"/>
                          </a:solidFill>
                        </a:rPr>
                        <m:t>)</m:t>
                      </m:r>
                    </m:oMath>
                  </a14:m>
                  <a:endParaRPr lang="en-US" sz="1400">
                    <a:solidFill>
                      <a:schemeClr val="tx1"/>
                    </a:solidFill>
                  </a:endParaRPr>
                </a:p>
              </p:txBody>
            </p:sp>
          </mc:Choice>
          <mc:Fallback xmlns="">
            <p:sp>
              <p:nvSpPr>
                <p:cNvPr id="44" name="Rectangle 43">
                  <a:extLst>
                    <a:ext uri="{FF2B5EF4-FFF2-40B4-BE49-F238E27FC236}">
                      <a16:creationId xmlns:a16="http://schemas.microsoft.com/office/drawing/2014/main" id="{C6076122-8E9C-4AD4-8009-0D4BB3C6C01F}"/>
                    </a:ext>
                  </a:extLst>
                </p:cNvPr>
                <p:cNvSpPr>
                  <a:spLocks noRot="1" noChangeAspect="1" noMove="1" noResize="1" noEditPoints="1" noAdjustHandles="1" noChangeArrowheads="1" noChangeShapeType="1" noTextEdit="1"/>
                </p:cNvSpPr>
                <p:nvPr/>
              </p:nvSpPr>
              <p:spPr>
                <a:xfrm>
                  <a:off x="6177825" y="4977263"/>
                  <a:ext cx="457200" cy="1170432"/>
                </a:xfrm>
                <a:prstGeom prst="rect">
                  <a:avLst/>
                </a:prstGeom>
                <a:blipFill>
                  <a:blip r:embed="rId7"/>
                  <a:stretch>
                    <a:fillRect r="-6383"/>
                  </a:stretch>
                </a:blipFill>
                <a:ln w="3175">
                  <a:noFill/>
                </a:ln>
              </p:spPr>
              <p:txBody>
                <a:bodyPr/>
                <a:lstStyle/>
                <a:p>
                  <a:r>
                    <a:rPr lang="en-US">
                      <a:noFill/>
                    </a:rPr>
                    <a:t> </a:t>
                  </a:r>
                </a:p>
              </p:txBody>
            </p:sp>
          </mc:Fallback>
        </mc:AlternateContent>
        <p:sp>
          <p:nvSpPr>
            <p:cNvPr id="45" name="Rectangle 44">
              <a:extLst>
                <a:ext uri="{FF2B5EF4-FFF2-40B4-BE49-F238E27FC236}">
                  <a16:creationId xmlns:a16="http://schemas.microsoft.com/office/drawing/2014/main" id="{E9594246-9A35-32D3-5342-343C239A1543}"/>
                </a:ext>
              </a:extLst>
            </p:cNvPr>
            <p:cNvSpPr/>
            <p:nvPr/>
          </p:nvSpPr>
          <p:spPr>
            <a:xfrm>
              <a:off x="8410177" y="6272270"/>
              <a:ext cx="1211580" cy="20138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Date</a:t>
              </a:r>
            </a:p>
          </p:txBody>
        </p:sp>
        <p:pic>
          <p:nvPicPr>
            <p:cNvPr id="46" name="Picture 45">
              <a:extLst>
                <a:ext uri="{FF2B5EF4-FFF2-40B4-BE49-F238E27FC236}">
                  <a16:creationId xmlns:a16="http://schemas.microsoft.com/office/drawing/2014/main" id="{EF6AC72E-1F1C-074E-7CD6-1F384F7CCB89}"/>
                </a:ext>
              </a:extLst>
            </p:cNvPr>
            <p:cNvPicPr>
              <a:picLocks noChangeAspect="1"/>
            </p:cNvPicPr>
            <p:nvPr/>
          </p:nvPicPr>
          <p:blipFill>
            <a:blip r:embed="rId8"/>
            <a:stretch>
              <a:fillRect/>
            </a:stretch>
          </p:blipFill>
          <p:spPr>
            <a:xfrm>
              <a:off x="11118598" y="2090737"/>
              <a:ext cx="944779" cy="1185972"/>
            </a:xfrm>
            <a:prstGeom prst="rect">
              <a:avLst/>
            </a:prstGeom>
          </p:spPr>
        </p:pic>
      </p:grpSp>
      <p:graphicFrame>
        <p:nvGraphicFramePr>
          <p:cNvPr id="5" name="Diagram 4">
            <a:extLst>
              <a:ext uri="{FF2B5EF4-FFF2-40B4-BE49-F238E27FC236}">
                <a16:creationId xmlns:a16="http://schemas.microsoft.com/office/drawing/2014/main" id="{5EAECD0B-AD76-7436-2019-60CF86D9E61D}"/>
              </a:ext>
            </a:extLst>
          </p:cNvPr>
          <p:cNvGraphicFramePr/>
          <p:nvPr/>
        </p:nvGraphicFramePr>
        <p:xfrm>
          <a:off x="1712745" y="22860"/>
          <a:ext cx="8766509" cy="48178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cxnSp>
        <p:nvCxnSpPr>
          <p:cNvPr id="36" name="Straight Arrow Connector 35">
            <a:extLst>
              <a:ext uri="{FF2B5EF4-FFF2-40B4-BE49-F238E27FC236}">
                <a16:creationId xmlns:a16="http://schemas.microsoft.com/office/drawing/2014/main" id="{30DA5F99-CDCD-0452-4F93-47BF441C0403}"/>
              </a:ext>
            </a:extLst>
          </p:cNvPr>
          <p:cNvCxnSpPr>
            <a:cxnSpLocks/>
          </p:cNvCxnSpPr>
          <p:nvPr/>
        </p:nvCxnSpPr>
        <p:spPr>
          <a:xfrm flipV="1">
            <a:off x="4301724" y="3719506"/>
            <a:ext cx="615835" cy="1274104"/>
          </a:xfrm>
          <a:prstGeom prst="straightConnector1">
            <a:avLst/>
          </a:prstGeom>
          <a:ln w="28575">
            <a:solidFill>
              <a:schemeClr val="accent1">
                <a:lumMod val="40000"/>
                <a:lumOff val="60000"/>
              </a:schemeClr>
            </a:solidFill>
            <a:prstDash val="lgDash"/>
            <a:bevel/>
            <a:headEnd type="oval" w="sm" len="sm"/>
            <a:tailEnd type="triangle"/>
          </a:ln>
        </p:spPr>
        <p:style>
          <a:lnRef idx="1">
            <a:schemeClr val="accent1"/>
          </a:lnRef>
          <a:fillRef idx="0">
            <a:schemeClr val="accent1"/>
          </a:fillRef>
          <a:effectRef idx="0">
            <a:schemeClr val="accent1"/>
          </a:effectRef>
          <a:fontRef idx="minor">
            <a:schemeClr val="tx1"/>
          </a:fontRef>
        </p:style>
      </p:cxnSp>
      <p:sp>
        <p:nvSpPr>
          <p:cNvPr id="47" name="Title 1">
            <a:extLst>
              <a:ext uri="{FF2B5EF4-FFF2-40B4-BE49-F238E27FC236}">
                <a16:creationId xmlns:a16="http://schemas.microsoft.com/office/drawing/2014/main" id="{2EDF3A12-6370-8321-2241-AF9BFF2FD5B3}"/>
              </a:ext>
            </a:extLst>
          </p:cNvPr>
          <p:cNvSpPr>
            <a:spLocks noGrp="1"/>
          </p:cNvSpPr>
          <p:nvPr>
            <p:ph type="title"/>
          </p:nvPr>
        </p:nvSpPr>
        <p:spPr>
          <a:xfrm>
            <a:off x="311176" y="712207"/>
            <a:ext cx="4275274" cy="678293"/>
          </a:xfrm>
        </p:spPr>
        <p:txBody>
          <a:bodyPr>
            <a:normAutofit/>
          </a:bodyPr>
          <a:lstStyle/>
          <a:p>
            <a:r>
              <a:rPr lang="en-US"/>
              <a:t>Results and Discussion</a:t>
            </a:r>
          </a:p>
        </p:txBody>
      </p:sp>
      <mc:AlternateContent xmlns:mc="http://schemas.openxmlformats.org/markup-compatibility/2006" xmlns:a14="http://schemas.microsoft.com/office/drawing/2010/main">
        <mc:Choice Requires="a14">
          <p:sp>
            <p:nvSpPr>
              <p:cNvPr id="48" name="Content Placeholder 2">
                <a:extLst>
                  <a:ext uri="{FF2B5EF4-FFF2-40B4-BE49-F238E27FC236}">
                    <a16:creationId xmlns:a16="http://schemas.microsoft.com/office/drawing/2014/main" id="{FD5CD3FA-2EAD-5180-735D-D164548D2A58}"/>
                  </a:ext>
                </a:extLst>
              </p:cNvPr>
              <p:cNvSpPr>
                <a:spLocks noGrp="1"/>
              </p:cNvSpPr>
              <p:nvPr>
                <p:ph idx="1"/>
              </p:nvPr>
            </p:nvSpPr>
            <p:spPr>
              <a:xfrm>
                <a:off x="311176" y="1463767"/>
                <a:ext cx="4347068" cy="3048351"/>
              </a:xfrm>
            </p:spPr>
            <p:txBody>
              <a:bodyPr>
                <a:noAutofit/>
              </a:bodyPr>
              <a:lstStyle/>
              <a:p>
                <a:pPr>
                  <a:lnSpc>
                    <a:spcPct val="100000"/>
                  </a:lnSpc>
                  <a:spcBef>
                    <a:spcPts val="200"/>
                  </a:spcBef>
                </a:pPr>
                <a:r>
                  <a:rPr lang="en-US" sz="1800"/>
                  <a:t>Represents a validation of atmospheric models under the following conditions/assumptions:</a:t>
                </a:r>
              </a:p>
              <a:p>
                <a:pPr lvl="1">
                  <a:lnSpc>
                    <a:spcPct val="100000"/>
                  </a:lnSpc>
                  <a:spcBef>
                    <a:spcPts val="200"/>
                  </a:spcBef>
                </a:pPr>
                <a:r>
                  <a:rPr lang="en-US"/>
                  <a:t>Low-to-minor geomagnetic activity, deep solar minimum</a:t>
                </a:r>
              </a:p>
              <a:p>
                <a:pPr lvl="1">
                  <a:lnSpc>
                    <a:spcPct val="100000"/>
                  </a:lnSpc>
                  <a:spcBef>
                    <a:spcPts val="200"/>
                  </a:spcBef>
                </a:pPr>
                <a:r>
                  <a:rPr lang="en-US"/>
                  <a:t>ICESat-2 orbit altitude of ~496 km</a:t>
                </a:r>
              </a:p>
              <a:p>
                <a:pPr lvl="1">
                  <a:lnSpc>
                    <a:spcPct val="100000"/>
                  </a:lnSpc>
                  <a:spcBef>
                    <a:spcPts val="200"/>
                  </a:spcBef>
                </a:pPr>
                <a14:m>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𝐶</m:t>
                        </m:r>
                      </m:e>
                      <m:sub>
                        <m:r>
                          <a:rPr lang="en-US" b="0" i="1" smtClean="0">
                            <a:solidFill>
                              <a:schemeClr val="tx1"/>
                            </a:solidFill>
                            <a:latin typeface="Cambria Math" panose="02040503050406030204" pitchFamily="18" charset="0"/>
                          </a:rPr>
                          <m:t>𝐷</m:t>
                        </m:r>
                      </m:sub>
                    </m:sSub>
                    <m:r>
                      <a:rPr lang="en-US" b="0" i="1" smtClean="0">
                        <a:solidFill>
                          <a:schemeClr val="tx1"/>
                        </a:solidFill>
                        <a:latin typeface="Cambria Math" panose="02040503050406030204" pitchFamily="18" charset="0"/>
                      </a:rPr>
                      <m:t>=2.2</m:t>
                    </m:r>
                  </m:oMath>
                </a14:m>
                <a:endParaRPr lang="en-US"/>
              </a:p>
              <a:p>
                <a:pPr lvl="1">
                  <a:lnSpc>
                    <a:spcPct val="100000"/>
                  </a:lnSpc>
                  <a:spcBef>
                    <a:spcPts val="200"/>
                  </a:spcBef>
                </a:pPr>
                <a:r>
                  <a:rPr lang="en-US">
                    <a:effectLst/>
                  </a:rPr>
                  <a:t>Method captures large/global scale density variations</a:t>
                </a:r>
                <a:r>
                  <a:rPr lang="en-US">
                    <a:cs typeface="Calibri"/>
                  </a:rPr>
                  <a:t>, of which, drag is most sensitive</a:t>
                </a:r>
              </a:p>
            </p:txBody>
          </p:sp>
        </mc:Choice>
        <mc:Fallback xmlns="">
          <p:sp>
            <p:nvSpPr>
              <p:cNvPr id="48" name="Content Placeholder 2">
                <a:extLst>
                  <a:ext uri="{FF2B5EF4-FFF2-40B4-BE49-F238E27FC236}">
                    <a16:creationId xmlns:a16="http://schemas.microsoft.com/office/drawing/2014/main" id="{FD5CD3FA-2EAD-5180-735D-D164548D2A58}"/>
                  </a:ext>
                </a:extLst>
              </p:cNvPr>
              <p:cNvSpPr>
                <a:spLocks noGrp="1" noRot="1" noChangeAspect="1" noMove="1" noResize="1" noEditPoints="1" noAdjustHandles="1" noChangeArrowheads="1" noChangeShapeType="1" noTextEdit="1"/>
              </p:cNvSpPr>
              <p:nvPr>
                <p:ph idx="1"/>
              </p:nvPr>
            </p:nvSpPr>
            <p:spPr>
              <a:xfrm>
                <a:off x="311176" y="1463767"/>
                <a:ext cx="4347068" cy="3048351"/>
              </a:xfrm>
              <a:blipFill>
                <a:blip r:embed="rId14"/>
                <a:stretch>
                  <a:fillRect l="-842" t="-1000"/>
                </a:stretch>
              </a:blipFill>
            </p:spPr>
            <p:txBody>
              <a:bodyPr/>
              <a:lstStyle/>
              <a:p>
                <a:r>
                  <a:rPr lang="en-US">
                    <a:noFill/>
                  </a:rPr>
                  <a:t> </a:t>
                </a:r>
              </a:p>
            </p:txBody>
          </p:sp>
        </mc:Fallback>
      </mc:AlternateContent>
      <p:sp>
        <p:nvSpPr>
          <p:cNvPr id="7" name="Star: 32 Points 6">
            <a:extLst>
              <a:ext uri="{FF2B5EF4-FFF2-40B4-BE49-F238E27FC236}">
                <a16:creationId xmlns:a16="http://schemas.microsoft.com/office/drawing/2014/main" id="{98A30614-3ECE-195E-DF55-EF11F8219377}"/>
              </a:ext>
            </a:extLst>
          </p:cNvPr>
          <p:cNvSpPr/>
          <p:nvPr/>
        </p:nvSpPr>
        <p:spPr>
          <a:xfrm>
            <a:off x="8863959" y="3608086"/>
            <a:ext cx="3423580" cy="2919045"/>
          </a:xfrm>
          <a:prstGeom prst="star32">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t>Not all deviations in the residuals are due to density, so this is a relative metric rather than absolute</a:t>
            </a:r>
          </a:p>
        </p:txBody>
      </p:sp>
      <p:sp>
        <p:nvSpPr>
          <p:cNvPr id="28" name="Speech Bubble: Rectangle with Corners Rounded 27">
            <a:extLst>
              <a:ext uri="{FF2B5EF4-FFF2-40B4-BE49-F238E27FC236}">
                <a16:creationId xmlns:a16="http://schemas.microsoft.com/office/drawing/2014/main" id="{FC06F6C9-9A7D-B51C-0AA6-9857AF96C05B}"/>
              </a:ext>
            </a:extLst>
          </p:cNvPr>
          <p:cNvSpPr/>
          <p:nvPr/>
        </p:nvSpPr>
        <p:spPr>
          <a:xfrm>
            <a:off x="592572" y="5448229"/>
            <a:ext cx="4232433" cy="1040777"/>
          </a:xfrm>
          <a:prstGeom prst="wedgeRoundRectCallout">
            <a:avLst>
              <a:gd name="adj1" fmla="val 48183"/>
              <a:gd name="adj2" fmla="val 14735"/>
              <a:gd name="adj3" fmla="val 16667"/>
            </a:avLst>
          </a:prstGeom>
          <a:solidFill>
            <a:srgbClr val="D0DCF0"/>
          </a:solidFill>
          <a:ln w="127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indent="-113030" algn="ctr"/>
            <a:r>
              <a:rPr lang="en-US">
                <a:solidFill>
                  <a:schemeClr val="tx1"/>
                </a:solidFill>
              </a:rPr>
              <a:t>Relative deviations from PCE orbit are treated as a proxy for model densities differing from a true density (unknown)</a:t>
            </a:r>
            <a:endParaRPr lang="en-US">
              <a:solidFill>
                <a:schemeClr val="tx1"/>
              </a:solidFill>
              <a:cs typeface="Calibri"/>
            </a:endParaRPr>
          </a:p>
        </p:txBody>
      </p:sp>
      <mc:AlternateContent xmlns:mc="http://schemas.openxmlformats.org/markup-compatibility/2006" xmlns:a14="http://schemas.microsoft.com/office/drawing/2010/main">
        <mc:Choice Requires="a14">
          <p:sp>
            <p:nvSpPr>
              <p:cNvPr id="19" name="Speech Bubble: Rectangle with Corners Rounded 18">
                <a:extLst>
                  <a:ext uri="{FF2B5EF4-FFF2-40B4-BE49-F238E27FC236}">
                    <a16:creationId xmlns:a16="http://schemas.microsoft.com/office/drawing/2014/main" id="{3E29EC94-78EC-1FDE-9E76-5E4EBA20D266}"/>
                  </a:ext>
                </a:extLst>
              </p:cNvPr>
              <p:cNvSpPr/>
              <p:nvPr/>
            </p:nvSpPr>
            <p:spPr>
              <a:xfrm>
                <a:off x="592573" y="4395652"/>
                <a:ext cx="4188394" cy="998581"/>
              </a:xfrm>
              <a:prstGeom prst="wedgeRoundRectCallout">
                <a:avLst>
                  <a:gd name="adj1" fmla="val 48183"/>
                  <a:gd name="adj2" fmla="val 14735"/>
                  <a:gd name="adj3" fmla="val 16667"/>
                </a:avLst>
              </a:prstGeom>
              <a:solidFill>
                <a:srgbClr val="D0DCF0"/>
              </a:solidFill>
              <a:ln w="127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rtl="0" fontAlgn="ctr">
                  <a:spcBef>
                    <a:spcPts val="0"/>
                  </a:spcBef>
                  <a:spcAft>
                    <a:spcPts val="0"/>
                  </a:spcAft>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𝑃𝐶𝐸</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𝑀𝑜𝑑𝑒𝑙</m:t>
                      </m:r>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𝑂𝑟𝑏𝑖𝑡</m:t>
                      </m:r>
                    </m:oMath>
                  </m:oMathPara>
                </a14:m>
                <a:endParaRPr lang="en-US">
                  <a:solidFill>
                    <a:schemeClr val="tx1"/>
                  </a:solidFill>
                  <a:latin typeface="Calibri" panose="020F0502020204030204" pitchFamily="34" charset="0"/>
                </a:endParaRPr>
              </a:p>
              <a:p>
                <a:pPr rtl="0" fontAlgn="ctr">
                  <a:spcBef>
                    <a:spcPts val="0"/>
                  </a:spcBef>
                  <a:spcAft>
                    <a:spcPts val="0"/>
                  </a:spcAft>
                </a:pPr>
                <a:endParaRPr lang="en-US" sz="300">
                  <a:solidFill>
                    <a:schemeClr val="tx1"/>
                  </a:solidFill>
                  <a:latin typeface="Calibri" panose="020F0502020204030204" pitchFamily="34" charset="0"/>
                </a:endParaRPr>
              </a:p>
              <a:p>
                <a:pPr algn="ctr" rtl="0" fontAlgn="ctr">
                  <a:spcBef>
                    <a:spcPts val="0"/>
                  </a:spcBef>
                  <a:spcAft>
                    <a:spcPts val="0"/>
                  </a:spcAft>
                </a:pPr>
                <a:r>
                  <a:rPr lang="en-US">
                    <a:solidFill>
                      <a:schemeClr val="tx1"/>
                    </a:solidFill>
                    <a:latin typeface="Calibri" panose="020F0502020204030204" pitchFamily="34" charset="0"/>
                  </a:rPr>
                  <a:t>Majority of the error and variations should be due to drag</a:t>
                </a:r>
                <a:endParaRPr lang="en-US" sz="1800">
                  <a:solidFill>
                    <a:schemeClr val="tx1"/>
                  </a:solidFill>
                  <a:effectLst/>
                  <a:latin typeface="Calibri" panose="020F0502020204030204" pitchFamily="34" charset="0"/>
                </a:endParaRPr>
              </a:p>
            </p:txBody>
          </p:sp>
        </mc:Choice>
        <mc:Fallback xmlns="">
          <p:sp>
            <p:nvSpPr>
              <p:cNvPr id="19" name="Speech Bubble: Rectangle with Corners Rounded 18">
                <a:extLst>
                  <a:ext uri="{FF2B5EF4-FFF2-40B4-BE49-F238E27FC236}">
                    <a16:creationId xmlns:a16="http://schemas.microsoft.com/office/drawing/2014/main" id="{3E29EC94-78EC-1FDE-9E76-5E4EBA20D266}"/>
                  </a:ext>
                </a:extLst>
              </p:cNvPr>
              <p:cNvSpPr>
                <a:spLocks noRot="1" noChangeAspect="1" noMove="1" noResize="1" noEditPoints="1" noAdjustHandles="1" noChangeArrowheads="1" noChangeShapeType="1" noTextEdit="1"/>
              </p:cNvSpPr>
              <p:nvPr/>
            </p:nvSpPr>
            <p:spPr>
              <a:xfrm>
                <a:off x="592573" y="4395652"/>
                <a:ext cx="4188394" cy="998581"/>
              </a:xfrm>
              <a:prstGeom prst="wedgeRoundRectCallout">
                <a:avLst>
                  <a:gd name="adj1" fmla="val 48183"/>
                  <a:gd name="adj2" fmla="val 14735"/>
                  <a:gd name="adj3" fmla="val 16667"/>
                </a:avLst>
              </a:prstGeom>
              <a:blipFill>
                <a:blip r:embed="rId15"/>
                <a:stretch>
                  <a:fillRect l="-727" r="-1744" b="-7273"/>
                </a:stretch>
              </a:blipFill>
              <a:ln w="1270">
                <a:solidFill>
                  <a:schemeClr val="tx1">
                    <a:lumMod val="50000"/>
                    <a:lumOff val="50000"/>
                  </a:schemeClr>
                </a:solidFill>
              </a:ln>
            </p:spPr>
            <p:txBody>
              <a:bodyPr/>
              <a:lstStyle/>
              <a:p>
                <a:r>
                  <a:rPr lang="en-US">
                    <a:noFill/>
                  </a:rPr>
                  <a:t> </a:t>
                </a:r>
              </a:p>
            </p:txBody>
          </p:sp>
        </mc:Fallback>
      </mc:AlternateContent>
    </p:spTree>
    <p:extLst>
      <p:ext uri="{BB962C8B-B14F-4D97-AF65-F5344CB8AC3E}">
        <p14:creationId xmlns:p14="http://schemas.microsoft.com/office/powerpoint/2010/main" val="2234103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5D3EBB00-ABE6-28A2-CEC0-D9D65DD06378}"/>
              </a:ext>
            </a:extLst>
          </p:cNvPr>
          <p:cNvGrpSpPr/>
          <p:nvPr/>
        </p:nvGrpSpPr>
        <p:grpSpPr>
          <a:xfrm>
            <a:off x="4577373" y="712207"/>
            <a:ext cx="7606781" cy="5672747"/>
            <a:chOff x="6001786" y="1953226"/>
            <a:chExt cx="6061591" cy="4520424"/>
          </a:xfrm>
        </p:grpSpPr>
        <p:pic>
          <p:nvPicPr>
            <p:cNvPr id="37" name="Picture 36">
              <a:extLst>
                <a:ext uri="{FF2B5EF4-FFF2-40B4-BE49-F238E27FC236}">
                  <a16:creationId xmlns:a16="http://schemas.microsoft.com/office/drawing/2014/main" id="{19FB47F1-94E1-C55D-D33F-47E5B1342417}"/>
                </a:ext>
              </a:extLst>
            </p:cNvPr>
            <p:cNvPicPr>
              <a:picLocks noChangeAspect="1"/>
            </p:cNvPicPr>
            <p:nvPr/>
          </p:nvPicPr>
          <p:blipFill rotWithShape="1">
            <a:blip r:embed="rId2"/>
            <a:srcRect t="30529" r="12312" b="3122"/>
            <a:stretch/>
          </p:blipFill>
          <p:spPr>
            <a:xfrm>
              <a:off x="6220407" y="2075584"/>
              <a:ext cx="5044766" cy="4362540"/>
            </a:xfrm>
            <a:prstGeom prst="rect">
              <a:avLst/>
            </a:prstGeom>
          </p:spPr>
        </p:pic>
        <p:sp>
          <p:nvSpPr>
            <p:cNvPr id="38" name="Rectangle 37">
              <a:extLst>
                <a:ext uri="{FF2B5EF4-FFF2-40B4-BE49-F238E27FC236}">
                  <a16:creationId xmlns:a16="http://schemas.microsoft.com/office/drawing/2014/main" id="{06C349CF-6544-E392-D1D3-4A17FF6992C3}"/>
                </a:ext>
              </a:extLst>
            </p:cNvPr>
            <p:cNvSpPr/>
            <p:nvPr/>
          </p:nvSpPr>
          <p:spPr>
            <a:xfrm>
              <a:off x="6207628" y="1953226"/>
              <a:ext cx="256620" cy="1439016"/>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endParaRPr lang="en-US" sz="1200">
                <a:solidFill>
                  <a:schemeClr val="tx1"/>
                </a:solidFill>
              </a:endParaRPr>
            </a:p>
          </p:txBody>
        </p:sp>
        <p:sp>
          <p:nvSpPr>
            <p:cNvPr id="39" name="Rectangle 38">
              <a:extLst>
                <a:ext uri="{FF2B5EF4-FFF2-40B4-BE49-F238E27FC236}">
                  <a16:creationId xmlns:a16="http://schemas.microsoft.com/office/drawing/2014/main" id="{6BB3FAAB-D639-2573-8404-907B4C2307D3}"/>
                </a:ext>
              </a:extLst>
            </p:cNvPr>
            <p:cNvSpPr/>
            <p:nvPr/>
          </p:nvSpPr>
          <p:spPr>
            <a:xfrm>
              <a:off x="6301175" y="3478888"/>
              <a:ext cx="210500" cy="131826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endParaRPr lang="en-US" sz="1200">
                <a:solidFill>
                  <a:schemeClr val="tx1"/>
                </a:solidFill>
              </a:endParaRPr>
            </a:p>
          </p:txBody>
        </p:sp>
        <p:sp>
          <p:nvSpPr>
            <p:cNvPr id="40" name="Rectangle 39">
              <a:extLst>
                <a:ext uri="{FF2B5EF4-FFF2-40B4-BE49-F238E27FC236}">
                  <a16:creationId xmlns:a16="http://schemas.microsoft.com/office/drawing/2014/main" id="{0DCF8EA9-3A13-0725-47C5-B0F1CA073189}"/>
                </a:ext>
              </a:extLst>
            </p:cNvPr>
            <p:cNvSpPr/>
            <p:nvPr/>
          </p:nvSpPr>
          <p:spPr>
            <a:xfrm>
              <a:off x="6368141" y="5012789"/>
              <a:ext cx="210500" cy="131826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endParaRPr lang="en-US" sz="1200">
                <a:solidFill>
                  <a:schemeClr val="tx1"/>
                </a:solidFill>
              </a:endParaRPr>
            </a:p>
          </p:txBody>
        </p:sp>
        <mc:AlternateContent xmlns:mc="http://schemas.openxmlformats.org/markup-compatibility/2006" xmlns:a14="http://schemas.microsoft.com/office/drawing/2010/main">
          <mc:Choice Requires="a14">
            <p:sp>
              <p:nvSpPr>
                <p:cNvPr id="41" name="Rectangle 40">
                  <a:extLst>
                    <a:ext uri="{FF2B5EF4-FFF2-40B4-BE49-F238E27FC236}">
                      <a16:creationId xmlns:a16="http://schemas.microsoft.com/office/drawing/2014/main" id="{8C7C7C5A-F188-5770-2A9B-12F2660B8AE2}"/>
                    </a:ext>
                  </a:extLst>
                </p:cNvPr>
                <p:cNvSpPr/>
                <p:nvPr/>
              </p:nvSpPr>
              <p:spPr>
                <a:xfrm>
                  <a:off x="6001786" y="2122677"/>
                  <a:ext cx="457200" cy="1097555"/>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400">
                      <a:solidFill>
                        <a:schemeClr val="tx1"/>
                      </a:solidFill>
                    </a:rPr>
                    <a:t>Orbit Averaged Density </a:t>
                  </a:r>
                  <a14:m>
                    <m:oMath xmlns:m="http://schemas.openxmlformats.org/officeDocument/2006/math">
                      <m:r>
                        <m:rPr>
                          <m:nor/>
                        </m:rPr>
                        <a:rPr lang="en-US" sz="1400" b="0" i="0" smtClean="0">
                          <a:solidFill>
                            <a:schemeClr val="tx1"/>
                          </a:solidFill>
                        </a:rPr>
                        <m:t>(</m:t>
                      </m:r>
                      <m:r>
                        <m:rPr>
                          <m:nor/>
                        </m:rPr>
                        <a:rPr lang="en-US" sz="1400" b="0" i="0" smtClean="0">
                          <a:solidFill>
                            <a:schemeClr val="tx1"/>
                          </a:solidFill>
                        </a:rPr>
                        <m:t>kg</m:t>
                      </m:r>
                      <m:r>
                        <m:rPr>
                          <m:nor/>
                        </m:rPr>
                        <a:rPr lang="en-US" sz="1400" b="0" i="0" smtClean="0">
                          <a:solidFill>
                            <a:schemeClr val="tx1"/>
                          </a:solidFill>
                        </a:rPr>
                        <m:t>/</m:t>
                      </m:r>
                      <m:sSup>
                        <m:sSupPr>
                          <m:ctrlPr>
                            <a:rPr lang="en-US" sz="1400" b="0" i="1" smtClean="0">
                              <a:solidFill>
                                <a:schemeClr val="tx1"/>
                              </a:solidFill>
                              <a:latin typeface="Cambria Math" panose="02040503050406030204" pitchFamily="18" charset="0"/>
                            </a:rPr>
                          </m:ctrlPr>
                        </m:sSupPr>
                        <m:e>
                          <m:r>
                            <m:rPr>
                              <m:nor/>
                            </m:rPr>
                            <a:rPr lang="en-US" sz="1400" b="0" i="0" smtClean="0">
                              <a:solidFill>
                                <a:schemeClr val="tx1"/>
                              </a:solidFill>
                            </a:rPr>
                            <m:t>m</m:t>
                          </m:r>
                        </m:e>
                        <m:sup>
                          <m:r>
                            <m:rPr>
                              <m:nor/>
                            </m:rPr>
                            <a:rPr lang="en-US" sz="1400" b="0" i="0" smtClean="0">
                              <a:solidFill>
                                <a:schemeClr val="tx1"/>
                              </a:solidFill>
                            </a:rPr>
                            <m:t>3</m:t>
                          </m:r>
                        </m:sup>
                      </m:sSup>
                      <m:r>
                        <m:rPr>
                          <m:nor/>
                        </m:rPr>
                        <a:rPr lang="en-US" sz="1400" b="0" i="0" smtClean="0">
                          <a:solidFill>
                            <a:schemeClr val="tx1"/>
                          </a:solidFill>
                        </a:rPr>
                        <m:t>)</m:t>
                      </m:r>
                    </m:oMath>
                  </a14:m>
                  <a:endParaRPr lang="en-US" sz="1400">
                    <a:solidFill>
                      <a:schemeClr val="tx1"/>
                    </a:solidFill>
                  </a:endParaRPr>
                </a:p>
              </p:txBody>
            </p:sp>
          </mc:Choice>
          <mc:Fallback xmlns="">
            <p:sp>
              <p:nvSpPr>
                <p:cNvPr id="41" name="Rectangle 40">
                  <a:extLst>
                    <a:ext uri="{FF2B5EF4-FFF2-40B4-BE49-F238E27FC236}">
                      <a16:creationId xmlns:a16="http://schemas.microsoft.com/office/drawing/2014/main" id="{8C7C7C5A-F188-5770-2A9B-12F2660B8AE2}"/>
                    </a:ext>
                  </a:extLst>
                </p:cNvPr>
                <p:cNvSpPr>
                  <a:spLocks noRot="1" noChangeAspect="1" noMove="1" noResize="1" noEditPoints="1" noAdjustHandles="1" noChangeArrowheads="1" noChangeShapeType="1" noTextEdit="1"/>
                </p:cNvSpPr>
                <p:nvPr/>
              </p:nvSpPr>
              <p:spPr>
                <a:xfrm>
                  <a:off x="6001786" y="2122677"/>
                  <a:ext cx="457200" cy="1097555"/>
                </a:xfrm>
                <a:prstGeom prst="rect">
                  <a:avLst/>
                </a:prstGeom>
                <a:blipFill>
                  <a:blip r:embed="rId4"/>
                  <a:stretch>
                    <a:fillRect t="-885" r="-9574" b="-442"/>
                  </a:stretch>
                </a:blipFill>
                <a:ln w="31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0C78B73D-4671-6DCC-6047-24232B84A938}"/>
                    </a:ext>
                  </a:extLst>
                </p:cNvPr>
                <p:cNvSpPr/>
                <p:nvPr/>
              </p:nvSpPr>
              <p:spPr>
                <a:xfrm>
                  <a:off x="6134401" y="3521006"/>
                  <a:ext cx="457200" cy="1170432"/>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400">
                      <a:solidFill>
                        <a:schemeClr val="tx1"/>
                      </a:solidFill>
                    </a:rPr>
                    <a:t>In-Track </a:t>
                  </a:r>
                </a:p>
                <a:p>
                  <a:pPr algn="ctr"/>
                  <a:r>
                    <a:rPr lang="en-US" sz="1400">
                      <a:solidFill>
                        <a:schemeClr val="tx1"/>
                      </a:solidFill>
                    </a:rPr>
                    <a:t>Residuals </a:t>
                  </a:r>
                  <a14:m>
                    <m:oMath xmlns:m="http://schemas.openxmlformats.org/officeDocument/2006/math">
                      <m:r>
                        <m:rPr>
                          <m:nor/>
                        </m:rPr>
                        <a:rPr lang="en-US" sz="1400" b="0" i="0" smtClean="0">
                          <a:solidFill>
                            <a:schemeClr val="tx1"/>
                          </a:solidFill>
                        </a:rPr>
                        <m:t>(</m:t>
                      </m:r>
                      <m:r>
                        <m:rPr>
                          <m:nor/>
                        </m:rPr>
                        <a:rPr lang="en-US" sz="1400" b="0" i="0" smtClean="0">
                          <a:solidFill>
                            <a:schemeClr val="tx1"/>
                          </a:solidFill>
                        </a:rPr>
                        <m:t>m</m:t>
                      </m:r>
                      <m:r>
                        <m:rPr>
                          <m:nor/>
                        </m:rPr>
                        <a:rPr lang="en-US" sz="1400" b="0" i="0" smtClean="0">
                          <a:solidFill>
                            <a:schemeClr val="tx1"/>
                          </a:solidFill>
                        </a:rPr>
                        <m:t>)</m:t>
                      </m:r>
                    </m:oMath>
                  </a14:m>
                  <a:endParaRPr lang="en-US" sz="1400">
                    <a:solidFill>
                      <a:schemeClr val="tx1"/>
                    </a:solidFill>
                  </a:endParaRPr>
                </a:p>
              </p:txBody>
            </p:sp>
          </mc:Choice>
          <mc:Fallback xmlns="">
            <p:sp>
              <p:nvSpPr>
                <p:cNvPr id="42" name="Rectangle 41">
                  <a:extLst>
                    <a:ext uri="{FF2B5EF4-FFF2-40B4-BE49-F238E27FC236}">
                      <a16:creationId xmlns:a16="http://schemas.microsoft.com/office/drawing/2014/main" id="{0C78B73D-4671-6DCC-6047-24232B84A938}"/>
                    </a:ext>
                  </a:extLst>
                </p:cNvPr>
                <p:cNvSpPr>
                  <a:spLocks noRot="1" noChangeAspect="1" noMove="1" noResize="1" noEditPoints="1" noAdjustHandles="1" noChangeArrowheads="1" noChangeShapeType="1" noTextEdit="1"/>
                </p:cNvSpPr>
                <p:nvPr/>
              </p:nvSpPr>
              <p:spPr>
                <a:xfrm>
                  <a:off x="6134401" y="3521006"/>
                  <a:ext cx="457200" cy="1170432"/>
                </a:xfrm>
                <a:prstGeom prst="rect">
                  <a:avLst/>
                </a:prstGeom>
                <a:blipFill>
                  <a:blip r:embed="rId5"/>
                  <a:stretch>
                    <a:fillRect r="-6383"/>
                  </a:stretch>
                </a:blipFill>
                <a:ln w="31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5990A4C9-68FB-D8A6-6CAF-0DCE4B059DC8}"/>
                    </a:ext>
                  </a:extLst>
                </p:cNvPr>
                <p:cNvSpPr/>
                <p:nvPr/>
              </p:nvSpPr>
              <p:spPr>
                <a:xfrm>
                  <a:off x="6177825" y="4977263"/>
                  <a:ext cx="457200" cy="1170432"/>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400">
                      <a:solidFill>
                        <a:schemeClr val="tx1"/>
                      </a:solidFill>
                    </a:rPr>
                    <a:t>In-Track </a:t>
                  </a:r>
                </a:p>
                <a:p>
                  <a:pPr algn="ctr"/>
                  <a:r>
                    <a:rPr lang="en-US" sz="1400">
                      <a:solidFill>
                        <a:schemeClr val="tx1"/>
                      </a:solidFill>
                    </a:rPr>
                    <a:t>RMSe </a:t>
                  </a:r>
                  <a14:m>
                    <m:oMath xmlns:m="http://schemas.openxmlformats.org/officeDocument/2006/math">
                      <m:r>
                        <m:rPr>
                          <m:nor/>
                        </m:rPr>
                        <a:rPr lang="en-US" sz="1400" b="0" i="0" smtClean="0">
                          <a:solidFill>
                            <a:schemeClr val="tx1"/>
                          </a:solidFill>
                        </a:rPr>
                        <m:t>(</m:t>
                      </m:r>
                      <m:r>
                        <m:rPr>
                          <m:nor/>
                        </m:rPr>
                        <a:rPr lang="en-US" sz="1400" b="0" i="0" smtClean="0">
                          <a:solidFill>
                            <a:schemeClr val="tx1"/>
                          </a:solidFill>
                        </a:rPr>
                        <m:t>m</m:t>
                      </m:r>
                      <m:r>
                        <m:rPr>
                          <m:nor/>
                        </m:rPr>
                        <a:rPr lang="en-US" sz="1400" b="0" i="0" smtClean="0">
                          <a:solidFill>
                            <a:schemeClr val="tx1"/>
                          </a:solidFill>
                        </a:rPr>
                        <m:t>)</m:t>
                      </m:r>
                    </m:oMath>
                  </a14:m>
                  <a:endParaRPr lang="en-US" sz="1400">
                    <a:solidFill>
                      <a:schemeClr val="tx1"/>
                    </a:solidFill>
                  </a:endParaRPr>
                </a:p>
              </p:txBody>
            </p:sp>
          </mc:Choice>
          <mc:Fallback xmlns="">
            <p:sp>
              <p:nvSpPr>
                <p:cNvPr id="43" name="Rectangle 42">
                  <a:extLst>
                    <a:ext uri="{FF2B5EF4-FFF2-40B4-BE49-F238E27FC236}">
                      <a16:creationId xmlns:a16="http://schemas.microsoft.com/office/drawing/2014/main" id="{5990A4C9-68FB-D8A6-6CAF-0DCE4B059DC8}"/>
                    </a:ext>
                  </a:extLst>
                </p:cNvPr>
                <p:cNvSpPr>
                  <a:spLocks noRot="1" noChangeAspect="1" noMove="1" noResize="1" noEditPoints="1" noAdjustHandles="1" noChangeArrowheads="1" noChangeShapeType="1" noTextEdit="1"/>
                </p:cNvSpPr>
                <p:nvPr/>
              </p:nvSpPr>
              <p:spPr>
                <a:xfrm>
                  <a:off x="6177825" y="4977263"/>
                  <a:ext cx="457200" cy="1170432"/>
                </a:xfrm>
                <a:prstGeom prst="rect">
                  <a:avLst/>
                </a:prstGeom>
                <a:blipFill>
                  <a:blip r:embed="rId6"/>
                  <a:stretch>
                    <a:fillRect r="-6383"/>
                  </a:stretch>
                </a:blipFill>
                <a:ln w="3175">
                  <a:noFill/>
                </a:ln>
              </p:spPr>
              <p:txBody>
                <a:bodyPr/>
                <a:lstStyle/>
                <a:p>
                  <a:r>
                    <a:rPr lang="en-US">
                      <a:noFill/>
                    </a:rPr>
                    <a:t> </a:t>
                  </a:r>
                </a:p>
              </p:txBody>
            </p:sp>
          </mc:Fallback>
        </mc:AlternateContent>
        <p:sp>
          <p:nvSpPr>
            <p:cNvPr id="44" name="Rectangle 43">
              <a:extLst>
                <a:ext uri="{FF2B5EF4-FFF2-40B4-BE49-F238E27FC236}">
                  <a16:creationId xmlns:a16="http://schemas.microsoft.com/office/drawing/2014/main" id="{1FFF4DB5-946C-AAA6-A39E-F05B0555AB87}"/>
                </a:ext>
              </a:extLst>
            </p:cNvPr>
            <p:cNvSpPr/>
            <p:nvPr/>
          </p:nvSpPr>
          <p:spPr>
            <a:xfrm>
              <a:off x="8410177" y="6272270"/>
              <a:ext cx="1211580" cy="20138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Date</a:t>
              </a:r>
            </a:p>
          </p:txBody>
        </p:sp>
        <p:pic>
          <p:nvPicPr>
            <p:cNvPr id="45" name="Picture 44">
              <a:extLst>
                <a:ext uri="{FF2B5EF4-FFF2-40B4-BE49-F238E27FC236}">
                  <a16:creationId xmlns:a16="http://schemas.microsoft.com/office/drawing/2014/main" id="{22D6F070-123E-F67F-E817-660357BE992C}"/>
                </a:ext>
              </a:extLst>
            </p:cNvPr>
            <p:cNvPicPr>
              <a:picLocks noChangeAspect="1"/>
            </p:cNvPicPr>
            <p:nvPr/>
          </p:nvPicPr>
          <p:blipFill>
            <a:blip r:embed="rId7"/>
            <a:stretch>
              <a:fillRect/>
            </a:stretch>
          </p:blipFill>
          <p:spPr>
            <a:xfrm>
              <a:off x="11118598" y="2090737"/>
              <a:ext cx="944779" cy="1185972"/>
            </a:xfrm>
            <a:prstGeom prst="rect">
              <a:avLst/>
            </a:prstGeom>
          </p:spPr>
        </p:pic>
      </p:grpSp>
      <p:sp>
        <p:nvSpPr>
          <p:cNvPr id="46" name="Title 1">
            <a:extLst>
              <a:ext uri="{FF2B5EF4-FFF2-40B4-BE49-F238E27FC236}">
                <a16:creationId xmlns:a16="http://schemas.microsoft.com/office/drawing/2014/main" id="{252E4ACF-7A8B-CDEC-220F-262C98BE2DC5}"/>
              </a:ext>
            </a:extLst>
          </p:cNvPr>
          <p:cNvSpPr>
            <a:spLocks noGrp="1"/>
          </p:cNvSpPr>
          <p:nvPr>
            <p:ph type="title"/>
          </p:nvPr>
        </p:nvSpPr>
        <p:spPr>
          <a:xfrm>
            <a:off x="311176" y="712207"/>
            <a:ext cx="4275274" cy="678293"/>
          </a:xfrm>
        </p:spPr>
        <p:txBody>
          <a:bodyPr>
            <a:normAutofit/>
          </a:bodyPr>
          <a:lstStyle/>
          <a:p>
            <a:r>
              <a:rPr lang="en-US"/>
              <a:t>Results and Discussion</a:t>
            </a:r>
          </a:p>
        </p:txBody>
      </p:sp>
      <mc:AlternateContent xmlns:mc="http://schemas.openxmlformats.org/markup-compatibility/2006" xmlns:a14="http://schemas.microsoft.com/office/drawing/2010/main">
        <mc:Choice Requires="a14">
          <p:sp>
            <p:nvSpPr>
              <p:cNvPr id="47" name="Content Placeholder 2">
                <a:extLst>
                  <a:ext uri="{FF2B5EF4-FFF2-40B4-BE49-F238E27FC236}">
                    <a16:creationId xmlns:a16="http://schemas.microsoft.com/office/drawing/2014/main" id="{C7A94884-3B11-E177-40FB-33E41137E6B3}"/>
                  </a:ext>
                </a:extLst>
              </p:cNvPr>
              <p:cNvSpPr>
                <a:spLocks noGrp="1"/>
              </p:cNvSpPr>
              <p:nvPr>
                <p:ph idx="1"/>
              </p:nvPr>
            </p:nvSpPr>
            <p:spPr>
              <a:xfrm>
                <a:off x="311176" y="1463767"/>
                <a:ext cx="4347068" cy="3048351"/>
              </a:xfrm>
            </p:spPr>
            <p:txBody>
              <a:bodyPr>
                <a:noAutofit/>
              </a:bodyPr>
              <a:lstStyle/>
              <a:p>
                <a:pPr>
                  <a:lnSpc>
                    <a:spcPct val="100000"/>
                  </a:lnSpc>
                  <a:spcBef>
                    <a:spcPts val="200"/>
                  </a:spcBef>
                </a:pPr>
                <a:r>
                  <a:rPr lang="en-US" sz="1800"/>
                  <a:t>Represents a validation of atmospheric models under the following conditions/assumptions:</a:t>
                </a:r>
              </a:p>
              <a:p>
                <a:pPr lvl="1">
                  <a:lnSpc>
                    <a:spcPct val="100000"/>
                  </a:lnSpc>
                  <a:spcBef>
                    <a:spcPts val="200"/>
                  </a:spcBef>
                </a:pPr>
                <a:r>
                  <a:rPr lang="en-US"/>
                  <a:t>Low-to-minor geomagnetic activity, deep solar minimum</a:t>
                </a:r>
              </a:p>
              <a:p>
                <a:pPr lvl="1">
                  <a:lnSpc>
                    <a:spcPct val="100000"/>
                  </a:lnSpc>
                  <a:spcBef>
                    <a:spcPts val="200"/>
                  </a:spcBef>
                </a:pPr>
                <a:r>
                  <a:rPr lang="en-US"/>
                  <a:t>ICESat-2 orbit altitude of ~496 km</a:t>
                </a:r>
              </a:p>
              <a:p>
                <a:pPr lvl="1">
                  <a:lnSpc>
                    <a:spcPct val="100000"/>
                  </a:lnSpc>
                  <a:spcBef>
                    <a:spcPts val="200"/>
                  </a:spcBef>
                </a:pPr>
                <a14:m>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𝐶</m:t>
                        </m:r>
                      </m:e>
                      <m:sub>
                        <m:r>
                          <a:rPr lang="en-US" b="0" i="1" smtClean="0">
                            <a:solidFill>
                              <a:schemeClr val="tx1"/>
                            </a:solidFill>
                            <a:latin typeface="Cambria Math" panose="02040503050406030204" pitchFamily="18" charset="0"/>
                          </a:rPr>
                          <m:t>𝐷</m:t>
                        </m:r>
                      </m:sub>
                    </m:sSub>
                    <m:r>
                      <a:rPr lang="en-US" b="0" i="1" smtClean="0">
                        <a:solidFill>
                          <a:schemeClr val="tx1"/>
                        </a:solidFill>
                        <a:latin typeface="Cambria Math" panose="02040503050406030204" pitchFamily="18" charset="0"/>
                      </a:rPr>
                      <m:t>=2.2</m:t>
                    </m:r>
                  </m:oMath>
                </a14:m>
                <a:endParaRPr lang="en-US"/>
              </a:p>
              <a:p>
                <a:pPr lvl="1">
                  <a:lnSpc>
                    <a:spcPct val="100000"/>
                  </a:lnSpc>
                  <a:spcBef>
                    <a:spcPts val="200"/>
                  </a:spcBef>
                </a:pPr>
                <a:r>
                  <a:rPr lang="en-US">
                    <a:effectLst/>
                  </a:rPr>
                  <a:t>Method captures large/global scale density variations</a:t>
                </a:r>
                <a:r>
                  <a:rPr lang="en-US">
                    <a:cs typeface="Calibri"/>
                  </a:rPr>
                  <a:t>, of which, drag is most sensitive</a:t>
                </a:r>
              </a:p>
            </p:txBody>
          </p:sp>
        </mc:Choice>
        <mc:Fallback xmlns="">
          <p:sp>
            <p:nvSpPr>
              <p:cNvPr id="47" name="Content Placeholder 2">
                <a:extLst>
                  <a:ext uri="{FF2B5EF4-FFF2-40B4-BE49-F238E27FC236}">
                    <a16:creationId xmlns:a16="http://schemas.microsoft.com/office/drawing/2014/main" id="{C7A94884-3B11-E177-40FB-33E41137E6B3}"/>
                  </a:ext>
                </a:extLst>
              </p:cNvPr>
              <p:cNvSpPr>
                <a:spLocks noGrp="1" noRot="1" noChangeAspect="1" noMove="1" noResize="1" noEditPoints="1" noAdjustHandles="1" noChangeArrowheads="1" noChangeShapeType="1" noTextEdit="1"/>
              </p:cNvSpPr>
              <p:nvPr>
                <p:ph idx="1"/>
              </p:nvPr>
            </p:nvSpPr>
            <p:spPr>
              <a:xfrm>
                <a:off x="311176" y="1463767"/>
                <a:ext cx="4347068" cy="3048351"/>
              </a:xfrm>
              <a:blipFill>
                <a:blip r:embed="rId8"/>
                <a:stretch>
                  <a:fillRect l="-842" t="-1000"/>
                </a:stretch>
              </a:blipFill>
            </p:spPr>
            <p:txBody>
              <a:bodyPr/>
              <a:lstStyle/>
              <a:p>
                <a:r>
                  <a:rPr lang="en-US">
                    <a:noFill/>
                  </a:rPr>
                  <a:t> </a:t>
                </a:r>
              </a:p>
            </p:txBody>
          </p:sp>
        </mc:Fallback>
      </mc:AlternateContent>
      <p:sp>
        <p:nvSpPr>
          <p:cNvPr id="7" name="Speech Bubble: Rectangle with Corners Rounded 6">
            <a:extLst>
              <a:ext uri="{FF2B5EF4-FFF2-40B4-BE49-F238E27FC236}">
                <a16:creationId xmlns:a16="http://schemas.microsoft.com/office/drawing/2014/main" id="{7BD83B12-C76B-8B1B-A11E-613709592200}"/>
              </a:ext>
            </a:extLst>
          </p:cNvPr>
          <p:cNvSpPr/>
          <p:nvPr/>
        </p:nvSpPr>
        <p:spPr>
          <a:xfrm>
            <a:off x="223535" y="4678858"/>
            <a:ext cx="4612195" cy="1382134"/>
          </a:xfrm>
          <a:prstGeom prst="wedgeRoundRectCallout">
            <a:avLst>
              <a:gd name="adj1" fmla="val 48183"/>
              <a:gd name="adj2" fmla="val 14735"/>
              <a:gd name="adj3" fmla="val 16667"/>
            </a:avLst>
          </a:prstGeom>
          <a:solidFill>
            <a:srgbClr val="D0DCF0"/>
          </a:solidFill>
          <a:ln w="127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b="1">
                <a:solidFill>
                  <a:srgbClr val="636EFB"/>
                </a:solidFill>
              </a:rPr>
              <a:t>HASDM</a:t>
            </a:r>
            <a:r>
              <a:rPr lang="en-US">
                <a:solidFill>
                  <a:schemeClr val="tx1"/>
                </a:solidFill>
              </a:rPr>
              <a:t> outputs densities that are close to the unknown truth, and </a:t>
            </a:r>
            <a:r>
              <a:rPr lang="en-US" b="1">
                <a:ln w="1270">
                  <a:noFill/>
                </a:ln>
                <a:solidFill>
                  <a:srgbClr val="FF9E56"/>
                </a:solidFill>
              </a:rPr>
              <a:t>JB2008</a:t>
            </a:r>
            <a:r>
              <a:rPr lang="en-US">
                <a:solidFill>
                  <a:schemeClr val="tx1"/>
                </a:solidFill>
              </a:rPr>
              <a:t> performs the best of the semi-empirical and physics-models </a:t>
            </a:r>
          </a:p>
        </p:txBody>
      </p:sp>
      <p:graphicFrame>
        <p:nvGraphicFramePr>
          <p:cNvPr id="15" name="Diagram 14">
            <a:extLst>
              <a:ext uri="{FF2B5EF4-FFF2-40B4-BE49-F238E27FC236}">
                <a16:creationId xmlns:a16="http://schemas.microsoft.com/office/drawing/2014/main" id="{36E99EE5-B55C-34F1-9B91-5A50409FE786}"/>
              </a:ext>
            </a:extLst>
          </p:cNvPr>
          <p:cNvGraphicFramePr/>
          <p:nvPr>
            <p:extLst>
              <p:ext uri="{D42A27DB-BD31-4B8C-83A1-F6EECF244321}">
                <p14:modId xmlns:p14="http://schemas.microsoft.com/office/powerpoint/2010/main" val="1006201762"/>
              </p:ext>
            </p:extLst>
          </p:nvPr>
        </p:nvGraphicFramePr>
        <p:xfrm>
          <a:off x="1712745" y="22860"/>
          <a:ext cx="8766509" cy="48178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cxnSp>
        <p:nvCxnSpPr>
          <p:cNvPr id="9" name="Straight Arrow Connector 8">
            <a:extLst>
              <a:ext uri="{FF2B5EF4-FFF2-40B4-BE49-F238E27FC236}">
                <a16:creationId xmlns:a16="http://schemas.microsoft.com/office/drawing/2014/main" id="{BD5B63DB-B4EB-8084-8A55-B719F19FD827}"/>
              </a:ext>
            </a:extLst>
          </p:cNvPr>
          <p:cNvCxnSpPr>
            <a:cxnSpLocks/>
            <a:stCxn id="7" idx="4"/>
          </p:cNvCxnSpPr>
          <p:nvPr/>
        </p:nvCxnSpPr>
        <p:spPr>
          <a:xfrm>
            <a:off x="4751926" y="5573582"/>
            <a:ext cx="1019825" cy="37355"/>
          </a:xfrm>
          <a:prstGeom prst="straightConnector1">
            <a:avLst/>
          </a:prstGeom>
          <a:ln w="28575">
            <a:solidFill>
              <a:schemeClr val="accent1">
                <a:lumMod val="40000"/>
                <a:lumOff val="60000"/>
              </a:schemeClr>
            </a:solidFill>
            <a:prstDash val="lgDash"/>
            <a:bevel/>
            <a:headEnd type="oval" w="sm" len="sm"/>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14">
            <p14:nvContentPartPr>
              <p14:cNvPr id="3" name="Ink 2">
                <a:extLst>
                  <a:ext uri="{FF2B5EF4-FFF2-40B4-BE49-F238E27FC236}">
                    <a16:creationId xmlns:a16="http://schemas.microsoft.com/office/drawing/2014/main" id="{1230E00E-77C0-7D7C-5D27-75A0E607A092}"/>
                  </a:ext>
                </a:extLst>
              </p14:cNvPr>
              <p14:cNvContentPartPr/>
              <p14:nvPr/>
            </p14:nvContentPartPr>
            <p14:xfrm>
              <a:off x="5891304" y="5730161"/>
              <a:ext cx="41897" cy="11353"/>
            </p14:xfrm>
          </p:contentPart>
        </mc:Choice>
        <mc:Fallback xmlns="">
          <p:pic>
            <p:nvPicPr>
              <p:cNvPr id="3" name="Ink 2">
                <a:extLst>
                  <a:ext uri="{FF2B5EF4-FFF2-40B4-BE49-F238E27FC236}">
                    <a16:creationId xmlns:a16="http://schemas.microsoft.com/office/drawing/2014/main" id="{1230E00E-77C0-7D7C-5D27-75A0E607A092}"/>
                  </a:ext>
                </a:extLst>
              </p:cNvPr>
              <p:cNvPicPr/>
              <p:nvPr/>
            </p:nvPicPr>
            <p:blipFill>
              <a:blip r:embed="rId15"/>
              <a:stretch>
                <a:fillRect/>
              </a:stretch>
            </p:blipFill>
            <p:spPr>
              <a:xfrm>
                <a:off x="5873551" y="5694683"/>
                <a:ext cx="77048" cy="81954"/>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9" name="Ink 18">
                <a:extLst>
                  <a:ext uri="{FF2B5EF4-FFF2-40B4-BE49-F238E27FC236}">
                    <a16:creationId xmlns:a16="http://schemas.microsoft.com/office/drawing/2014/main" id="{47AF0A73-EACC-C551-B04C-A15D8E5EA15F}"/>
                  </a:ext>
                </a:extLst>
              </p14:cNvPr>
              <p14:cNvContentPartPr/>
              <p14:nvPr/>
            </p14:nvContentPartPr>
            <p14:xfrm>
              <a:off x="5878763" y="5767755"/>
              <a:ext cx="2651400" cy="87480"/>
            </p14:xfrm>
          </p:contentPart>
        </mc:Choice>
        <mc:Fallback xmlns="">
          <p:pic>
            <p:nvPicPr>
              <p:cNvPr id="19" name="Ink 18">
                <a:extLst>
                  <a:ext uri="{FF2B5EF4-FFF2-40B4-BE49-F238E27FC236}">
                    <a16:creationId xmlns:a16="http://schemas.microsoft.com/office/drawing/2014/main" id="{47AF0A73-EACC-C551-B04C-A15D8E5EA15F}"/>
                  </a:ext>
                </a:extLst>
              </p:cNvPr>
              <p:cNvPicPr/>
              <p:nvPr/>
            </p:nvPicPr>
            <p:blipFill>
              <a:blip r:embed="rId17"/>
              <a:stretch>
                <a:fillRect/>
              </a:stretch>
            </p:blipFill>
            <p:spPr>
              <a:xfrm>
                <a:off x="5860763" y="5731606"/>
                <a:ext cx="2687040" cy="159416"/>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0" name="Ink 19">
                <a:extLst>
                  <a:ext uri="{FF2B5EF4-FFF2-40B4-BE49-F238E27FC236}">
                    <a16:creationId xmlns:a16="http://schemas.microsoft.com/office/drawing/2014/main" id="{C3E6597E-D00E-5D09-E95A-507D28D8C9C2}"/>
                  </a:ext>
                </a:extLst>
              </p14:cNvPr>
              <p14:cNvContentPartPr/>
              <p14:nvPr/>
            </p14:nvContentPartPr>
            <p14:xfrm>
              <a:off x="8513603" y="5763435"/>
              <a:ext cx="1011600" cy="64080"/>
            </p14:xfrm>
          </p:contentPart>
        </mc:Choice>
        <mc:Fallback xmlns="">
          <p:pic>
            <p:nvPicPr>
              <p:cNvPr id="20" name="Ink 19">
                <a:extLst>
                  <a:ext uri="{FF2B5EF4-FFF2-40B4-BE49-F238E27FC236}">
                    <a16:creationId xmlns:a16="http://schemas.microsoft.com/office/drawing/2014/main" id="{C3E6597E-D00E-5D09-E95A-507D28D8C9C2}"/>
                  </a:ext>
                </a:extLst>
              </p:cNvPr>
              <p:cNvPicPr/>
              <p:nvPr/>
            </p:nvPicPr>
            <p:blipFill>
              <a:blip r:embed="rId19"/>
              <a:stretch>
                <a:fillRect/>
              </a:stretch>
            </p:blipFill>
            <p:spPr>
              <a:xfrm>
                <a:off x="8495603" y="5727636"/>
                <a:ext cx="1047240" cy="1353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2" name="Ink 21">
                <a:extLst>
                  <a:ext uri="{FF2B5EF4-FFF2-40B4-BE49-F238E27FC236}">
                    <a16:creationId xmlns:a16="http://schemas.microsoft.com/office/drawing/2014/main" id="{F32BA01C-23DE-DD98-9C55-94DED1A69206}"/>
                  </a:ext>
                </a:extLst>
              </p14:cNvPr>
              <p14:cNvContentPartPr/>
              <p14:nvPr/>
            </p14:nvContentPartPr>
            <p14:xfrm>
              <a:off x="9473003" y="5756955"/>
              <a:ext cx="1329480" cy="70560"/>
            </p14:xfrm>
          </p:contentPart>
        </mc:Choice>
        <mc:Fallback xmlns="">
          <p:pic>
            <p:nvPicPr>
              <p:cNvPr id="22" name="Ink 21">
                <a:extLst>
                  <a:ext uri="{FF2B5EF4-FFF2-40B4-BE49-F238E27FC236}">
                    <a16:creationId xmlns:a16="http://schemas.microsoft.com/office/drawing/2014/main" id="{F32BA01C-23DE-DD98-9C55-94DED1A69206}"/>
                  </a:ext>
                </a:extLst>
              </p:cNvPr>
              <p:cNvPicPr/>
              <p:nvPr/>
            </p:nvPicPr>
            <p:blipFill>
              <a:blip r:embed="rId21"/>
              <a:stretch>
                <a:fillRect/>
              </a:stretch>
            </p:blipFill>
            <p:spPr>
              <a:xfrm>
                <a:off x="9455003" y="5720955"/>
                <a:ext cx="1365120" cy="1422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3" name="Ink 22">
                <a:extLst>
                  <a:ext uri="{FF2B5EF4-FFF2-40B4-BE49-F238E27FC236}">
                    <a16:creationId xmlns:a16="http://schemas.microsoft.com/office/drawing/2014/main" id="{19A59EE9-C0BA-5C27-F97E-3193C040AD44}"/>
                  </a:ext>
                </a:extLst>
              </p14:cNvPr>
              <p14:cNvContentPartPr/>
              <p14:nvPr/>
            </p14:nvContentPartPr>
            <p14:xfrm>
              <a:off x="5855363" y="5234235"/>
              <a:ext cx="868680" cy="513360"/>
            </p14:xfrm>
          </p:contentPart>
        </mc:Choice>
        <mc:Fallback xmlns="">
          <p:pic>
            <p:nvPicPr>
              <p:cNvPr id="23" name="Ink 22">
                <a:extLst>
                  <a:ext uri="{FF2B5EF4-FFF2-40B4-BE49-F238E27FC236}">
                    <a16:creationId xmlns:a16="http://schemas.microsoft.com/office/drawing/2014/main" id="{19A59EE9-C0BA-5C27-F97E-3193C040AD44}"/>
                  </a:ext>
                </a:extLst>
              </p:cNvPr>
              <p:cNvPicPr/>
              <p:nvPr/>
            </p:nvPicPr>
            <p:blipFill>
              <a:blip r:embed="rId23"/>
              <a:stretch>
                <a:fillRect/>
              </a:stretch>
            </p:blipFill>
            <p:spPr>
              <a:xfrm>
                <a:off x="5837363" y="5198235"/>
                <a:ext cx="904320" cy="585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4" name="Ink 23">
                <a:extLst>
                  <a:ext uri="{FF2B5EF4-FFF2-40B4-BE49-F238E27FC236}">
                    <a16:creationId xmlns:a16="http://schemas.microsoft.com/office/drawing/2014/main" id="{EA349ABC-15A7-6579-7007-84892ECE02E2}"/>
                  </a:ext>
                </a:extLst>
              </p14:cNvPr>
              <p14:cNvContentPartPr/>
              <p14:nvPr/>
            </p14:nvContentPartPr>
            <p14:xfrm>
              <a:off x="6710003" y="5232435"/>
              <a:ext cx="424080" cy="227880"/>
            </p14:xfrm>
          </p:contentPart>
        </mc:Choice>
        <mc:Fallback xmlns="">
          <p:pic>
            <p:nvPicPr>
              <p:cNvPr id="24" name="Ink 23">
                <a:extLst>
                  <a:ext uri="{FF2B5EF4-FFF2-40B4-BE49-F238E27FC236}">
                    <a16:creationId xmlns:a16="http://schemas.microsoft.com/office/drawing/2014/main" id="{EA349ABC-15A7-6579-7007-84892ECE02E2}"/>
                  </a:ext>
                </a:extLst>
              </p:cNvPr>
              <p:cNvPicPr/>
              <p:nvPr/>
            </p:nvPicPr>
            <p:blipFill>
              <a:blip r:embed="rId25"/>
              <a:stretch>
                <a:fillRect/>
              </a:stretch>
            </p:blipFill>
            <p:spPr>
              <a:xfrm>
                <a:off x="6692003" y="5196378"/>
                <a:ext cx="459720" cy="299633"/>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5" name="Ink 24">
                <a:extLst>
                  <a:ext uri="{FF2B5EF4-FFF2-40B4-BE49-F238E27FC236}">
                    <a16:creationId xmlns:a16="http://schemas.microsoft.com/office/drawing/2014/main" id="{42A8D8CE-0154-73C6-6DB7-49878AFBF963}"/>
                  </a:ext>
                </a:extLst>
              </p14:cNvPr>
              <p14:cNvContentPartPr/>
              <p14:nvPr/>
            </p14:nvContentPartPr>
            <p14:xfrm>
              <a:off x="7134803" y="5457075"/>
              <a:ext cx="356400" cy="217080"/>
            </p14:xfrm>
          </p:contentPart>
        </mc:Choice>
        <mc:Fallback xmlns="">
          <p:pic>
            <p:nvPicPr>
              <p:cNvPr id="25" name="Ink 24">
                <a:extLst>
                  <a:ext uri="{FF2B5EF4-FFF2-40B4-BE49-F238E27FC236}">
                    <a16:creationId xmlns:a16="http://schemas.microsoft.com/office/drawing/2014/main" id="{42A8D8CE-0154-73C6-6DB7-49878AFBF963}"/>
                  </a:ext>
                </a:extLst>
              </p:cNvPr>
              <p:cNvPicPr/>
              <p:nvPr/>
            </p:nvPicPr>
            <p:blipFill>
              <a:blip r:embed="rId27"/>
              <a:stretch>
                <a:fillRect/>
              </a:stretch>
            </p:blipFill>
            <p:spPr>
              <a:xfrm>
                <a:off x="7116803" y="5421075"/>
                <a:ext cx="392040" cy="2887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6" name="Ink 25">
                <a:extLst>
                  <a:ext uri="{FF2B5EF4-FFF2-40B4-BE49-F238E27FC236}">
                    <a16:creationId xmlns:a16="http://schemas.microsoft.com/office/drawing/2014/main" id="{BE7F582E-D45F-8AB1-FCFF-0AE33B3ACDD2}"/>
                  </a:ext>
                </a:extLst>
              </p14:cNvPr>
              <p14:cNvContentPartPr/>
              <p14:nvPr/>
            </p14:nvContentPartPr>
            <p14:xfrm>
              <a:off x="7496603" y="5700435"/>
              <a:ext cx="324000" cy="19800"/>
            </p14:xfrm>
          </p:contentPart>
        </mc:Choice>
        <mc:Fallback xmlns="">
          <p:pic>
            <p:nvPicPr>
              <p:cNvPr id="26" name="Ink 25">
                <a:extLst>
                  <a:ext uri="{FF2B5EF4-FFF2-40B4-BE49-F238E27FC236}">
                    <a16:creationId xmlns:a16="http://schemas.microsoft.com/office/drawing/2014/main" id="{BE7F582E-D45F-8AB1-FCFF-0AE33B3ACDD2}"/>
                  </a:ext>
                </a:extLst>
              </p:cNvPr>
              <p:cNvPicPr/>
              <p:nvPr/>
            </p:nvPicPr>
            <p:blipFill>
              <a:blip r:embed="rId29"/>
              <a:stretch>
                <a:fillRect/>
              </a:stretch>
            </p:blipFill>
            <p:spPr>
              <a:xfrm>
                <a:off x="7478583" y="5664435"/>
                <a:ext cx="35968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7" name="Ink 26">
                <a:extLst>
                  <a:ext uri="{FF2B5EF4-FFF2-40B4-BE49-F238E27FC236}">
                    <a16:creationId xmlns:a16="http://schemas.microsoft.com/office/drawing/2014/main" id="{368715AB-B02B-0E63-BE71-9331173AE860}"/>
                  </a:ext>
                </a:extLst>
              </p14:cNvPr>
              <p14:cNvContentPartPr/>
              <p14:nvPr/>
            </p14:nvContentPartPr>
            <p14:xfrm>
              <a:off x="7818083" y="5739675"/>
              <a:ext cx="21600" cy="98640"/>
            </p14:xfrm>
          </p:contentPart>
        </mc:Choice>
        <mc:Fallback xmlns="">
          <p:pic>
            <p:nvPicPr>
              <p:cNvPr id="27" name="Ink 26">
                <a:extLst>
                  <a:ext uri="{FF2B5EF4-FFF2-40B4-BE49-F238E27FC236}">
                    <a16:creationId xmlns:a16="http://schemas.microsoft.com/office/drawing/2014/main" id="{368715AB-B02B-0E63-BE71-9331173AE860}"/>
                  </a:ext>
                </a:extLst>
              </p:cNvPr>
              <p:cNvPicPr/>
              <p:nvPr/>
            </p:nvPicPr>
            <p:blipFill>
              <a:blip r:embed="rId31"/>
              <a:stretch>
                <a:fillRect/>
              </a:stretch>
            </p:blipFill>
            <p:spPr>
              <a:xfrm>
                <a:off x="7800083" y="5703675"/>
                <a:ext cx="57240" cy="1702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8" name="Ink 27">
                <a:extLst>
                  <a:ext uri="{FF2B5EF4-FFF2-40B4-BE49-F238E27FC236}">
                    <a16:creationId xmlns:a16="http://schemas.microsoft.com/office/drawing/2014/main" id="{EF1D01E2-EA54-3FB1-E897-4B700415AD96}"/>
                  </a:ext>
                </a:extLst>
              </p14:cNvPr>
              <p14:cNvContentPartPr/>
              <p14:nvPr/>
            </p14:nvContentPartPr>
            <p14:xfrm>
              <a:off x="8164403" y="5680275"/>
              <a:ext cx="327960" cy="135720"/>
            </p14:xfrm>
          </p:contentPart>
        </mc:Choice>
        <mc:Fallback xmlns="">
          <p:pic>
            <p:nvPicPr>
              <p:cNvPr id="28" name="Ink 27">
                <a:extLst>
                  <a:ext uri="{FF2B5EF4-FFF2-40B4-BE49-F238E27FC236}">
                    <a16:creationId xmlns:a16="http://schemas.microsoft.com/office/drawing/2014/main" id="{EF1D01E2-EA54-3FB1-E897-4B700415AD96}"/>
                  </a:ext>
                </a:extLst>
              </p:cNvPr>
              <p:cNvPicPr/>
              <p:nvPr/>
            </p:nvPicPr>
            <p:blipFill>
              <a:blip r:embed="rId33"/>
              <a:stretch>
                <a:fillRect/>
              </a:stretch>
            </p:blipFill>
            <p:spPr>
              <a:xfrm>
                <a:off x="8146403" y="5644370"/>
                <a:ext cx="363600" cy="20717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9" name="Ink 28">
                <a:extLst>
                  <a:ext uri="{FF2B5EF4-FFF2-40B4-BE49-F238E27FC236}">
                    <a16:creationId xmlns:a16="http://schemas.microsoft.com/office/drawing/2014/main" id="{661E155A-895A-FFE2-3D1D-67BABBD45E0B}"/>
                  </a:ext>
                </a:extLst>
              </p14:cNvPr>
              <p14:cNvContentPartPr/>
              <p14:nvPr/>
            </p14:nvContentPartPr>
            <p14:xfrm>
              <a:off x="8486963" y="5669835"/>
              <a:ext cx="240480" cy="128160"/>
            </p14:xfrm>
          </p:contentPart>
        </mc:Choice>
        <mc:Fallback xmlns="">
          <p:pic>
            <p:nvPicPr>
              <p:cNvPr id="29" name="Ink 28">
                <a:extLst>
                  <a:ext uri="{FF2B5EF4-FFF2-40B4-BE49-F238E27FC236}">
                    <a16:creationId xmlns:a16="http://schemas.microsoft.com/office/drawing/2014/main" id="{661E155A-895A-FFE2-3D1D-67BABBD45E0B}"/>
                  </a:ext>
                </a:extLst>
              </p:cNvPr>
              <p:cNvPicPr/>
              <p:nvPr/>
            </p:nvPicPr>
            <p:blipFill>
              <a:blip r:embed="rId35"/>
              <a:stretch>
                <a:fillRect/>
              </a:stretch>
            </p:blipFill>
            <p:spPr>
              <a:xfrm>
                <a:off x="8468963" y="5633835"/>
                <a:ext cx="276120" cy="1998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0" name="Ink 29">
                <a:extLst>
                  <a:ext uri="{FF2B5EF4-FFF2-40B4-BE49-F238E27FC236}">
                    <a16:creationId xmlns:a16="http://schemas.microsoft.com/office/drawing/2014/main" id="{2A4EC908-7948-B9E1-C515-762682D1A353}"/>
                  </a:ext>
                </a:extLst>
              </p14:cNvPr>
              <p14:cNvContentPartPr/>
              <p14:nvPr/>
            </p14:nvContentPartPr>
            <p14:xfrm>
              <a:off x="8720243" y="5761635"/>
              <a:ext cx="155880" cy="16920"/>
            </p14:xfrm>
          </p:contentPart>
        </mc:Choice>
        <mc:Fallback xmlns="">
          <p:pic>
            <p:nvPicPr>
              <p:cNvPr id="30" name="Ink 29">
                <a:extLst>
                  <a:ext uri="{FF2B5EF4-FFF2-40B4-BE49-F238E27FC236}">
                    <a16:creationId xmlns:a16="http://schemas.microsoft.com/office/drawing/2014/main" id="{2A4EC908-7948-B9E1-C515-762682D1A353}"/>
                  </a:ext>
                </a:extLst>
              </p:cNvPr>
              <p:cNvPicPr/>
              <p:nvPr/>
            </p:nvPicPr>
            <p:blipFill>
              <a:blip r:embed="rId37"/>
              <a:stretch>
                <a:fillRect/>
              </a:stretch>
            </p:blipFill>
            <p:spPr>
              <a:xfrm>
                <a:off x="8702243" y="5725635"/>
                <a:ext cx="191520" cy="885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1" name="Ink 30">
                <a:extLst>
                  <a:ext uri="{FF2B5EF4-FFF2-40B4-BE49-F238E27FC236}">
                    <a16:creationId xmlns:a16="http://schemas.microsoft.com/office/drawing/2014/main" id="{5529A9AF-C37C-366D-1487-68F0B225976D}"/>
                  </a:ext>
                </a:extLst>
              </p14:cNvPr>
              <p14:cNvContentPartPr/>
              <p14:nvPr/>
            </p14:nvContentPartPr>
            <p14:xfrm>
              <a:off x="8877923" y="5722755"/>
              <a:ext cx="236520" cy="51840"/>
            </p14:xfrm>
          </p:contentPart>
        </mc:Choice>
        <mc:Fallback xmlns="">
          <p:pic>
            <p:nvPicPr>
              <p:cNvPr id="31" name="Ink 30">
                <a:extLst>
                  <a:ext uri="{FF2B5EF4-FFF2-40B4-BE49-F238E27FC236}">
                    <a16:creationId xmlns:a16="http://schemas.microsoft.com/office/drawing/2014/main" id="{5529A9AF-C37C-366D-1487-68F0B225976D}"/>
                  </a:ext>
                </a:extLst>
              </p:cNvPr>
              <p:cNvPicPr/>
              <p:nvPr/>
            </p:nvPicPr>
            <p:blipFill>
              <a:blip r:embed="rId39"/>
              <a:stretch>
                <a:fillRect/>
              </a:stretch>
            </p:blipFill>
            <p:spPr>
              <a:xfrm>
                <a:off x="8859923" y="5687003"/>
                <a:ext cx="272160" cy="122986"/>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2" name="Ink 31">
                <a:extLst>
                  <a:ext uri="{FF2B5EF4-FFF2-40B4-BE49-F238E27FC236}">
                    <a16:creationId xmlns:a16="http://schemas.microsoft.com/office/drawing/2014/main" id="{7EC8C250-997E-998E-A4E2-D9EDF34E924B}"/>
                  </a:ext>
                </a:extLst>
              </p14:cNvPr>
              <p14:cNvContentPartPr/>
              <p14:nvPr/>
            </p14:nvContentPartPr>
            <p14:xfrm>
              <a:off x="9049643" y="5635275"/>
              <a:ext cx="501120" cy="99360"/>
            </p14:xfrm>
          </p:contentPart>
        </mc:Choice>
        <mc:Fallback xmlns="">
          <p:pic>
            <p:nvPicPr>
              <p:cNvPr id="32" name="Ink 31">
                <a:extLst>
                  <a:ext uri="{FF2B5EF4-FFF2-40B4-BE49-F238E27FC236}">
                    <a16:creationId xmlns:a16="http://schemas.microsoft.com/office/drawing/2014/main" id="{7EC8C250-997E-998E-A4E2-D9EDF34E924B}"/>
                  </a:ext>
                </a:extLst>
              </p:cNvPr>
              <p:cNvPicPr/>
              <p:nvPr/>
            </p:nvPicPr>
            <p:blipFill>
              <a:blip r:embed="rId41"/>
              <a:stretch>
                <a:fillRect/>
              </a:stretch>
            </p:blipFill>
            <p:spPr>
              <a:xfrm>
                <a:off x="9031643" y="5599144"/>
                <a:ext cx="536760" cy="171261"/>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3" name="Ink 32">
                <a:extLst>
                  <a:ext uri="{FF2B5EF4-FFF2-40B4-BE49-F238E27FC236}">
                    <a16:creationId xmlns:a16="http://schemas.microsoft.com/office/drawing/2014/main" id="{0691D3AB-DCDD-32BE-2967-3E40B0DD2138}"/>
                  </a:ext>
                </a:extLst>
              </p14:cNvPr>
              <p14:cNvContentPartPr/>
              <p14:nvPr/>
            </p14:nvContentPartPr>
            <p14:xfrm>
              <a:off x="9556883" y="5644635"/>
              <a:ext cx="33840" cy="88200"/>
            </p14:xfrm>
          </p:contentPart>
        </mc:Choice>
        <mc:Fallback xmlns="">
          <p:pic>
            <p:nvPicPr>
              <p:cNvPr id="33" name="Ink 32">
                <a:extLst>
                  <a:ext uri="{FF2B5EF4-FFF2-40B4-BE49-F238E27FC236}">
                    <a16:creationId xmlns:a16="http://schemas.microsoft.com/office/drawing/2014/main" id="{0691D3AB-DCDD-32BE-2967-3E40B0DD2138}"/>
                  </a:ext>
                </a:extLst>
              </p:cNvPr>
              <p:cNvPicPr/>
              <p:nvPr/>
            </p:nvPicPr>
            <p:blipFill>
              <a:blip r:embed="rId43"/>
              <a:stretch>
                <a:fillRect/>
              </a:stretch>
            </p:blipFill>
            <p:spPr>
              <a:xfrm>
                <a:off x="9539072" y="5608635"/>
                <a:ext cx="69105" cy="1598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4" name="Ink 33">
                <a:extLst>
                  <a:ext uri="{FF2B5EF4-FFF2-40B4-BE49-F238E27FC236}">
                    <a16:creationId xmlns:a16="http://schemas.microsoft.com/office/drawing/2014/main" id="{F79EED38-211F-D83A-F415-0D3AA2BB097D}"/>
                  </a:ext>
                </a:extLst>
              </p14:cNvPr>
              <p14:cNvContentPartPr/>
              <p14:nvPr/>
            </p14:nvContentPartPr>
            <p14:xfrm>
              <a:off x="9917963" y="5665155"/>
              <a:ext cx="730800" cy="54360"/>
            </p14:xfrm>
          </p:contentPart>
        </mc:Choice>
        <mc:Fallback xmlns="">
          <p:pic>
            <p:nvPicPr>
              <p:cNvPr id="34" name="Ink 33">
                <a:extLst>
                  <a:ext uri="{FF2B5EF4-FFF2-40B4-BE49-F238E27FC236}">
                    <a16:creationId xmlns:a16="http://schemas.microsoft.com/office/drawing/2014/main" id="{F79EED38-211F-D83A-F415-0D3AA2BB097D}"/>
                  </a:ext>
                </a:extLst>
              </p:cNvPr>
              <p:cNvPicPr/>
              <p:nvPr/>
            </p:nvPicPr>
            <p:blipFill>
              <a:blip r:embed="rId45"/>
              <a:stretch>
                <a:fillRect/>
              </a:stretch>
            </p:blipFill>
            <p:spPr>
              <a:xfrm>
                <a:off x="9899963" y="5629155"/>
                <a:ext cx="76644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5" name="Ink 34">
                <a:extLst>
                  <a:ext uri="{FF2B5EF4-FFF2-40B4-BE49-F238E27FC236}">
                    <a16:creationId xmlns:a16="http://schemas.microsoft.com/office/drawing/2014/main" id="{ACFA2312-1433-9C03-CA25-22435BBE53A6}"/>
                  </a:ext>
                </a:extLst>
              </p14:cNvPr>
              <p14:cNvContentPartPr/>
              <p14:nvPr/>
            </p14:nvContentPartPr>
            <p14:xfrm>
              <a:off x="10633643" y="5714475"/>
              <a:ext cx="196200" cy="48240"/>
            </p14:xfrm>
          </p:contentPart>
        </mc:Choice>
        <mc:Fallback xmlns="">
          <p:pic>
            <p:nvPicPr>
              <p:cNvPr id="35" name="Ink 34">
                <a:extLst>
                  <a:ext uri="{FF2B5EF4-FFF2-40B4-BE49-F238E27FC236}">
                    <a16:creationId xmlns:a16="http://schemas.microsoft.com/office/drawing/2014/main" id="{ACFA2312-1433-9C03-CA25-22435BBE53A6}"/>
                  </a:ext>
                </a:extLst>
              </p:cNvPr>
              <p:cNvPicPr/>
              <p:nvPr/>
            </p:nvPicPr>
            <p:blipFill>
              <a:blip r:embed="rId47"/>
              <a:stretch>
                <a:fillRect/>
              </a:stretch>
            </p:blipFill>
            <p:spPr>
              <a:xfrm>
                <a:off x="10615643" y="5678475"/>
                <a:ext cx="231840" cy="119880"/>
              </a:xfrm>
              <a:prstGeom prst="rect">
                <a:avLst/>
              </a:prstGeom>
            </p:spPr>
          </p:pic>
        </mc:Fallback>
      </mc:AlternateContent>
    </p:spTree>
    <p:extLst>
      <p:ext uri="{BB962C8B-B14F-4D97-AF65-F5344CB8AC3E}">
        <p14:creationId xmlns:p14="http://schemas.microsoft.com/office/powerpoint/2010/main" val="3506652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038C5B8F-B2E2-1798-2993-2DE7FE59062C}"/>
              </a:ext>
            </a:extLst>
          </p:cNvPr>
          <p:cNvGrpSpPr/>
          <p:nvPr/>
        </p:nvGrpSpPr>
        <p:grpSpPr>
          <a:xfrm>
            <a:off x="4584371" y="712207"/>
            <a:ext cx="7606781" cy="5672747"/>
            <a:chOff x="6001786" y="1953226"/>
            <a:chExt cx="6061591" cy="4520424"/>
          </a:xfrm>
        </p:grpSpPr>
        <p:pic>
          <p:nvPicPr>
            <p:cNvPr id="46" name="Picture 45">
              <a:extLst>
                <a:ext uri="{FF2B5EF4-FFF2-40B4-BE49-F238E27FC236}">
                  <a16:creationId xmlns:a16="http://schemas.microsoft.com/office/drawing/2014/main" id="{E02A3A32-AB83-AE98-E0B7-B25B91AAC879}"/>
                </a:ext>
              </a:extLst>
            </p:cNvPr>
            <p:cNvPicPr>
              <a:picLocks noChangeAspect="1"/>
            </p:cNvPicPr>
            <p:nvPr/>
          </p:nvPicPr>
          <p:blipFill rotWithShape="1">
            <a:blip r:embed="rId2"/>
            <a:srcRect t="30529" r="12312" b="3122"/>
            <a:stretch/>
          </p:blipFill>
          <p:spPr>
            <a:xfrm>
              <a:off x="6220407" y="2075584"/>
              <a:ext cx="5044766" cy="4362540"/>
            </a:xfrm>
            <a:prstGeom prst="rect">
              <a:avLst/>
            </a:prstGeom>
          </p:spPr>
        </p:pic>
        <p:sp>
          <p:nvSpPr>
            <p:cNvPr id="47" name="Rectangle 46">
              <a:extLst>
                <a:ext uri="{FF2B5EF4-FFF2-40B4-BE49-F238E27FC236}">
                  <a16:creationId xmlns:a16="http://schemas.microsoft.com/office/drawing/2014/main" id="{DED4BC12-AB51-6623-7B0B-330A93ED6064}"/>
                </a:ext>
              </a:extLst>
            </p:cNvPr>
            <p:cNvSpPr/>
            <p:nvPr/>
          </p:nvSpPr>
          <p:spPr>
            <a:xfrm>
              <a:off x="6207628" y="1953226"/>
              <a:ext cx="256620" cy="1439016"/>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endParaRPr lang="en-US" sz="1200">
                <a:solidFill>
                  <a:schemeClr val="tx1"/>
                </a:solidFill>
              </a:endParaRPr>
            </a:p>
          </p:txBody>
        </p:sp>
        <p:sp>
          <p:nvSpPr>
            <p:cNvPr id="48" name="Rectangle 47">
              <a:extLst>
                <a:ext uri="{FF2B5EF4-FFF2-40B4-BE49-F238E27FC236}">
                  <a16:creationId xmlns:a16="http://schemas.microsoft.com/office/drawing/2014/main" id="{EFB78934-DF8B-1F3B-998A-F2C150E1F768}"/>
                </a:ext>
              </a:extLst>
            </p:cNvPr>
            <p:cNvSpPr/>
            <p:nvPr/>
          </p:nvSpPr>
          <p:spPr>
            <a:xfrm>
              <a:off x="6301175" y="3478888"/>
              <a:ext cx="210500" cy="131826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endParaRPr lang="en-US" sz="1200">
                <a:solidFill>
                  <a:schemeClr val="tx1"/>
                </a:solidFill>
              </a:endParaRPr>
            </a:p>
          </p:txBody>
        </p:sp>
        <p:sp>
          <p:nvSpPr>
            <p:cNvPr id="49" name="Rectangle 48">
              <a:extLst>
                <a:ext uri="{FF2B5EF4-FFF2-40B4-BE49-F238E27FC236}">
                  <a16:creationId xmlns:a16="http://schemas.microsoft.com/office/drawing/2014/main" id="{E74E8600-8F55-9ECA-D28F-8FC7220FEBF0}"/>
                </a:ext>
              </a:extLst>
            </p:cNvPr>
            <p:cNvSpPr/>
            <p:nvPr/>
          </p:nvSpPr>
          <p:spPr>
            <a:xfrm>
              <a:off x="6368141" y="5012789"/>
              <a:ext cx="210500" cy="131826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endParaRPr lang="en-US" sz="1200">
                <a:solidFill>
                  <a:schemeClr val="tx1"/>
                </a:solidFill>
              </a:endParaRPr>
            </a:p>
          </p:txBody>
        </p:sp>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F8DA8033-9247-BB50-1E2F-7C5B98EBB987}"/>
                    </a:ext>
                  </a:extLst>
                </p:cNvPr>
                <p:cNvSpPr/>
                <p:nvPr/>
              </p:nvSpPr>
              <p:spPr>
                <a:xfrm>
                  <a:off x="6001786" y="2122677"/>
                  <a:ext cx="457200" cy="1097555"/>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400">
                      <a:solidFill>
                        <a:schemeClr val="tx1"/>
                      </a:solidFill>
                    </a:rPr>
                    <a:t>Orbit Averaged Density </a:t>
                  </a:r>
                  <a14:m>
                    <m:oMath xmlns:m="http://schemas.openxmlformats.org/officeDocument/2006/math">
                      <m:r>
                        <m:rPr>
                          <m:nor/>
                        </m:rPr>
                        <a:rPr lang="en-US" sz="1400" b="0" i="0" smtClean="0">
                          <a:solidFill>
                            <a:schemeClr val="tx1"/>
                          </a:solidFill>
                        </a:rPr>
                        <m:t>(</m:t>
                      </m:r>
                      <m:r>
                        <m:rPr>
                          <m:nor/>
                        </m:rPr>
                        <a:rPr lang="en-US" sz="1400" b="0" i="0" smtClean="0">
                          <a:solidFill>
                            <a:schemeClr val="tx1"/>
                          </a:solidFill>
                        </a:rPr>
                        <m:t>kg</m:t>
                      </m:r>
                      <m:r>
                        <m:rPr>
                          <m:nor/>
                        </m:rPr>
                        <a:rPr lang="en-US" sz="1400" b="0" i="0" smtClean="0">
                          <a:solidFill>
                            <a:schemeClr val="tx1"/>
                          </a:solidFill>
                        </a:rPr>
                        <m:t>/</m:t>
                      </m:r>
                      <m:sSup>
                        <m:sSupPr>
                          <m:ctrlPr>
                            <a:rPr lang="en-US" sz="1400" b="0" i="1" smtClean="0">
                              <a:solidFill>
                                <a:schemeClr val="tx1"/>
                              </a:solidFill>
                              <a:latin typeface="Cambria Math" panose="02040503050406030204" pitchFamily="18" charset="0"/>
                            </a:rPr>
                          </m:ctrlPr>
                        </m:sSupPr>
                        <m:e>
                          <m:r>
                            <m:rPr>
                              <m:nor/>
                            </m:rPr>
                            <a:rPr lang="en-US" sz="1400" b="0" i="0" smtClean="0">
                              <a:solidFill>
                                <a:schemeClr val="tx1"/>
                              </a:solidFill>
                            </a:rPr>
                            <m:t>m</m:t>
                          </m:r>
                        </m:e>
                        <m:sup>
                          <m:r>
                            <m:rPr>
                              <m:nor/>
                            </m:rPr>
                            <a:rPr lang="en-US" sz="1400" b="0" i="0" smtClean="0">
                              <a:solidFill>
                                <a:schemeClr val="tx1"/>
                              </a:solidFill>
                            </a:rPr>
                            <m:t>3</m:t>
                          </m:r>
                        </m:sup>
                      </m:sSup>
                      <m:r>
                        <m:rPr>
                          <m:nor/>
                        </m:rPr>
                        <a:rPr lang="en-US" sz="1400" b="0" i="0" smtClean="0">
                          <a:solidFill>
                            <a:schemeClr val="tx1"/>
                          </a:solidFill>
                        </a:rPr>
                        <m:t>)</m:t>
                      </m:r>
                    </m:oMath>
                  </a14:m>
                  <a:endParaRPr lang="en-US" sz="1400">
                    <a:solidFill>
                      <a:schemeClr val="tx1"/>
                    </a:solidFill>
                  </a:endParaRPr>
                </a:p>
              </p:txBody>
            </p:sp>
          </mc:Choice>
          <mc:Fallback xmlns="">
            <p:sp>
              <p:nvSpPr>
                <p:cNvPr id="50" name="Rectangle 49">
                  <a:extLst>
                    <a:ext uri="{FF2B5EF4-FFF2-40B4-BE49-F238E27FC236}">
                      <a16:creationId xmlns:a16="http://schemas.microsoft.com/office/drawing/2014/main" id="{F8DA8033-9247-BB50-1E2F-7C5B98EBB987}"/>
                    </a:ext>
                  </a:extLst>
                </p:cNvPr>
                <p:cNvSpPr>
                  <a:spLocks noRot="1" noChangeAspect="1" noMove="1" noResize="1" noEditPoints="1" noAdjustHandles="1" noChangeArrowheads="1" noChangeShapeType="1" noTextEdit="1"/>
                </p:cNvSpPr>
                <p:nvPr/>
              </p:nvSpPr>
              <p:spPr>
                <a:xfrm>
                  <a:off x="6001786" y="2122677"/>
                  <a:ext cx="457200" cy="1097555"/>
                </a:xfrm>
                <a:prstGeom prst="rect">
                  <a:avLst/>
                </a:prstGeom>
                <a:blipFill>
                  <a:blip r:embed="rId3"/>
                  <a:stretch>
                    <a:fillRect t="-885" r="-10638" b="-442"/>
                  </a:stretch>
                </a:blipFill>
                <a:ln w="31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Rectangle 50">
                  <a:extLst>
                    <a:ext uri="{FF2B5EF4-FFF2-40B4-BE49-F238E27FC236}">
                      <a16:creationId xmlns:a16="http://schemas.microsoft.com/office/drawing/2014/main" id="{E45E3E51-67BA-2332-137B-4FDCA045ADEF}"/>
                    </a:ext>
                  </a:extLst>
                </p:cNvPr>
                <p:cNvSpPr/>
                <p:nvPr/>
              </p:nvSpPr>
              <p:spPr>
                <a:xfrm>
                  <a:off x="6134401" y="3521006"/>
                  <a:ext cx="457200" cy="1170432"/>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400">
                      <a:solidFill>
                        <a:schemeClr val="tx1"/>
                      </a:solidFill>
                    </a:rPr>
                    <a:t>In-Track </a:t>
                  </a:r>
                </a:p>
                <a:p>
                  <a:pPr algn="ctr"/>
                  <a:r>
                    <a:rPr lang="en-US" sz="1400">
                      <a:solidFill>
                        <a:schemeClr val="tx1"/>
                      </a:solidFill>
                    </a:rPr>
                    <a:t>Residuals </a:t>
                  </a:r>
                  <a14:m>
                    <m:oMath xmlns:m="http://schemas.openxmlformats.org/officeDocument/2006/math">
                      <m:r>
                        <m:rPr>
                          <m:nor/>
                        </m:rPr>
                        <a:rPr lang="en-US" sz="1400" b="0" i="0" smtClean="0">
                          <a:solidFill>
                            <a:schemeClr val="tx1"/>
                          </a:solidFill>
                        </a:rPr>
                        <m:t>(</m:t>
                      </m:r>
                      <m:r>
                        <m:rPr>
                          <m:nor/>
                        </m:rPr>
                        <a:rPr lang="en-US" sz="1400" b="0" i="0" smtClean="0">
                          <a:solidFill>
                            <a:schemeClr val="tx1"/>
                          </a:solidFill>
                        </a:rPr>
                        <m:t>m</m:t>
                      </m:r>
                      <m:r>
                        <m:rPr>
                          <m:nor/>
                        </m:rPr>
                        <a:rPr lang="en-US" sz="1400" b="0" i="0" smtClean="0">
                          <a:solidFill>
                            <a:schemeClr val="tx1"/>
                          </a:solidFill>
                        </a:rPr>
                        <m:t>)</m:t>
                      </m:r>
                    </m:oMath>
                  </a14:m>
                  <a:endParaRPr lang="en-US" sz="1400">
                    <a:solidFill>
                      <a:schemeClr val="tx1"/>
                    </a:solidFill>
                  </a:endParaRPr>
                </a:p>
              </p:txBody>
            </p:sp>
          </mc:Choice>
          <mc:Fallback xmlns="">
            <p:sp>
              <p:nvSpPr>
                <p:cNvPr id="51" name="Rectangle 50">
                  <a:extLst>
                    <a:ext uri="{FF2B5EF4-FFF2-40B4-BE49-F238E27FC236}">
                      <a16:creationId xmlns:a16="http://schemas.microsoft.com/office/drawing/2014/main" id="{E45E3E51-67BA-2332-137B-4FDCA045ADEF}"/>
                    </a:ext>
                  </a:extLst>
                </p:cNvPr>
                <p:cNvSpPr>
                  <a:spLocks noRot="1" noChangeAspect="1" noMove="1" noResize="1" noEditPoints="1" noAdjustHandles="1" noChangeArrowheads="1" noChangeShapeType="1" noTextEdit="1"/>
                </p:cNvSpPr>
                <p:nvPr/>
              </p:nvSpPr>
              <p:spPr>
                <a:xfrm>
                  <a:off x="6134401" y="3521006"/>
                  <a:ext cx="457200" cy="1170432"/>
                </a:xfrm>
                <a:prstGeom prst="rect">
                  <a:avLst/>
                </a:prstGeom>
                <a:blipFill>
                  <a:blip r:embed="rId4"/>
                  <a:stretch>
                    <a:fillRect r="-6383"/>
                  </a:stretch>
                </a:blipFill>
                <a:ln w="31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Rectangle 66">
                  <a:extLst>
                    <a:ext uri="{FF2B5EF4-FFF2-40B4-BE49-F238E27FC236}">
                      <a16:creationId xmlns:a16="http://schemas.microsoft.com/office/drawing/2014/main" id="{3846E6A4-5D61-ADC1-47F1-9AED1F24868D}"/>
                    </a:ext>
                  </a:extLst>
                </p:cNvPr>
                <p:cNvSpPr/>
                <p:nvPr/>
              </p:nvSpPr>
              <p:spPr>
                <a:xfrm>
                  <a:off x="6177825" y="4977263"/>
                  <a:ext cx="457200" cy="1170432"/>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400">
                      <a:solidFill>
                        <a:schemeClr val="tx1"/>
                      </a:solidFill>
                    </a:rPr>
                    <a:t>In-Track </a:t>
                  </a:r>
                </a:p>
                <a:p>
                  <a:pPr algn="ctr"/>
                  <a:r>
                    <a:rPr lang="en-US" sz="1400">
                      <a:solidFill>
                        <a:schemeClr val="tx1"/>
                      </a:solidFill>
                    </a:rPr>
                    <a:t>RMSe </a:t>
                  </a:r>
                  <a14:m>
                    <m:oMath xmlns:m="http://schemas.openxmlformats.org/officeDocument/2006/math">
                      <m:r>
                        <m:rPr>
                          <m:nor/>
                        </m:rPr>
                        <a:rPr lang="en-US" sz="1400" b="0" i="0" smtClean="0">
                          <a:solidFill>
                            <a:schemeClr val="tx1"/>
                          </a:solidFill>
                        </a:rPr>
                        <m:t>(</m:t>
                      </m:r>
                      <m:r>
                        <m:rPr>
                          <m:nor/>
                        </m:rPr>
                        <a:rPr lang="en-US" sz="1400" b="0" i="0" smtClean="0">
                          <a:solidFill>
                            <a:schemeClr val="tx1"/>
                          </a:solidFill>
                        </a:rPr>
                        <m:t>m</m:t>
                      </m:r>
                      <m:r>
                        <m:rPr>
                          <m:nor/>
                        </m:rPr>
                        <a:rPr lang="en-US" sz="1400" b="0" i="0" smtClean="0">
                          <a:solidFill>
                            <a:schemeClr val="tx1"/>
                          </a:solidFill>
                        </a:rPr>
                        <m:t>)</m:t>
                      </m:r>
                    </m:oMath>
                  </a14:m>
                  <a:endParaRPr lang="en-US" sz="1400">
                    <a:solidFill>
                      <a:schemeClr val="tx1"/>
                    </a:solidFill>
                  </a:endParaRPr>
                </a:p>
              </p:txBody>
            </p:sp>
          </mc:Choice>
          <mc:Fallback xmlns="">
            <p:sp>
              <p:nvSpPr>
                <p:cNvPr id="67" name="Rectangle 66">
                  <a:extLst>
                    <a:ext uri="{FF2B5EF4-FFF2-40B4-BE49-F238E27FC236}">
                      <a16:creationId xmlns:a16="http://schemas.microsoft.com/office/drawing/2014/main" id="{3846E6A4-5D61-ADC1-47F1-9AED1F24868D}"/>
                    </a:ext>
                  </a:extLst>
                </p:cNvPr>
                <p:cNvSpPr>
                  <a:spLocks noRot="1" noChangeAspect="1" noMove="1" noResize="1" noEditPoints="1" noAdjustHandles="1" noChangeArrowheads="1" noChangeShapeType="1" noTextEdit="1"/>
                </p:cNvSpPr>
                <p:nvPr/>
              </p:nvSpPr>
              <p:spPr>
                <a:xfrm>
                  <a:off x="6177825" y="4977263"/>
                  <a:ext cx="457200" cy="1170432"/>
                </a:xfrm>
                <a:prstGeom prst="rect">
                  <a:avLst/>
                </a:prstGeom>
                <a:blipFill>
                  <a:blip r:embed="rId5"/>
                  <a:stretch>
                    <a:fillRect r="-6383"/>
                  </a:stretch>
                </a:blipFill>
                <a:ln w="3175">
                  <a:noFill/>
                </a:ln>
              </p:spPr>
              <p:txBody>
                <a:bodyPr/>
                <a:lstStyle/>
                <a:p>
                  <a:r>
                    <a:rPr lang="en-US">
                      <a:noFill/>
                    </a:rPr>
                    <a:t> </a:t>
                  </a:r>
                </a:p>
              </p:txBody>
            </p:sp>
          </mc:Fallback>
        </mc:AlternateContent>
        <p:sp>
          <p:nvSpPr>
            <p:cNvPr id="68" name="Rectangle 67">
              <a:extLst>
                <a:ext uri="{FF2B5EF4-FFF2-40B4-BE49-F238E27FC236}">
                  <a16:creationId xmlns:a16="http://schemas.microsoft.com/office/drawing/2014/main" id="{8A09B9F0-5FCA-5AA4-4C90-4F10F287BA24}"/>
                </a:ext>
              </a:extLst>
            </p:cNvPr>
            <p:cNvSpPr/>
            <p:nvPr/>
          </p:nvSpPr>
          <p:spPr>
            <a:xfrm>
              <a:off x="8410177" y="6272270"/>
              <a:ext cx="1211580" cy="20138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Date</a:t>
              </a:r>
            </a:p>
          </p:txBody>
        </p:sp>
        <p:pic>
          <p:nvPicPr>
            <p:cNvPr id="69" name="Picture 68">
              <a:extLst>
                <a:ext uri="{FF2B5EF4-FFF2-40B4-BE49-F238E27FC236}">
                  <a16:creationId xmlns:a16="http://schemas.microsoft.com/office/drawing/2014/main" id="{BC1557E2-55A3-1BCE-78ED-6086839E8BE7}"/>
                </a:ext>
              </a:extLst>
            </p:cNvPr>
            <p:cNvPicPr>
              <a:picLocks noChangeAspect="1"/>
            </p:cNvPicPr>
            <p:nvPr/>
          </p:nvPicPr>
          <p:blipFill>
            <a:blip r:embed="rId6"/>
            <a:stretch>
              <a:fillRect/>
            </a:stretch>
          </p:blipFill>
          <p:spPr>
            <a:xfrm>
              <a:off x="11118598" y="2090737"/>
              <a:ext cx="944779" cy="1185972"/>
            </a:xfrm>
            <a:prstGeom prst="rect">
              <a:avLst/>
            </a:prstGeom>
          </p:spPr>
        </p:pic>
      </p:grpSp>
      <p:sp>
        <p:nvSpPr>
          <p:cNvPr id="70" name="Title 1">
            <a:extLst>
              <a:ext uri="{FF2B5EF4-FFF2-40B4-BE49-F238E27FC236}">
                <a16:creationId xmlns:a16="http://schemas.microsoft.com/office/drawing/2014/main" id="{1F80434F-5FF7-3B65-6BFD-35EAC7010C79}"/>
              </a:ext>
            </a:extLst>
          </p:cNvPr>
          <p:cNvSpPr>
            <a:spLocks noGrp="1"/>
          </p:cNvSpPr>
          <p:nvPr>
            <p:ph type="title"/>
          </p:nvPr>
        </p:nvSpPr>
        <p:spPr>
          <a:xfrm>
            <a:off x="311176" y="712207"/>
            <a:ext cx="4275274" cy="678293"/>
          </a:xfrm>
        </p:spPr>
        <p:txBody>
          <a:bodyPr>
            <a:normAutofit/>
          </a:bodyPr>
          <a:lstStyle/>
          <a:p>
            <a:r>
              <a:rPr lang="en-US"/>
              <a:t>Results and Discussion</a:t>
            </a:r>
          </a:p>
        </p:txBody>
      </p:sp>
      <mc:AlternateContent xmlns:mc="http://schemas.openxmlformats.org/markup-compatibility/2006" xmlns:a14="http://schemas.microsoft.com/office/drawing/2010/main">
        <mc:Choice Requires="a14">
          <p:sp>
            <p:nvSpPr>
              <p:cNvPr id="71" name="Content Placeholder 2">
                <a:extLst>
                  <a:ext uri="{FF2B5EF4-FFF2-40B4-BE49-F238E27FC236}">
                    <a16:creationId xmlns:a16="http://schemas.microsoft.com/office/drawing/2014/main" id="{8BCF1BF2-5231-0287-586D-C7FEB235F2A7}"/>
                  </a:ext>
                </a:extLst>
              </p:cNvPr>
              <p:cNvSpPr>
                <a:spLocks noGrp="1"/>
              </p:cNvSpPr>
              <p:nvPr>
                <p:ph idx="1"/>
              </p:nvPr>
            </p:nvSpPr>
            <p:spPr>
              <a:xfrm>
                <a:off x="311176" y="1463767"/>
                <a:ext cx="4347068" cy="3048351"/>
              </a:xfrm>
            </p:spPr>
            <p:txBody>
              <a:bodyPr>
                <a:noAutofit/>
              </a:bodyPr>
              <a:lstStyle/>
              <a:p>
                <a:pPr>
                  <a:lnSpc>
                    <a:spcPct val="100000"/>
                  </a:lnSpc>
                  <a:spcBef>
                    <a:spcPts val="200"/>
                  </a:spcBef>
                </a:pPr>
                <a:r>
                  <a:rPr lang="en-US" sz="1800"/>
                  <a:t>Represents a validation of atmospheric models under the following conditions/assumptions:</a:t>
                </a:r>
              </a:p>
              <a:p>
                <a:pPr lvl="1">
                  <a:lnSpc>
                    <a:spcPct val="100000"/>
                  </a:lnSpc>
                  <a:spcBef>
                    <a:spcPts val="200"/>
                  </a:spcBef>
                </a:pPr>
                <a:r>
                  <a:rPr lang="en-US"/>
                  <a:t>Low-to-minor geomagnetic activity, deep solar minimum</a:t>
                </a:r>
              </a:p>
              <a:p>
                <a:pPr lvl="1">
                  <a:lnSpc>
                    <a:spcPct val="100000"/>
                  </a:lnSpc>
                  <a:spcBef>
                    <a:spcPts val="200"/>
                  </a:spcBef>
                </a:pPr>
                <a:r>
                  <a:rPr lang="en-US"/>
                  <a:t>ICESat-2 orbit altitude of ~496 km</a:t>
                </a:r>
              </a:p>
              <a:p>
                <a:pPr lvl="1">
                  <a:lnSpc>
                    <a:spcPct val="100000"/>
                  </a:lnSpc>
                  <a:spcBef>
                    <a:spcPts val="200"/>
                  </a:spcBef>
                </a:pPr>
                <a14:m>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𝐶</m:t>
                        </m:r>
                      </m:e>
                      <m:sub>
                        <m:r>
                          <a:rPr lang="en-US" b="0" i="1" smtClean="0">
                            <a:solidFill>
                              <a:schemeClr val="tx1"/>
                            </a:solidFill>
                            <a:latin typeface="Cambria Math" panose="02040503050406030204" pitchFamily="18" charset="0"/>
                          </a:rPr>
                          <m:t>𝐷</m:t>
                        </m:r>
                      </m:sub>
                    </m:sSub>
                    <m:r>
                      <a:rPr lang="en-US" b="0" i="1" smtClean="0">
                        <a:solidFill>
                          <a:schemeClr val="tx1"/>
                        </a:solidFill>
                        <a:latin typeface="Cambria Math" panose="02040503050406030204" pitchFamily="18" charset="0"/>
                      </a:rPr>
                      <m:t>=2.2</m:t>
                    </m:r>
                  </m:oMath>
                </a14:m>
                <a:endParaRPr lang="en-US"/>
              </a:p>
              <a:p>
                <a:pPr lvl="1">
                  <a:lnSpc>
                    <a:spcPct val="100000"/>
                  </a:lnSpc>
                  <a:spcBef>
                    <a:spcPts val="200"/>
                  </a:spcBef>
                </a:pPr>
                <a:r>
                  <a:rPr lang="en-US">
                    <a:effectLst/>
                  </a:rPr>
                  <a:t>Method captures large/global scale density variations</a:t>
                </a:r>
                <a:r>
                  <a:rPr lang="en-US">
                    <a:cs typeface="Calibri"/>
                  </a:rPr>
                  <a:t>, of which, drag is most sensitive</a:t>
                </a:r>
              </a:p>
            </p:txBody>
          </p:sp>
        </mc:Choice>
        <mc:Fallback xmlns="">
          <p:sp>
            <p:nvSpPr>
              <p:cNvPr id="71" name="Content Placeholder 2">
                <a:extLst>
                  <a:ext uri="{FF2B5EF4-FFF2-40B4-BE49-F238E27FC236}">
                    <a16:creationId xmlns:a16="http://schemas.microsoft.com/office/drawing/2014/main" id="{8BCF1BF2-5231-0287-586D-C7FEB235F2A7}"/>
                  </a:ext>
                </a:extLst>
              </p:cNvPr>
              <p:cNvSpPr>
                <a:spLocks noGrp="1" noRot="1" noChangeAspect="1" noMove="1" noResize="1" noEditPoints="1" noAdjustHandles="1" noChangeArrowheads="1" noChangeShapeType="1" noTextEdit="1"/>
              </p:cNvSpPr>
              <p:nvPr>
                <p:ph idx="1"/>
              </p:nvPr>
            </p:nvSpPr>
            <p:spPr>
              <a:xfrm>
                <a:off x="311176" y="1463767"/>
                <a:ext cx="4347068" cy="3048351"/>
              </a:xfrm>
              <a:blipFill>
                <a:blip r:embed="rId7"/>
                <a:stretch>
                  <a:fillRect l="-842" t="-1000"/>
                </a:stretch>
              </a:blipFill>
            </p:spPr>
            <p:txBody>
              <a:bodyPr/>
              <a:lstStyle/>
              <a:p>
                <a:r>
                  <a:rPr lang="en-US">
                    <a:noFill/>
                  </a:rPr>
                  <a:t> </a:t>
                </a:r>
              </a:p>
            </p:txBody>
          </p:sp>
        </mc:Fallback>
      </mc:AlternateContent>
      <p:sp>
        <p:nvSpPr>
          <p:cNvPr id="7" name="Speech Bubble: Rectangle with Corners Rounded 6">
            <a:extLst>
              <a:ext uri="{FF2B5EF4-FFF2-40B4-BE49-F238E27FC236}">
                <a16:creationId xmlns:a16="http://schemas.microsoft.com/office/drawing/2014/main" id="{7BD83B12-C76B-8B1B-A11E-613709592200}"/>
              </a:ext>
            </a:extLst>
          </p:cNvPr>
          <p:cNvSpPr/>
          <p:nvPr/>
        </p:nvSpPr>
        <p:spPr>
          <a:xfrm>
            <a:off x="719063" y="4736998"/>
            <a:ext cx="3596459" cy="1238910"/>
          </a:xfrm>
          <a:prstGeom prst="wedgeRoundRectCallout">
            <a:avLst>
              <a:gd name="adj1" fmla="val 48183"/>
              <a:gd name="adj2" fmla="val 14735"/>
              <a:gd name="adj3" fmla="val 16667"/>
            </a:avLst>
          </a:prstGeom>
          <a:solidFill>
            <a:srgbClr val="D0DCF0"/>
          </a:solidFill>
          <a:ln w="127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solidFill>
                  <a:schemeClr val="tx1"/>
                </a:solidFill>
              </a:rPr>
              <a:t>The </a:t>
            </a:r>
            <a:r>
              <a:rPr lang="en-US" b="1">
                <a:solidFill>
                  <a:srgbClr val="636EFB"/>
                </a:solidFill>
              </a:rPr>
              <a:t>HASDM</a:t>
            </a:r>
            <a:r>
              <a:rPr lang="en-US">
                <a:solidFill>
                  <a:schemeClr val="tx1"/>
                </a:solidFill>
              </a:rPr>
              <a:t> densities are closest to the true density (unknown)</a:t>
            </a:r>
          </a:p>
        </p:txBody>
      </p:sp>
      <p:graphicFrame>
        <p:nvGraphicFramePr>
          <p:cNvPr id="15" name="Diagram 14">
            <a:extLst>
              <a:ext uri="{FF2B5EF4-FFF2-40B4-BE49-F238E27FC236}">
                <a16:creationId xmlns:a16="http://schemas.microsoft.com/office/drawing/2014/main" id="{36E99EE5-B55C-34F1-9B91-5A50409FE786}"/>
              </a:ext>
            </a:extLst>
          </p:cNvPr>
          <p:cNvGraphicFramePr/>
          <p:nvPr/>
        </p:nvGraphicFramePr>
        <p:xfrm>
          <a:off x="1712745" y="22860"/>
          <a:ext cx="8766509" cy="48178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9" name="Straight Arrow Connector 8">
            <a:extLst>
              <a:ext uri="{FF2B5EF4-FFF2-40B4-BE49-F238E27FC236}">
                <a16:creationId xmlns:a16="http://schemas.microsoft.com/office/drawing/2014/main" id="{BD5B63DB-B4EB-8084-8A55-B719F19FD827}"/>
              </a:ext>
            </a:extLst>
          </p:cNvPr>
          <p:cNvCxnSpPr>
            <a:cxnSpLocks/>
          </p:cNvCxnSpPr>
          <p:nvPr/>
        </p:nvCxnSpPr>
        <p:spPr>
          <a:xfrm flipV="1">
            <a:off x="4315522" y="1674368"/>
            <a:ext cx="1416177" cy="3667721"/>
          </a:xfrm>
          <a:prstGeom prst="straightConnector1">
            <a:avLst/>
          </a:prstGeom>
          <a:ln w="28575">
            <a:solidFill>
              <a:schemeClr val="accent1">
                <a:lumMod val="40000"/>
                <a:lumOff val="60000"/>
              </a:schemeClr>
            </a:solidFill>
            <a:prstDash val="lgDash"/>
            <a:bevel/>
            <a:headEnd type="oval" w="sm" len="sm"/>
            <a:tailEnd type="triangle"/>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7F9AB480-003F-4CD3-9E25-CE936F0185FF}"/>
              </a:ext>
            </a:extLst>
          </p:cNvPr>
          <p:cNvGrpSpPr/>
          <p:nvPr/>
        </p:nvGrpSpPr>
        <p:grpSpPr>
          <a:xfrm>
            <a:off x="5759885" y="1250648"/>
            <a:ext cx="5201280" cy="501840"/>
            <a:chOff x="5759885" y="1250648"/>
            <a:chExt cx="5201280" cy="501840"/>
          </a:xfrm>
        </p:grpSpPr>
        <mc:AlternateContent xmlns:mc="http://schemas.openxmlformats.org/markup-compatibility/2006" xmlns:p14="http://schemas.microsoft.com/office/powerpoint/2010/main">
          <mc:Choice Requires="p14">
            <p:contentPart p14:bwMode="auto" r:id="rId13">
              <p14:nvContentPartPr>
                <p14:cNvPr id="5" name="Ink 4">
                  <a:extLst>
                    <a:ext uri="{FF2B5EF4-FFF2-40B4-BE49-F238E27FC236}">
                      <a16:creationId xmlns:a16="http://schemas.microsoft.com/office/drawing/2014/main" id="{4981D7C9-0072-FD53-15AF-AC4C8BB48FE7}"/>
                    </a:ext>
                  </a:extLst>
                </p14:cNvPr>
                <p14:cNvContentPartPr/>
                <p14:nvPr/>
              </p14:nvContentPartPr>
              <p14:xfrm>
                <a:off x="5759885" y="1519208"/>
                <a:ext cx="13680" cy="4320"/>
              </p14:xfrm>
            </p:contentPart>
          </mc:Choice>
          <mc:Fallback xmlns="">
            <p:pic>
              <p:nvPicPr>
                <p:cNvPr id="5" name="Ink 4">
                  <a:extLst>
                    <a:ext uri="{FF2B5EF4-FFF2-40B4-BE49-F238E27FC236}">
                      <a16:creationId xmlns:a16="http://schemas.microsoft.com/office/drawing/2014/main" id="{4981D7C9-0072-FD53-15AF-AC4C8BB48FE7}"/>
                    </a:ext>
                  </a:extLst>
                </p:cNvPr>
                <p:cNvPicPr/>
                <p:nvPr/>
              </p:nvPicPr>
              <p:blipFill>
                <a:blip r:embed="rId14"/>
                <a:stretch>
                  <a:fillRect/>
                </a:stretch>
              </p:blipFill>
              <p:spPr>
                <a:xfrm>
                  <a:off x="5742347" y="1485977"/>
                  <a:ext cx="48406" cy="70449"/>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6" name="Ink 5">
                  <a:extLst>
                    <a:ext uri="{FF2B5EF4-FFF2-40B4-BE49-F238E27FC236}">
                      <a16:creationId xmlns:a16="http://schemas.microsoft.com/office/drawing/2014/main" id="{7DFC9D65-7407-5329-173C-B09CCC118218}"/>
                    </a:ext>
                  </a:extLst>
                </p14:cNvPr>
                <p14:cNvContentPartPr/>
                <p14:nvPr/>
              </p14:nvContentPartPr>
              <p14:xfrm>
                <a:off x="5762405" y="1286288"/>
                <a:ext cx="398880" cy="316800"/>
              </p14:xfrm>
            </p:contentPart>
          </mc:Choice>
          <mc:Fallback xmlns="">
            <p:pic>
              <p:nvPicPr>
                <p:cNvPr id="6" name="Ink 5">
                  <a:extLst>
                    <a:ext uri="{FF2B5EF4-FFF2-40B4-BE49-F238E27FC236}">
                      <a16:creationId xmlns:a16="http://schemas.microsoft.com/office/drawing/2014/main" id="{7DFC9D65-7407-5329-173C-B09CCC118218}"/>
                    </a:ext>
                  </a:extLst>
                </p:cNvPr>
                <p:cNvPicPr/>
                <p:nvPr/>
              </p:nvPicPr>
              <p:blipFill>
                <a:blip r:embed="rId16"/>
                <a:stretch>
                  <a:fillRect/>
                </a:stretch>
              </p:blipFill>
              <p:spPr>
                <a:xfrm>
                  <a:off x="5744405" y="1250288"/>
                  <a:ext cx="434520" cy="3884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8" name="Ink 7">
                  <a:extLst>
                    <a:ext uri="{FF2B5EF4-FFF2-40B4-BE49-F238E27FC236}">
                      <a16:creationId xmlns:a16="http://schemas.microsoft.com/office/drawing/2014/main" id="{7205D055-896E-A1FC-DDF1-627C7A5BD3F5}"/>
                    </a:ext>
                  </a:extLst>
                </p14:cNvPr>
                <p14:cNvContentPartPr/>
                <p14:nvPr/>
              </p14:nvContentPartPr>
              <p14:xfrm>
                <a:off x="6185405" y="1250648"/>
                <a:ext cx="241200" cy="97920"/>
              </p14:xfrm>
            </p:contentPart>
          </mc:Choice>
          <mc:Fallback xmlns="">
            <p:pic>
              <p:nvPicPr>
                <p:cNvPr id="8" name="Ink 7">
                  <a:extLst>
                    <a:ext uri="{FF2B5EF4-FFF2-40B4-BE49-F238E27FC236}">
                      <a16:creationId xmlns:a16="http://schemas.microsoft.com/office/drawing/2014/main" id="{7205D055-896E-A1FC-DDF1-627C7A5BD3F5}"/>
                    </a:ext>
                  </a:extLst>
                </p:cNvPr>
                <p:cNvPicPr/>
                <p:nvPr/>
              </p:nvPicPr>
              <p:blipFill>
                <a:blip r:embed="rId18"/>
                <a:stretch>
                  <a:fillRect/>
                </a:stretch>
              </p:blipFill>
              <p:spPr>
                <a:xfrm>
                  <a:off x="6167405" y="1214648"/>
                  <a:ext cx="276840" cy="169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 name="Ink 16">
                  <a:extLst>
                    <a:ext uri="{FF2B5EF4-FFF2-40B4-BE49-F238E27FC236}">
                      <a16:creationId xmlns:a16="http://schemas.microsoft.com/office/drawing/2014/main" id="{C841DAD5-C5E9-4DF3-B71B-31046418B138}"/>
                    </a:ext>
                  </a:extLst>
                </p14:cNvPr>
                <p14:cNvContentPartPr/>
                <p14:nvPr/>
              </p14:nvContentPartPr>
              <p14:xfrm>
                <a:off x="6441725" y="1307888"/>
                <a:ext cx="266040" cy="145080"/>
              </p14:xfrm>
            </p:contentPart>
          </mc:Choice>
          <mc:Fallback xmlns="">
            <p:pic>
              <p:nvPicPr>
                <p:cNvPr id="17" name="Ink 16">
                  <a:extLst>
                    <a:ext uri="{FF2B5EF4-FFF2-40B4-BE49-F238E27FC236}">
                      <a16:creationId xmlns:a16="http://schemas.microsoft.com/office/drawing/2014/main" id="{C841DAD5-C5E9-4DF3-B71B-31046418B138}"/>
                    </a:ext>
                  </a:extLst>
                </p:cNvPr>
                <p:cNvPicPr/>
                <p:nvPr/>
              </p:nvPicPr>
              <p:blipFill>
                <a:blip r:embed="rId20"/>
                <a:stretch>
                  <a:fillRect/>
                </a:stretch>
              </p:blipFill>
              <p:spPr>
                <a:xfrm>
                  <a:off x="6423725" y="1271798"/>
                  <a:ext cx="301680" cy="216898"/>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9" name="Ink 18">
                  <a:extLst>
                    <a:ext uri="{FF2B5EF4-FFF2-40B4-BE49-F238E27FC236}">
                      <a16:creationId xmlns:a16="http://schemas.microsoft.com/office/drawing/2014/main" id="{15F81F8A-EDA7-4F7B-B845-D7951D7733EB}"/>
                    </a:ext>
                  </a:extLst>
                </p14:cNvPr>
                <p14:cNvContentPartPr/>
                <p14:nvPr/>
              </p14:nvContentPartPr>
              <p14:xfrm>
                <a:off x="6727925" y="1422008"/>
                <a:ext cx="235800" cy="34920"/>
              </p14:xfrm>
            </p:contentPart>
          </mc:Choice>
          <mc:Fallback xmlns="">
            <p:pic>
              <p:nvPicPr>
                <p:cNvPr id="19" name="Ink 18">
                  <a:extLst>
                    <a:ext uri="{FF2B5EF4-FFF2-40B4-BE49-F238E27FC236}">
                      <a16:creationId xmlns:a16="http://schemas.microsoft.com/office/drawing/2014/main" id="{15F81F8A-EDA7-4F7B-B845-D7951D7733EB}"/>
                    </a:ext>
                  </a:extLst>
                </p:cNvPr>
                <p:cNvPicPr/>
                <p:nvPr/>
              </p:nvPicPr>
              <p:blipFill>
                <a:blip r:embed="rId22"/>
                <a:stretch>
                  <a:fillRect/>
                </a:stretch>
              </p:blipFill>
              <p:spPr>
                <a:xfrm>
                  <a:off x="6709925" y="1386008"/>
                  <a:ext cx="271440" cy="1065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0" name="Ink 19">
                  <a:extLst>
                    <a:ext uri="{FF2B5EF4-FFF2-40B4-BE49-F238E27FC236}">
                      <a16:creationId xmlns:a16="http://schemas.microsoft.com/office/drawing/2014/main" id="{21A97A2B-8651-22D4-A242-F2558F1E3374}"/>
                    </a:ext>
                  </a:extLst>
                </p14:cNvPr>
                <p14:cNvContentPartPr/>
                <p14:nvPr/>
              </p14:nvContentPartPr>
              <p14:xfrm>
                <a:off x="6977045" y="1425608"/>
                <a:ext cx="307080" cy="123120"/>
              </p14:xfrm>
            </p:contentPart>
          </mc:Choice>
          <mc:Fallback xmlns="">
            <p:pic>
              <p:nvPicPr>
                <p:cNvPr id="20" name="Ink 19">
                  <a:extLst>
                    <a:ext uri="{FF2B5EF4-FFF2-40B4-BE49-F238E27FC236}">
                      <a16:creationId xmlns:a16="http://schemas.microsoft.com/office/drawing/2014/main" id="{21A97A2B-8651-22D4-A242-F2558F1E3374}"/>
                    </a:ext>
                  </a:extLst>
                </p:cNvPr>
                <p:cNvPicPr/>
                <p:nvPr/>
              </p:nvPicPr>
              <p:blipFill>
                <a:blip r:embed="rId24"/>
                <a:stretch>
                  <a:fillRect/>
                </a:stretch>
              </p:blipFill>
              <p:spPr>
                <a:xfrm>
                  <a:off x="6959045" y="1389608"/>
                  <a:ext cx="342720" cy="1947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1" name="Ink 20">
                  <a:extLst>
                    <a:ext uri="{FF2B5EF4-FFF2-40B4-BE49-F238E27FC236}">
                      <a16:creationId xmlns:a16="http://schemas.microsoft.com/office/drawing/2014/main" id="{3CDEF1D1-2DB5-771A-88A0-700E20166D29}"/>
                    </a:ext>
                  </a:extLst>
                </p14:cNvPr>
                <p14:cNvContentPartPr/>
                <p14:nvPr/>
              </p14:nvContentPartPr>
              <p14:xfrm>
                <a:off x="7293845" y="1558448"/>
                <a:ext cx="231480" cy="61200"/>
              </p14:xfrm>
            </p:contentPart>
          </mc:Choice>
          <mc:Fallback xmlns="">
            <p:pic>
              <p:nvPicPr>
                <p:cNvPr id="21" name="Ink 20">
                  <a:extLst>
                    <a:ext uri="{FF2B5EF4-FFF2-40B4-BE49-F238E27FC236}">
                      <a16:creationId xmlns:a16="http://schemas.microsoft.com/office/drawing/2014/main" id="{3CDEF1D1-2DB5-771A-88A0-700E20166D29}"/>
                    </a:ext>
                  </a:extLst>
                </p:cNvPr>
                <p:cNvPicPr/>
                <p:nvPr/>
              </p:nvPicPr>
              <p:blipFill>
                <a:blip r:embed="rId26"/>
                <a:stretch>
                  <a:fillRect/>
                </a:stretch>
              </p:blipFill>
              <p:spPr>
                <a:xfrm>
                  <a:off x="7275845" y="1522235"/>
                  <a:ext cx="267120" cy="133264"/>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2" name="Ink 21">
                  <a:extLst>
                    <a:ext uri="{FF2B5EF4-FFF2-40B4-BE49-F238E27FC236}">
                      <a16:creationId xmlns:a16="http://schemas.microsoft.com/office/drawing/2014/main" id="{76501B4C-992E-84E1-0E83-470BA93738BD}"/>
                    </a:ext>
                  </a:extLst>
                </p14:cNvPr>
                <p14:cNvContentPartPr/>
                <p14:nvPr/>
              </p14:nvContentPartPr>
              <p14:xfrm>
                <a:off x="7514165" y="1628648"/>
                <a:ext cx="284760" cy="45720"/>
              </p14:xfrm>
            </p:contentPart>
          </mc:Choice>
          <mc:Fallback xmlns="">
            <p:pic>
              <p:nvPicPr>
                <p:cNvPr id="22" name="Ink 21">
                  <a:extLst>
                    <a:ext uri="{FF2B5EF4-FFF2-40B4-BE49-F238E27FC236}">
                      <a16:creationId xmlns:a16="http://schemas.microsoft.com/office/drawing/2014/main" id="{76501B4C-992E-84E1-0E83-470BA93738BD}"/>
                    </a:ext>
                  </a:extLst>
                </p:cNvPr>
                <p:cNvPicPr/>
                <p:nvPr/>
              </p:nvPicPr>
              <p:blipFill>
                <a:blip r:embed="rId28"/>
                <a:stretch>
                  <a:fillRect/>
                </a:stretch>
              </p:blipFill>
              <p:spPr>
                <a:xfrm>
                  <a:off x="7496165" y="1592648"/>
                  <a:ext cx="320400" cy="1173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4" name="Ink 23">
                  <a:extLst>
                    <a:ext uri="{FF2B5EF4-FFF2-40B4-BE49-F238E27FC236}">
                      <a16:creationId xmlns:a16="http://schemas.microsoft.com/office/drawing/2014/main" id="{D0A68FE5-BB18-5165-0D1D-1529F29FEB96}"/>
                    </a:ext>
                  </a:extLst>
                </p14:cNvPr>
                <p14:cNvContentPartPr/>
                <p14:nvPr/>
              </p14:nvContentPartPr>
              <p14:xfrm>
                <a:off x="7792085" y="1640528"/>
                <a:ext cx="11160" cy="15120"/>
              </p14:xfrm>
            </p:contentPart>
          </mc:Choice>
          <mc:Fallback xmlns="">
            <p:pic>
              <p:nvPicPr>
                <p:cNvPr id="24" name="Ink 23">
                  <a:extLst>
                    <a:ext uri="{FF2B5EF4-FFF2-40B4-BE49-F238E27FC236}">
                      <a16:creationId xmlns:a16="http://schemas.microsoft.com/office/drawing/2014/main" id="{D0A68FE5-BB18-5165-0D1D-1529F29FEB96}"/>
                    </a:ext>
                  </a:extLst>
                </p:cNvPr>
                <p:cNvPicPr/>
                <p:nvPr/>
              </p:nvPicPr>
              <p:blipFill>
                <a:blip r:embed="rId30"/>
                <a:stretch>
                  <a:fillRect/>
                </a:stretch>
              </p:blipFill>
              <p:spPr>
                <a:xfrm>
                  <a:off x="7773485" y="1604528"/>
                  <a:ext cx="47988"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5" name="Ink 24">
                  <a:extLst>
                    <a:ext uri="{FF2B5EF4-FFF2-40B4-BE49-F238E27FC236}">
                      <a16:creationId xmlns:a16="http://schemas.microsoft.com/office/drawing/2014/main" id="{BC9457BD-2D26-E70F-9B0E-707E7D4FA651}"/>
                    </a:ext>
                  </a:extLst>
                </p14:cNvPr>
                <p14:cNvContentPartPr/>
                <p14:nvPr/>
              </p14:nvContentPartPr>
              <p14:xfrm>
                <a:off x="7790645" y="1622168"/>
                <a:ext cx="371880" cy="106920"/>
              </p14:xfrm>
            </p:contentPart>
          </mc:Choice>
          <mc:Fallback xmlns="">
            <p:pic>
              <p:nvPicPr>
                <p:cNvPr id="25" name="Ink 24">
                  <a:extLst>
                    <a:ext uri="{FF2B5EF4-FFF2-40B4-BE49-F238E27FC236}">
                      <a16:creationId xmlns:a16="http://schemas.microsoft.com/office/drawing/2014/main" id="{BC9457BD-2D26-E70F-9B0E-707E7D4FA651}"/>
                    </a:ext>
                  </a:extLst>
                </p:cNvPr>
                <p:cNvPicPr/>
                <p:nvPr/>
              </p:nvPicPr>
              <p:blipFill>
                <a:blip r:embed="rId32"/>
                <a:stretch>
                  <a:fillRect/>
                </a:stretch>
              </p:blipFill>
              <p:spPr>
                <a:xfrm>
                  <a:off x="7772645" y="1586168"/>
                  <a:ext cx="407520" cy="1785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6" name="Ink 25">
                  <a:extLst>
                    <a:ext uri="{FF2B5EF4-FFF2-40B4-BE49-F238E27FC236}">
                      <a16:creationId xmlns:a16="http://schemas.microsoft.com/office/drawing/2014/main" id="{19E34784-097E-8817-8F91-D985E835CE11}"/>
                    </a:ext>
                  </a:extLst>
                </p14:cNvPr>
                <p14:cNvContentPartPr/>
                <p14:nvPr/>
              </p14:nvContentPartPr>
              <p14:xfrm>
                <a:off x="8166485" y="1656008"/>
                <a:ext cx="326520" cy="96480"/>
              </p14:xfrm>
            </p:contentPart>
          </mc:Choice>
          <mc:Fallback xmlns="">
            <p:pic>
              <p:nvPicPr>
                <p:cNvPr id="26" name="Ink 25">
                  <a:extLst>
                    <a:ext uri="{FF2B5EF4-FFF2-40B4-BE49-F238E27FC236}">
                      <a16:creationId xmlns:a16="http://schemas.microsoft.com/office/drawing/2014/main" id="{19E34784-097E-8817-8F91-D985E835CE11}"/>
                    </a:ext>
                  </a:extLst>
                </p:cNvPr>
                <p:cNvPicPr/>
                <p:nvPr/>
              </p:nvPicPr>
              <p:blipFill>
                <a:blip r:embed="rId34"/>
                <a:stretch>
                  <a:fillRect/>
                </a:stretch>
              </p:blipFill>
              <p:spPr>
                <a:xfrm>
                  <a:off x="8148485" y="1620142"/>
                  <a:ext cx="362160" cy="167854"/>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7" name="Ink 26">
                  <a:extLst>
                    <a:ext uri="{FF2B5EF4-FFF2-40B4-BE49-F238E27FC236}">
                      <a16:creationId xmlns:a16="http://schemas.microsoft.com/office/drawing/2014/main" id="{E384798C-CFB7-9BC4-971B-7F4DE4D7F84B}"/>
                    </a:ext>
                  </a:extLst>
                </p14:cNvPr>
                <p14:cNvContentPartPr/>
                <p14:nvPr/>
              </p14:nvContentPartPr>
              <p14:xfrm>
                <a:off x="8509565" y="1531808"/>
                <a:ext cx="707040" cy="178200"/>
              </p14:xfrm>
            </p:contentPart>
          </mc:Choice>
          <mc:Fallback xmlns="">
            <p:pic>
              <p:nvPicPr>
                <p:cNvPr id="27" name="Ink 26">
                  <a:extLst>
                    <a:ext uri="{FF2B5EF4-FFF2-40B4-BE49-F238E27FC236}">
                      <a16:creationId xmlns:a16="http://schemas.microsoft.com/office/drawing/2014/main" id="{E384798C-CFB7-9BC4-971B-7F4DE4D7F84B}"/>
                    </a:ext>
                  </a:extLst>
                </p:cNvPr>
                <p:cNvPicPr/>
                <p:nvPr/>
              </p:nvPicPr>
              <p:blipFill>
                <a:blip r:embed="rId36"/>
                <a:stretch>
                  <a:fillRect/>
                </a:stretch>
              </p:blipFill>
              <p:spPr>
                <a:xfrm>
                  <a:off x="8491574" y="1495735"/>
                  <a:ext cx="742662" cy="249985"/>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8" name="Ink 27">
                  <a:extLst>
                    <a:ext uri="{FF2B5EF4-FFF2-40B4-BE49-F238E27FC236}">
                      <a16:creationId xmlns:a16="http://schemas.microsoft.com/office/drawing/2014/main" id="{DDAF5C9B-7A1B-4400-3200-1D3964F65932}"/>
                    </a:ext>
                  </a:extLst>
                </p14:cNvPr>
                <p14:cNvContentPartPr/>
                <p14:nvPr/>
              </p14:nvContentPartPr>
              <p14:xfrm>
                <a:off x="9228845" y="1451168"/>
                <a:ext cx="290520" cy="93960"/>
              </p14:xfrm>
            </p:contentPart>
          </mc:Choice>
          <mc:Fallback xmlns="">
            <p:pic>
              <p:nvPicPr>
                <p:cNvPr id="28" name="Ink 27">
                  <a:extLst>
                    <a:ext uri="{FF2B5EF4-FFF2-40B4-BE49-F238E27FC236}">
                      <a16:creationId xmlns:a16="http://schemas.microsoft.com/office/drawing/2014/main" id="{DDAF5C9B-7A1B-4400-3200-1D3964F65932}"/>
                    </a:ext>
                  </a:extLst>
                </p:cNvPr>
                <p:cNvPicPr/>
                <p:nvPr/>
              </p:nvPicPr>
              <p:blipFill>
                <a:blip r:embed="rId38"/>
                <a:stretch>
                  <a:fillRect/>
                </a:stretch>
              </p:blipFill>
              <p:spPr>
                <a:xfrm>
                  <a:off x="9210867" y="1415168"/>
                  <a:ext cx="326116"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0" name="Ink 29">
                  <a:extLst>
                    <a:ext uri="{FF2B5EF4-FFF2-40B4-BE49-F238E27FC236}">
                      <a16:creationId xmlns:a16="http://schemas.microsoft.com/office/drawing/2014/main" id="{C256182C-F0A7-8700-3792-DC88E46F42D7}"/>
                    </a:ext>
                  </a:extLst>
                </p14:cNvPr>
                <p14:cNvContentPartPr/>
                <p14:nvPr/>
              </p14:nvContentPartPr>
              <p14:xfrm>
                <a:off x="9511085" y="1415528"/>
                <a:ext cx="24840" cy="24120"/>
              </p14:xfrm>
            </p:contentPart>
          </mc:Choice>
          <mc:Fallback xmlns="">
            <p:pic>
              <p:nvPicPr>
                <p:cNvPr id="30" name="Ink 29">
                  <a:extLst>
                    <a:ext uri="{FF2B5EF4-FFF2-40B4-BE49-F238E27FC236}">
                      <a16:creationId xmlns:a16="http://schemas.microsoft.com/office/drawing/2014/main" id="{C256182C-F0A7-8700-3792-DC88E46F42D7}"/>
                    </a:ext>
                  </a:extLst>
                </p:cNvPr>
                <p:cNvPicPr/>
                <p:nvPr/>
              </p:nvPicPr>
              <p:blipFill>
                <a:blip r:embed="rId40"/>
                <a:stretch>
                  <a:fillRect/>
                </a:stretch>
              </p:blipFill>
              <p:spPr>
                <a:xfrm>
                  <a:off x="9493085" y="1379528"/>
                  <a:ext cx="60480" cy="957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1" name="Ink 30">
                  <a:extLst>
                    <a:ext uri="{FF2B5EF4-FFF2-40B4-BE49-F238E27FC236}">
                      <a16:creationId xmlns:a16="http://schemas.microsoft.com/office/drawing/2014/main" id="{CD7F5590-8D02-A284-3058-362633736167}"/>
                    </a:ext>
                  </a:extLst>
                </p14:cNvPr>
                <p14:cNvContentPartPr/>
                <p14:nvPr/>
              </p14:nvContentPartPr>
              <p14:xfrm>
                <a:off x="9540605" y="1445768"/>
                <a:ext cx="11160" cy="8640"/>
              </p14:xfrm>
            </p:contentPart>
          </mc:Choice>
          <mc:Fallback xmlns="">
            <p:pic>
              <p:nvPicPr>
                <p:cNvPr id="31" name="Ink 30">
                  <a:extLst>
                    <a:ext uri="{FF2B5EF4-FFF2-40B4-BE49-F238E27FC236}">
                      <a16:creationId xmlns:a16="http://schemas.microsoft.com/office/drawing/2014/main" id="{CD7F5590-8D02-A284-3058-362633736167}"/>
                    </a:ext>
                  </a:extLst>
                </p:cNvPr>
                <p:cNvPicPr/>
                <p:nvPr/>
              </p:nvPicPr>
              <p:blipFill>
                <a:blip r:embed="rId42"/>
                <a:stretch>
                  <a:fillRect/>
                </a:stretch>
              </p:blipFill>
              <p:spPr>
                <a:xfrm>
                  <a:off x="9522605" y="1409768"/>
                  <a:ext cx="4680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2" name="Ink 31">
                  <a:extLst>
                    <a:ext uri="{FF2B5EF4-FFF2-40B4-BE49-F238E27FC236}">
                      <a16:creationId xmlns:a16="http://schemas.microsoft.com/office/drawing/2014/main" id="{663ED194-FFC7-EE4C-4F08-D03142B1D0ED}"/>
                    </a:ext>
                  </a:extLst>
                </p14:cNvPr>
                <p14:cNvContentPartPr/>
                <p14:nvPr/>
              </p14:nvContentPartPr>
              <p14:xfrm>
                <a:off x="9586685" y="1320128"/>
                <a:ext cx="150120" cy="134280"/>
              </p14:xfrm>
            </p:contentPart>
          </mc:Choice>
          <mc:Fallback xmlns="">
            <p:pic>
              <p:nvPicPr>
                <p:cNvPr id="32" name="Ink 31">
                  <a:extLst>
                    <a:ext uri="{FF2B5EF4-FFF2-40B4-BE49-F238E27FC236}">
                      <a16:creationId xmlns:a16="http://schemas.microsoft.com/office/drawing/2014/main" id="{663ED194-FFC7-EE4C-4F08-D03142B1D0ED}"/>
                    </a:ext>
                  </a:extLst>
                </p:cNvPr>
                <p:cNvPicPr/>
                <p:nvPr/>
              </p:nvPicPr>
              <p:blipFill>
                <a:blip r:embed="rId44"/>
                <a:stretch>
                  <a:fillRect/>
                </a:stretch>
              </p:blipFill>
              <p:spPr>
                <a:xfrm>
                  <a:off x="9568685" y="1284128"/>
                  <a:ext cx="185760" cy="2059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3" name="Ink 32">
                  <a:extLst>
                    <a:ext uri="{FF2B5EF4-FFF2-40B4-BE49-F238E27FC236}">
                      <a16:creationId xmlns:a16="http://schemas.microsoft.com/office/drawing/2014/main" id="{474F9438-F405-2B16-A7D7-10B281387899}"/>
                    </a:ext>
                  </a:extLst>
                </p14:cNvPr>
                <p14:cNvContentPartPr/>
                <p14:nvPr/>
              </p14:nvContentPartPr>
              <p14:xfrm>
                <a:off x="9733565" y="1323368"/>
                <a:ext cx="371880" cy="163440"/>
              </p14:xfrm>
            </p:contentPart>
          </mc:Choice>
          <mc:Fallback xmlns="">
            <p:pic>
              <p:nvPicPr>
                <p:cNvPr id="33" name="Ink 32">
                  <a:extLst>
                    <a:ext uri="{FF2B5EF4-FFF2-40B4-BE49-F238E27FC236}">
                      <a16:creationId xmlns:a16="http://schemas.microsoft.com/office/drawing/2014/main" id="{474F9438-F405-2B16-A7D7-10B281387899}"/>
                    </a:ext>
                  </a:extLst>
                </p:cNvPr>
                <p:cNvPicPr/>
                <p:nvPr/>
              </p:nvPicPr>
              <p:blipFill>
                <a:blip r:embed="rId46"/>
                <a:stretch>
                  <a:fillRect/>
                </a:stretch>
              </p:blipFill>
              <p:spPr>
                <a:xfrm>
                  <a:off x="9715565" y="1287368"/>
                  <a:ext cx="40752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4" name="Ink 33">
                  <a:extLst>
                    <a:ext uri="{FF2B5EF4-FFF2-40B4-BE49-F238E27FC236}">
                      <a16:creationId xmlns:a16="http://schemas.microsoft.com/office/drawing/2014/main" id="{C141D620-E282-B8C0-1BEF-EC17CC2F2E9A}"/>
                    </a:ext>
                  </a:extLst>
                </p14:cNvPr>
                <p14:cNvContentPartPr/>
                <p14:nvPr/>
              </p14:nvContentPartPr>
              <p14:xfrm>
                <a:off x="10095365" y="1467368"/>
                <a:ext cx="133560" cy="16920"/>
              </p14:xfrm>
            </p:contentPart>
          </mc:Choice>
          <mc:Fallback xmlns="">
            <p:pic>
              <p:nvPicPr>
                <p:cNvPr id="34" name="Ink 33">
                  <a:extLst>
                    <a:ext uri="{FF2B5EF4-FFF2-40B4-BE49-F238E27FC236}">
                      <a16:creationId xmlns:a16="http://schemas.microsoft.com/office/drawing/2014/main" id="{C141D620-E282-B8C0-1BEF-EC17CC2F2E9A}"/>
                    </a:ext>
                  </a:extLst>
                </p:cNvPr>
                <p:cNvPicPr/>
                <p:nvPr/>
              </p:nvPicPr>
              <p:blipFill>
                <a:blip r:embed="rId48"/>
                <a:stretch>
                  <a:fillRect/>
                </a:stretch>
              </p:blipFill>
              <p:spPr>
                <a:xfrm>
                  <a:off x="10077365" y="1431368"/>
                  <a:ext cx="169200" cy="8856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5" name="Ink 34">
                  <a:extLst>
                    <a:ext uri="{FF2B5EF4-FFF2-40B4-BE49-F238E27FC236}">
                      <a16:creationId xmlns:a16="http://schemas.microsoft.com/office/drawing/2014/main" id="{10101BD9-F678-87F7-EB54-7D7685798CC5}"/>
                    </a:ext>
                  </a:extLst>
                </p14:cNvPr>
                <p14:cNvContentPartPr/>
                <p14:nvPr/>
              </p14:nvContentPartPr>
              <p14:xfrm>
                <a:off x="10230725" y="1474928"/>
                <a:ext cx="99000" cy="68400"/>
              </p14:xfrm>
            </p:contentPart>
          </mc:Choice>
          <mc:Fallback xmlns="">
            <p:pic>
              <p:nvPicPr>
                <p:cNvPr id="35" name="Ink 34">
                  <a:extLst>
                    <a:ext uri="{FF2B5EF4-FFF2-40B4-BE49-F238E27FC236}">
                      <a16:creationId xmlns:a16="http://schemas.microsoft.com/office/drawing/2014/main" id="{10101BD9-F678-87F7-EB54-7D7685798CC5}"/>
                    </a:ext>
                  </a:extLst>
                </p:cNvPr>
                <p:cNvPicPr/>
                <p:nvPr/>
              </p:nvPicPr>
              <p:blipFill>
                <a:blip r:embed="rId50"/>
                <a:stretch>
                  <a:fillRect/>
                </a:stretch>
              </p:blipFill>
              <p:spPr>
                <a:xfrm>
                  <a:off x="10212725" y="1438928"/>
                  <a:ext cx="134640" cy="14004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6" name="Ink 35">
                  <a:extLst>
                    <a:ext uri="{FF2B5EF4-FFF2-40B4-BE49-F238E27FC236}">
                      <a16:creationId xmlns:a16="http://schemas.microsoft.com/office/drawing/2014/main" id="{3BECDC59-8D8D-CD09-936E-5C0642B91815}"/>
                    </a:ext>
                  </a:extLst>
                </p14:cNvPr>
                <p14:cNvContentPartPr/>
                <p14:nvPr/>
              </p14:nvContentPartPr>
              <p14:xfrm>
                <a:off x="10305605" y="1505168"/>
                <a:ext cx="103320" cy="49680"/>
              </p14:xfrm>
            </p:contentPart>
          </mc:Choice>
          <mc:Fallback xmlns="">
            <p:pic>
              <p:nvPicPr>
                <p:cNvPr id="36" name="Ink 35">
                  <a:extLst>
                    <a:ext uri="{FF2B5EF4-FFF2-40B4-BE49-F238E27FC236}">
                      <a16:creationId xmlns:a16="http://schemas.microsoft.com/office/drawing/2014/main" id="{3BECDC59-8D8D-CD09-936E-5C0642B91815}"/>
                    </a:ext>
                  </a:extLst>
                </p:cNvPr>
                <p:cNvPicPr/>
                <p:nvPr/>
              </p:nvPicPr>
              <p:blipFill>
                <a:blip r:embed="rId52"/>
                <a:stretch>
                  <a:fillRect/>
                </a:stretch>
              </p:blipFill>
              <p:spPr>
                <a:xfrm>
                  <a:off x="10287605" y="1469168"/>
                  <a:ext cx="138960" cy="12132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37" name="Ink 36">
                  <a:extLst>
                    <a:ext uri="{FF2B5EF4-FFF2-40B4-BE49-F238E27FC236}">
                      <a16:creationId xmlns:a16="http://schemas.microsoft.com/office/drawing/2014/main" id="{9DE50BF6-8494-B5A6-51DC-7FBD2A4A03A3}"/>
                    </a:ext>
                  </a:extLst>
                </p14:cNvPr>
                <p14:cNvContentPartPr/>
                <p14:nvPr/>
              </p14:nvContentPartPr>
              <p14:xfrm>
                <a:off x="10412165" y="1512368"/>
                <a:ext cx="511200" cy="118080"/>
              </p14:xfrm>
            </p:contentPart>
          </mc:Choice>
          <mc:Fallback xmlns="">
            <p:pic>
              <p:nvPicPr>
                <p:cNvPr id="37" name="Ink 36">
                  <a:extLst>
                    <a:ext uri="{FF2B5EF4-FFF2-40B4-BE49-F238E27FC236}">
                      <a16:creationId xmlns:a16="http://schemas.microsoft.com/office/drawing/2014/main" id="{9DE50BF6-8494-B5A6-51DC-7FBD2A4A03A3}"/>
                    </a:ext>
                  </a:extLst>
                </p:cNvPr>
                <p:cNvPicPr/>
                <p:nvPr/>
              </p:nvPicPr>
              <p:blipFill>
                <a:blip r:embed="rId54"/>
                <a:stretch>
                  <a:fillRect/>
                </a:stretch>
              </p:blipFill>
              <p:spPr>
                <a:xfrm>
                  <a:off x="10394165" y="1476368"/>
                  <a:ext cx="546840" cy="18972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38" name="Ink 37">
                  <a:extLst>
                    <a:ext uri="{FF2B5EF4-FFF2-40B4-BE49-F238E27FC236}">
                      <a16:creationId xmlns:a16="http://schemas.microsoft.com/office/drawing/2014/main" id="{BC5F7CCA-CA74-FB75-C3FE-42092AF4D184}"/>
                    </a:ext>
                  </a:extLst>
                </p14:cNvPr>
                <p14:cNvContentPartPr/>
                <p14:nvPr/>
              </p14:nvContentPartPr>
              <p14:xfrm>
                <a:off x="10928405" y="1642688"/>
                <a:ext cx="32760" cy="24120"/>
              </p14:xfrm>
            </p:contentPart>
          </mc:Choice>
          <mc:Fallback xmlns="">
            <p:pic>
              <p:nvPicPr>
                <p:cNvPr id="38" name="Ink 37">
                  <a:extLst>
                    <a:ext uri="{FF2B5EF4-FFF2-40B4-BE49-F238E27FC236}">
                      <a16:creationId xmlns:a16="http://schemas.microsoft.com/office/drawing/2014/main" id="{BC5F7CCA-CA74-FB75-C3FE-42092AF4D184}"/>
                    </a:ext>
                  </a:extLst>
                </p:cNvPr>
                <p:cNvPicPr/>
                <p:nvPr/>
              </p:nvPicPr>
              <p:blipFill>
                <a:blip r:embed="rId56"/>
                <a:stretch>
                  <a:fillRect/>
                </a:stretch>
              </p:blipFill>
              <p:spPr>
                <a:xfrm>
                  <a:off x="10910405" y="1606688"/>
                  <a:ext cx="68400" cy="95760"/>
                </a:xfrm>
                <a:prstGeom prst="rect">
                  <a:avLst/>
                </a:prstGeom>
              </p:spPr>
            </p:pic>
          </mc:Fallback>
        </mc:AlternateContent>
      </p:grpSp>
    </p:spTree>
    <p:extLst>
      <p:ext uri="{BB962C8B-B14F-4D97-AF65-F5344CB8AC3E}">
        <p14:creationId xmlns:p14="http://schemas.microsoft.com/office/powerpoint/2010/main" val="3051577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F29149-ACE9-D0F9-DF3F-EE2374227771}"/>
              </a:ext>
            </a:extLst>
          </p:cNvPr>
          <p:cNvSpPr>
            <a:spLocks noGrp="1"/>
          </p:cNvSpPr>
          <p:nvPr>
            <p:ph idx="1"/>
          </p:nvPr>
        </p:nvSpPr>
        <p:spPr>
          <a:xfrm>
            <a:off x="440911" y="865945"/>
            <a:ext cx="6395318" cy="5303908"/>
          </a:xfrm>
        </p:spPr>
        <p:txBody>
          <a:bodyPr>
            <a:noAutofit/>
          </a:bodyPr>
          <a:lstStyle/>
          <a:p>
            <a:pPr marL="0" indent="0">
              <a:buNone/>
            </a:pPr>
            <a:r>
              <a:rPr lang="en-US" sz="2600">
                <a:latin typeface="+mj-lt"/>
              </a:rPr>
              <a:t>Project Goals</a:t>
            </a:r>
          </a:p>
          <a:p>
            <a:pPr marL="912812" lvl="1" indent="-457200">
              <a:buFont typeface="+mj-lt"/>
              <a:buAutoNum type="arabicPeriod"/>
            </a:pPr>
            <a:r>
              <a:rPr lang="en-US" sz="2000"/>
              <a:t>Develop a methodology and tool that can use GEODYN’s POD to validate upper atmospheric density models</a:t>
            </a:r>
          </a:p>
          <a:p>
            <a:pPr marL="912812" lvl="1" indent="-457200">
              <a:buFont typeface="+mj-lt"/>
              <a:buAutoNum type="arabicPeriod"/>
            </a:pPr>
            <a:r>
              <a:rPr lang="en-US" sz="2000"/>
              <a:t>Allow POD program to access many density models while remaining user-friendly</a:t>
            </a:r>
          </a:p>
          <a:p>
            <a:pPr marL="912812" lvl="1" indent="-457200">
              <a:buFont typeface="+mj-lt"/>
              <a:buAutoNum type="arabicPeriod"/>
            </a:pPr>
            <a:r>
              <a:rPr lang="en-US" sz="2000"/>
              <a:t>Perform a case-study validation using ICESat-2</a:t>
            </a:r>
          </a:p>
          <a:p>
            <a:pPr marL="0" indent="0">
              <a:buNone/>
            </a:pPr>
            <a:endParaRPr lang="en-US" sz="2600" b="1">
              <a:latin typeface="+mj-lt"/>
            </a:endParaRPr>
          </a:p>
          <a:p>
            <a:pPr marL="0" indent="0">
              <a:buNone/>
            </a:pPr>
            <a:r>
              <a:rPr lang="en-US" sz="2600">
                <a:latin typeface="+mj-lt"/>
              </a:rPr>
              <a:t>Contributors</a:t>
            </a:r>
            <a:endParaRPr lang="en-US" sz="2600" i="1">
              <a:latin typeface="+mj-lt"/>
            </a:endParaRPr>
          </a:p>
          <a:p>
            <a:pPr lvl="1"/>
            <a:r>
              <a:rPr lang="en-US" sz="1800">
                <a:effectLst/>
                <a:latin typeface="Segoe UI" panose="020B0502040204020203" pitchFamily="34" charset="0"/>
              </a:rPr>
              <a:t>Space Weather Technology, Research, Education Center (</a:t>
            </a:r>
            <a:r>
              <a:rPr lang="en-US" sz="1800" err="1">
                <a:effectLst/>
                <a:latin typeface="Segoe UI" panose="020B0502040204020203" pitchFamily="34" charset="0"/>
              </a:rPr>
              <a:t>SWx</a:t>
            </a:r>
            <a:r>
              <a:rPr lang="en-US" sz="1800">
                <a:effectLst/>
                <a:latin typeface="Segoe UI" panose="020B0502040204020203" pitchFamily="34" charset="0"/>
              </a:rPr>
              <a:t> TREC) Gas-Vehicles Interaction Team</a:t>
            </a:r>
            <a:endParaRPr lang="en-US" sz="1800">
              <a:effectLst/>
              <a:latin typeface="Arial" panose="020B0604020202020204" pitchFamily="34" charset="0"/>
            </a:endParaRPr>
          </a:p>
          <a:p>
            <a:pPr lvl="1"/>
            <a:r>
              <a:rPr lang="en-US" sz="2000"/>
              <a:t>CCMC and the Kamodo Team</a:t>
            </a:r>
          </a:p>
          <a:p>
            <a:pPr lvl="1"/>
            <a:r>
              <a:rPr lang="en-US" sz="2000"/>
              <a:t>GSFC Geodesy and Geophysics Laboratory</a:t>
            </a:r>
          </a:p>
        </p:txBody>
      </p:sp>
      <p:graphicFrame>
        <p:nvGraphicFramePr>
          <p:cNvPr id="7" name="Diagram 6">
            <a:extLst>
              <a:ext uri="{FF2B5EF4-FFF2-40B4-BE49-F238E27FC236}">
                <a16:creationId xmlns:a16="http://schemas.microsoft.com/office/drawing/2014/main" id="{CC81B017-8359-AD65-1F7A-5D482863CF90}"/>
              </a:ext>
            </a:extLst>
          </p:cNvPr>
          <p:cNvGraphicFramePr/>
          <p:nvPr>
            <p:extLst>
              <p:ext uri="{D42A27DB-BD31-4B8C-83A1-F6EECF244321}">
                <p14:modId xmlns:p14="http://schemas.microsoft.com/office/powerpoint/2010/main" val="1017449687"/>
              </p:ext>
            </p:extLst>
          </p:nvPr>
        </p:nvGraphicFramePr>
        <p:xfrm>
          <a:off x="1712745" y="22860"/>
          <a:ext cx="8766509" cy="4817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65150085-DB2B-9A4F-69FB-A6A758352453}"/>
              </a:ext>
            </a:extLst>
          </p:cNvPr>
          <p:cNvSpPr txBox="1"/>
          <p:nvPr/>
        </p:nvSpPr>
        <p:spPr>
          <a:xfrm>
            <a:off x="7700700" y="5440554"/>
            <a:ext cx="3592759" cy="276999"/>
          </a:xfrm>
          <a:prstGeom prst="rect">
            <a:avLst/>
          </a:prstGeom>
          <a:noFill/>
        </p:spPr>
        <p:txBody>
          <a:bodyPr wrap="square" rtlCol="0">
            <a:spAutoFit/>
          </a:bodyPr>
          <a:lstStyle/>
          <a:p>
            <a:pPr algn="ctr"/>
            <a:r>
              <a:rPr lang="en-US" sz="1200"/>
              <a:t>Image and logo from the </a:t>
            </a:r>
            <a:r>
              <a:rPr lang="en-US" sz="1200">
                <a:hlinkClick r:id="rId7"/>
              </a:rPr>
              <a:t>ICESat-2 Visualization Gallery</a:t>
            </a:r>
            <a:endParaRPr lang="en-US" sz="1200"/>
          </a:p>
        </p:txBody>
      </p:sp>
      <p:grpSp>
        <p:nvGrpSpPr>
          <p:cNvPr id="11" name="Group 10">
            <a:extLst>
              <a:ext uri="{FF2B5EF4-FFF2-40B4-BE49-F238E27FC236}">
                <a16:creationId xmlns:a16="http://schemas.microsoft.com/office/drawing/2014/main" id="{828E60C1-2507-C5B0-A329-5F03FA4010C5}"/>
              </a:ext>
            </a:extLst>
          </p:cNvPr>
          <p:cNvGrpSpPr/>
          <p:nvPr/>
        </p:nvGrpSpPr>
        <p:grpSpPr>
          <a:xfrm>
            <a:off x="7317919" y="3484712"/>
            <a:ext cx="4028088" cy="1955842"/>
            <a:chOff x="8506837" y="3798526"/>
            <a:chExt cx="3480333" cy="1689879"/>
          </a:xfrm>
        </p:grpSpPr>
        <p:pic>
          <p:nvPicPr>
            <p:cNvPr id="1026" name="Picture 2">
              <a:extLst>
                <a:ext uri="{FF2B5EF4-FFF2-40B4-BE49-F238E27FC236}">
                  <a16:creationId xmlns:a16="http://schemas.microsoft.com/office/drawing/2014/main" id="{40E01050-B682-D2B3-45DA-18C001E16F1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8844"/>
            <a:stretch/>
          </p:blipFill>
          <p:spPr bwMode="auto">
            <a:xfrm>
              <a:off x="8506837" y="4171001"/>
              <a:ext cx="3434931" cy="13174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FAE6092-B031-56EA-F2CE-59A48198C413}"/>
                </a:ext>
              </a:extLst>
            </p:cNvPr>
            <p:cNvPicPr>
              <a:picLocks noChangeAspect="1"/>
            </p:cNvPicPr>
            <p:nvPr/>
          </p:nvPicPr>
          <p:blipFill>
            <a:blip r:embed="rId9"/>
            <a:stretch>
              <a:fillRect/>
            </a:stretch>
          </p:blipFill>
          <p:spPr>
            <a:xfrm>
              <a:off x="10224303" y="3798526"/>
              <a:ext cx="1762867" cy="652387"/>
            </a:xfrm>
            <a:prstGeom prst="rect">
              <a:avLst/>
            </a:prstGeom>
          </p:spPr>
        </p:pic>
      </p:grpSp>
      <p:grpSp>
        <p:nvGrpSpPr>
          <p:cNvPr id="6" name="Group 5">
            <a:extLst>
              <a:ext uri="{FF2B5EF4-FFF2-40B4-BE49-F238E27FC236}">
                <a16:creationId xmlns:a16="http://schemas.microsoft.com/office/drawing/2014/main" id="{18E32C26-8234-6046-7185-9C7184D9851A}"/>
              </a:ext>
            </a:extLst>
          </p:cNvPr>
          <p:cNvGrpSpPr/>
          <p:nvPr/>
        </p:nvGrpSpPr>
        <p:grpSpPr>
          <a:xfrm>
            <a:off x="7317919" y="1140447"/>
            <a:ext cx="4101683" cy="1185326"/>
            <a:chOff x="6751178" y="900779"/>
            <a:chExt cx="4930923" cy="1953388"/>
          </a:xfrm>
        </p:grpSpPr>
        <p:sp>
          <p:nvSpPr>
            <p:cNvPr id="5" name="Rectangle 4">
              <a:extLst>
                <a:ext uri="{FF2B5EF4-FFF2-40B4-BE49-F238E27FC236}">
                  <a16:creationId xmlns:a16="http://schemas.microsoft.com/office/drawing/2014/main" id="{C62A16A6-8DC5-6925-658F-C67A71FAB1F8}"/>
                </a:ext>
              </a:extLst>
            </p:cNvPr>
            <p:cNvSpPr/>
            <p:nvPr/>
          </p:nvSpPr>
          <p:spPr>
            <a:xfrm>
              <a:off x="6751178" y="900779"/>
              <a:ext cx="4930923" cy="1953388"/>
            </a:xfrm>
            <a:prstGeom prst="rect">
              <a:avLst/>
            </a:prstGeom>
            <a:solidFill>
              <a:srgbClr val="3F3F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C39FBA8-C8C2-4C0F-1E78-8704D2782C71}"/>
                </a:ext>
              </a:extLst>
            </p:cNvPr>
            <p:cNvPicPr>
              <a:picLocks noChangeAspect="1"/>
            </p:cNvPicPr>
            <p:nvPr/>
          </p:nvPicPr>
          <p:blipFill>
            <a:blip r:embed="rId10"/>
            <a:stretch>
              <a:fillRect/>
            </a:stretch>
          </p:blipFill>
          <p:spPr>
            <a:xfrm>
              <a:off x="7126666" y="1084428"/>
              <a:ext cx="4179946" cy="1586089"/>
            </a:xfrm>
            <a:prstGeom prst="rect">
              <a:avLst/>
            </a:prstGeom>
          </p:spPr>
        </p:pic>
      </p:grpSp>
      <p:sp>
        <p:nvSpPr>
          <p:cNvPr id="14" name="TextBox 13">
            <a:extLst>
              <a:ext uri="{FF2B5EF4-FFF2-40B4-BE49-F238E27FC236}">
                <a16:creationId xmlns:a16="http://schemas.microsoft.com/office/drawing/2014/main" id="{A72C8D5D-43BD-DD82-BE0F-51D7ED0D7FEC}"/>
              </a:ext>
            </a:extLst>
          </p:cNvPr>
          <p:cNvSpPr txBox="1"/>
          <p:nvPr/>
        </p:nvSpPr>
        <p:spPr>
          <a:xfrm>
            <a:off x="7572380" y="2437212"/>
            <a:ext cx="3592759" cy="276999"/>
          </a:xfrm>
          <a:prstGeom prst="rect">
            <a:avLst/>
          </a:prstGeom>
          <a:noFill/>
        </p:spPr>
        <p:txBody>
          <a:bodyPr wrap="square" rtlCol="0">
            <a:spAutoFit/>
          </a:bodyPr>
          <a:lstStyle/>
          <a:p>
            <a:pPr algn="ctr"/>
            <a:r>
              <a:rPr lang="en-US" sz="1200"/>
              <a:t>GEODYN ASCII art from an output file</a:t>
            </a:r>
          </a:p>
        </p:txBody>
      </p:sp>
    </p:spTree>
    <p:extLst>
      <p:ext uri="{BB962C8B-B14F-4D97-AF65-F5344CB8AC3E}">
        <p14:creationId xmlns:p14="http://schemas.microsoft.com/office/powerpoint/2010/main" val="22014835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E5A2E076-C9AC-5B19-A00D-C76955895CCC}"/>
              </a:ext>
            </a:extLst>
          </p:cNvPr>
          <p:cNvGrpSpPr/>
          <p:nvPr/>
        </p:nvGrpSpPr>
        <p:grpSpPr>
          <a:xfrm>
            <a:off x="4577373" y="712207"/>
            <a:ext cx="7606781" cy="5672747"/>
            <a:chOff x="6001786" y="1953226"/>
            <a:chExt cx="6061591" cy="4520424"/>
          </a:xfrm>
        </p:grpSpPr>
        <p:pic>
          <p:nvPicPr>
            <p:cNvPr id="66" name="Picture 65">
              <a:extLst>
                <a:ext uri="{FF2B5EF4-FFF2-40B4-BE49-F238E27FC236}">
                  <a16:creationId xmlns:a16="http://schemas.microsoft.com/office/drawing/2014/main" id="{5127359B-9153-524D-BF9D-C5ED02B2EA84}"/>
                </a:ext>
              </a:extLst>
            </p:cNvPr>
            <p:cNvPicPr>
              <a:picLocks noChangeAspect="1"/>
            </p:cNvPicPr>
            <p:nvPr/>
          </p:nvPicPr>
          <p:blipFill rotWithShape="1">
            <a:blip r:embed="rId3"/>
            <a:srcRect t="30529" r="12312" b="3122"/>
            <a:stretch/>
          </p:blipFill>
          <p:spPr>
            <a:xfrm>
              <a:off x="6220407" y="2075584"/>
              <a:ext cx="5044766" cy="4362540"/>
            </a:xfrm>
            <a:prstGeom prst="rect">
              <a:avLst/>
            </a:prstGeom>
          </p:spPr>
        </p:pic>
        <p:sp>
          <p:nvSpPr>
            <p:cNvPr id="68" name="Rectangle 67">
              <a:extLst>
                <a:ext uri="{FF2B5EF4-FFF2-40B4-BE49-F238E27FC236}">
                  <a16:creationId xmlns:a16="http://schemas.microsoft.com/office/drawing/2014/main" id="{E388F4E4-6E75-0611-7C56-14B0E0DFFC53}"/>
                </a:ext>
              </a:extLst>
            </p:cNvPr>
            <p:cNvSpPr/>
            <p:nvPr/>
          </p:nvSpPr>
          <p:spPr>
            <a:xfrm>
              <a:off x="6207628" y="1953226"/>
              <a:ext cx="256620" cy="1439016"/>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endParaRPr lang="en-US" sz="1200">
                <a:solidFill>
                  <a:schemeClr val="tx1"/>
                </a:solidFill>
              </a:endParaRPr>
            </a:p>
          </p:txBody>
        </p:sp>
        <p:sp>
          <p:nvSpPr>
            <p:cNvPr id="69" name="Rectangle 68">
              <a:extLst>
                <a:ext uri="{FF2B5EF4-FFF2-40B4-BE49-F238E27FC236}">
                  <a16:creationId xmlns:a16="http://schemas.microsoft.com/office/drawing/2014/main" id="{918847F6-4A35-9B24-3EE0-FDBB65C9B335}"/>
                </a:ext>
              </a:extLst>
            </p:cNvPr>
            <p:cNvSpPr/>
            <p:nvPr/>
          </p:nvSpPr>
          <p:spPr>
            <a:xfrm>
              <a:off x="6301175" y="3478888"/>
              <a:ext cx="210500" cy="131826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endParaRPr lang="en-US" sz="1200">
                <a:solidFill>
                  <a:schemeClr val="tx1"/>
                </a:solidFill>
              </a:endParaRPr>
            </a:p>
          </p:txBody>
        </p:sp>
        <p:sp>
          <p:nvSpPr>
            <p:cNvPr id="70" name="Rectangle 69">
              <a:extLst>
                <a:ext uri="{FF2B5EF4-FFF2-40B4-BE49-F238E27FC236}">
                  <a16:creationId xmlns:a16="http://schemas.microsoft.com/office/drawing/2014/main" id="{945C5AB5-393C-40B7-1683-6063EDF301F2}"/>
                </a:ext>
              </a:extLst>
            </p:cNvPr>
            <p:cNvSpPr/>
            <p:nvPr/>
          </p:nvSpPr>
          <p:spPr>
            <a:xfrm>
              <a:off x="6368141" y="5012789"/>
              <a:ext cx="210500" cy="131826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endParaRPr lang="en-US" sz="1200">
                <a:solidFill>
                  <a:schemeClr val="tx1"/>
                </a:solidFill>
              </a:endParaRPr>
            </a:p>
          </p:txBody>
        </p:sp>
        <mc:AlternateContent xmlns:mc="http://schemas.openxmlformats.org/markup-compatibility/2006" xmlns:a14="http://schemas.microsoft.com/office/drawing/2010/main">
          <mc:Choice Requires="a14">
            <p:sp>
              <p:nvSpPr>
                <p:cNvPr id="71" name="Rectangle 70">
                  <a:extLst>
                    <a:ext uri="{FF2B5EF4-FFF2-40B4-BE49-F238E27FC236}">
                      <a16:creationId xmlns:a16="http://schemas.microsoft.com/office/drawing/2014/main" id="{BA4A727F-DE6C-5583-47F7-D45DE6BEE3F7}"/>
                    </a:ext>
                  </a:extLst>
                </p:cNvPr>
                <p:cNvSpPr/>
                <p:nvPr/>
              </p:nvSpPr>
              <p:spPr>
                <a:xfrm>
                  <a:off x="6001786" y="2122677"/>
                  <a:ext cx="457200" cy="1097555"/>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400">
                      <a:solidFill>
                        <a:schemeClr val="tx1"/>
                      </a:solidFill>
                    </a:rPr>
                    <a:t>Orbit Averaged Density </a:t>
                  </a:r>
                  <a14:m>
                    <m:oMath xmlns:m="http://schemas.openxmlformats.org/officeDocument/2006/math">
                      <m:r>
                        <m:rPr>
                          <m:nor/>
                        </m:rPr>
                        <a:rPr lang="en-US" sz="1400" b="0" i="0" smtClean="0">
                          <a:solidFill>
                            <a:schemeClr val="tx1"/>
                          </a:solidFill>
                        </a:rPr>
                        <m:t>(</m:t>
                      </m:r>
                      <m:r>
                        <m:rPr>
                          <m:nor/>
                        </m:rPr>
                        <a:rPr lang="en-US" sz="1400" b="0" i="0" smtClean="0">
                          <a:solidFill>
                            <a:schemeClr val="tx1"/>
                          </a:solidFill>
                        </a:rPr>
                        <m:t>kg</m:t>
                      </m:r>
                      <m:r>
                        <m:rPr>
                          <m:nor/>
                        </m:rPr>
                        <a:rPr lang="en-US" sz="1400" b="0" i="0" smtClean="0">
                          <a:solidFill>
                            <a:schemeClr val="tx1"/>
                          </a:solidFill>
                        </a:rPr>
                        <m:t>/</m:t>
                      </m:r>
                      <m:sSup>
                        <m:sSupPr>
                          <m:ctrlPr>
                            <a:rPr lang="en-US" sz="1400" b="0" i="1" smtClean="0">
                              <a:solidFill>
                                <a:schemeClr val="tx1"/>
                              </a:solidFill>
                              <a:latin typeface="Cambria Math" panose="02040503050406030204" pitchFamily="18" charset="0"/>
                            </a:rPr>
                          </m:ctrlPr>
                        </m:sSupPr>
                        <m:e>
                          <m:r>
                            <m:rPr>
                              <m:nor/>
                            </m:rPr>
                            <a:rPr lang="en-US" sz="1400" b="0" i="0" smtClean="0">
                              <a:solidFill>
                                <a:schemeClr val="tx1"/>
                              </a:solidFill>
                            </a:rPr>
                            <m:t>m</m:t>
                          </m:r>
                        </m:e>
                        <m:sup>
                          <m:r>
                            <m:rPr>
                              <m:nor/>
                            </m:rPr>
                            <a:rPr lang="en-US" sz="1400" b="0" i="0" smtClean="0">
                              <a:solidFill>
                                <a:schemeClr val="tx1"/>
                              </a:solidFill>
                            </a:rPr>
                            <m:t>3</m:t>
                          </m:r>
                        </m:sup>
                      </m:sSup>
                      <m:r>
                        <m:rPr>
                          <m:nor/>
                        </m:rPr>
                        <a:rPr lang="en-US" sz="1400" b="0" i="0" smtClean="0">
                          <a:solidFill>
                            <a:schemeClr val="tx1"/>
                          </a:solidFill>
                        </a:rPr>
                        <m:t>)</m:t>
                      </m:r>
                    </m:oMath>
                  </a14:m>
                  <a:endParaRPr lang="en-US" sz="1400">
                    <a:solidFill>
                      <a:schemeClr val="tx1"/>
                    </a:solidFill>
                  </a:endParaRPr>
                </a:p>
              </p:txBody>
            </p:sp>
          </mc:Choice>
          <mc:Fallback xmlns="">
            <p:sp>
              <p:nvSpPr>
                <p:cNvPr id="71" name="Rectangle 70">
                  <a:extLst>
                    <a:ext uri="{FF2B5EF4-FFF2-40B4-BE49-F238E27FC236}">
                      <a16:creationId xmlns:a16="http://schemas.microsoft.com/office/drawing/2014/main" id="{BA4A727F-DE6C-5583-47F7-D45DE6BEE3F7}"/>
                    </a:ext>
                  </a:extLst>
                </p:cNvPr>
                <p:cNvSpPr>
                  <a:spLocks noRot="1" noChangeAspect="1" noMove="1" noResize="1" noEditPoints="1" noAdjustHandles="1" noChangeArrowheads="1" noChangeShapeType="1" noTextEdit="1"/>
                </p:cNvSpPr>
                <p:nvPr/>
              </p:nvSpPr>
              <p:spPr>
                <a:xfrm>
                  <a:off x="6001786" y="2122677"/>
                  <a:ext cx="457200" cy="1097555"/>
                </a:xfrm>
                <a:prstGeom prst="rect">
                  <a:avLst/>
                </a:prstGeom>
                <a:blipFill>
                  <a:blip r:embed="rId5"/>
                  <a:stretch>
                    <a:fillRect t="-885" r="-9574" b="-442"/>
                  </a:stretch>
                </a:blipFill>
                <a:ln w="31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Rectangle 71">
                  <a:extLst>
                    <a:ext uri="{FF2B5EF4-FFF2-40B4-BE49-F238E27FC236}">
                      <a16:creationId xmlns:a16="http://schemas.microsoft.com/office/drawing/2014/main" id="{D5DBA33F-B3A6-10DB-6F12-EC5D3D985F6B}"/>
                    </a:ext>
                  </a:extLst>
                </p:cNvPr>
                <p:cNvSpPr/>
                <p:nvPr/>
              </p:nvSpPr>
              <p:spPr>
                <a:xfrm>
                  <a:off x="6134401" y="3521006"/>
                  <a:ext cx="457200" cy="1170432"/>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400">
                      <a:solidFill>
                        <a:schemeClr val="tx1"/>
                      </a:solidFill>
                    </a:rPr>
                    <a:t>In-Track </a:t>
                  </a:r>
                </a:p>
                <a:p>
                  <a:pPr algn="ctr"/>
                  <a:r>
                    <a:rPr lang="en-US" sz="1400">
                      <a:solidFill>
                        <a:schemeClr val="tx1"/>
                      </a:solidFill>
                    </a:rPr>
                    <a:t>Residuals </a:t>
                  </a:r>
                  <a14:m>
                    <m:oMath xmlns:m="http://schemas.openxmlformats.org/officeDocument/2006/math">
                      <m:r>
                        <m:rPr>
                          <m:nor/>
                        </m:rPr>
                        <a:rPr lang="en-US" sz="1400" b="0" i="0" smtClean="0">
                          <a:solidFill>
                            <a:schemeClr val="tx1"/>
                          </a:solidFill>
                        </a:rPr>
                        <m:t>(</m:t>
                      </m:r>
                      <m:r>
                        <m:rPr>
                          <m:nor/>
                        </m:rPr>
                        <a:rPr lang="en-US" sz="1400" b="0" i="0" smtClean="0">
                          <a:solidFill>
                            <a:schemeClr val="tx1"/>
                          </a:solidFill>
                        </a:rPr>
                        <m:t>m</m:t>
                      </m:r>
                      <m:r>
                        <m:rPr>
                          <m:nor/>
                        </m:rPr>
                        <a:rPr lang="en-US" sz="1400" b="0" i="0" smtClean="0">
                          <a:solidFill>
                            <a:schemeClr val="tx1"/>
                          </a:solidFill>
                        </a:rPr>
                        <m:t>)</m:t>
                      </m:r>
                    </m:oMath>
                  </a14:m>
                  <a:endParaRPr lang="en-US" sz="1400">
                    <a:solidFill>
                      <a:schemeClr val="tx1"/>
                    </a:solidFill>
                  </a:endParaRPr>
                </a:p>
              </p:txBody>
            </p:sp>
          </mc:Choice>
          <mc:Fallback xmlns="">
            <p:sp>
              <p:nvSpPr>
                <p:cNvPr id="72" name="Rectangle 71">
                  <a:extLst>
                    <a:ext uri="{FF2B5EF4-FFF2-40B4-BE49-F238E27FC236}">
                      <a16:creationId xmlns:a16="http://schemas.microsoft.com/office/drawing/2014/main" id="{D5DBA33F-B3A6-10DB-6F12-EC5D3D985F6B}"/>
                    </a:ext>
                  </a:extLst>
                </p:cNvPr>
                <p:cNvSpPr>
                  <a:spLocks noRot="1" noChangeAspect="1" noMove="1" noResize="1" noEditPoints="1" noAdjustHandles="1" noChangeArrowheads="1" noChangeShapeType="1" noTextEdit="1"/>
                </p:cNvSpPr>
                <p:nvPr/>
              </p:nvSpPr>
              <p:spPr>
                <a:xfrm>
                  <a:off x="6134401" y="3521006"/>
                  <a:ext cx="457200" cy="1170432"/>
                </a:xfrm>
                <a:prstGeom prst="rect">
                  <a:avLst/>
                </a:prstGeom>
                <a:blipFill>
                  <a:blip r:embed="rId6"/>
                  <a:stretch>
                    <a:fillRect r="-6383"/>
                  </a:stretch>
                </a:blipFill>
                <a:ln w="31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Rectangle 72">
                  <a:extLst>
                    <a:ext uri="{FF2B5EF4-FFF2-40B4-BE49-F238E27FC236}">
                      <a16:creationId xmlns:a16="http://schemas.microsoft.com/office/drawing/2014/main" id="{56550E4F-F0B8-EFB3-2B6B-E26EA2F5C7E3}"/>
                    </a:ext>
                  </a:extLst>
                </p:cNvPr>
                <p:cNvSpPr/>
                <p:nvPr/>
              </p:nvSpPr>
              <p:spPr>
                <a:xfrm>
                  <a:off x="6177825" y="4977263"/>
                  <a:ext cx="457200" cy="1170432"/>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400">
                      <a:solidFill>
                        <a:schemeClr val="tx1"/>
                      </a:solidFill>
                    </a:rPr>
                    <a:t>In-Track </a:t>
                  </a:r>
                </a:p>
                <a:p>
                  <a:pPr algn="ctr"/>
                  <a:r>
                    <a:rPr lang="en-US" sz="1400">
                      <a:solidFill>
                        <a:schemeClr val="tx1"/>
                      </a:solidFill>
                    </a:rPr>
                    <a:t>RMSe </a:t>
                  </a:r>
                  <a14:m>
                    <m:oMath xmlns:m="http://schemas.openxmlformats.org/officeDocument/2006/math">
                      <m:r>
                        <m:rPr>
                          <m:nor/>
                        </m:rPr>
                        <a:rPr lang="en-US" sz="1400" b="0" i="0" smtClean="0">
                          <a:solidFill>
                            <a:schemeClr val="tx1"/>
                          </a:solidFill>
                        </a:rPr>
                        <m:t>(</m:t>
                      </m:r>
                      <m:r>
                        <m:rPr>
                          <m:nor/>
                        </m:rPr>
                        <a:rPr lang="en-US" sz="1400" b="0" i="0" smtClean="0">
                          <a:solidFill>
                            <a:schemeClr val="tx1"/>
                          </a:solidFill>
                        </a:rPr>
                        <m:t>m</m:t>
                      </m:r>
                      <m:r>
                        <m:rPr>
                          <m:nor/>
                        </m:rPr>
                        <a:rPr lang="en-US" sz="1400" b="0" i="0" smtClean="0">
                          <a:solidFill>
                            <a:schemeClr val="tx1"/>
                          </a:solidFill>
                        </a:rPr>
                        <m:t>)</m:t>
                      </m:r>
                    </m:oMath>
                  </a14:m>
                  <a:endParaRPr lang="en-US" sz="1400">
                    <a:solidFill>
                      <a:schemeClr val="tx1"/>
                    </a:solidFill>
                  </a:endParaRPr>
                </a:p>
              </p:txBody>
            </p:sp>
          </mc:Choice>
          <mc:Fallback xmlns="">
            <p:sp>
              <p:nvSpPr>
                <p:cNvPr id="73" name="Rectangle 72">
                  <a:extLst>
                    <a:ext uri="{FF2B5EF4-FFF2-40B4-BE49-F238E27FC236}">
                      <a16:creationId xmlns:a16="http://schemas.microsoft.com/office/drawing/2014/main" id="{56550E4F-F0B8-EFB3-2B6B-E26EA2F5C7E3}"/>
                    </a:ext>
                  </a:extLst>
                </p:cNvPr>
                <p:cNvSpPr>
                  <a:spLocks noRot="1" noChangeAspect="1" noMove="1" noResize="1" noEditPoints="1" noAdjustHandles="1" noChangeArrowheads="1" noChangeShapeType="1" noTextEdit="1"/>
                </p:cNvSpPr>
                <p:nvPr/>
              </p:nvSpPr>
              <p:spPr>
                <a:xfrm>
                  <a:off x="6177825" y="4977263"/>
                  <a:ext cx="457200" cy="1170432"/>
                </a:xfrm>
                <a:prstGeom prst="rect">
                  <a:avLst/>
                </a:prstGeom>
                <a:blipFill>
                  <a:blip r:embed="rId7"/>
                  <a:stretch>
                    <a:fillRect r="-6383"/>
                  </a:stretch>
                </a:blipFill>
                <a:ln w="3175">
                  <a:noFill/>
                </a:ln>
              </p:spPr>
              <p:txBody>
                <a:bodyPr/>
                <a:lstStyle/>
                <a:p>
                  <a:r>
                    <a:rPr lang="en-US">
                      <a:noFill/>
                    </a:rPr>
                    <a:t> </a:t>
                  </a:r>
                </a:p>
              </p:txBody>
            </p:sp>
          </mc:Fallback>
        </mc:AlternateContent>
        <p:sp>
          <p:nvSpPr>
            <p:cNvPr id="74" name="Rectangle 73">
              <a:extLst>
                <a:ext uri="{FF2B5EF4-FFF2-40B4-BE49-F238E27FC236}">
                  <a16:creationId xmlns:a16="http://schemas.microsoft.com/office/drawing/2014/main" id="{8DDE5C1A-323E-92BE-8C8F-DFE12F853C06}"/>
                </a:ext>
              </a:extLst>
            </p:cNvPr>
            <p:cNvSpPr/>
            <p:nvPr/>
          </p:nvSpPr>
          <p:spPr>
            <a:xfrm>
              <a:off x="8410177" y="6272270"/>
              <a:ext cx="1211580" cy="20138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Date</a:t>
              </a:r>
            </a:p>
          </p:txBody>
        </p:sp>
        <p:pic>
          <p:nvPicPr>
            <p:cNvPr id="75" name="Picture 74">
              <a:extLst>
                <a:ext uri="{FF2B5EF4-FFF2-40B4-BE49-F238E27FC236}">
                  <a16:creationId xmlns:a16="http://schemas.microsoft.com/office/drawing/2014/main" id="{A711A602-AF2F-B4D7-30AD-E4675A78F644}"/>
                </a:ext>
              </a:extLst>
            </p:cNvPr>
            <p:cNvPicPr>
              <a:picLocks noChangeAspect="1"/>
            </p:cNvPicPr>
            <p:nvPr/>
          </p:nvPicPr>
          <p:blipFill>
            <a:blip r:embed="rId8"/>
            <a:stretch>
              <a:fillRect/>
            </a:stretch>
          </p:blipFill>
          <p:spPr>
            <a:xfrm>
              <a:off x="11118598" y="2090737"/>
              <a:ext cx="944779" cy="1185972"/>
            </a:xfrm>
            <a:prstGeom prst="rect">
              <a:avLst/>
            </a:prstGeom>
          </p:spPr>
        </p:pic>
      </p:grpSp>
      <p:sp>
        <p:nvSpPr>
          <p:cNvPr id="76" name="Title 1">
            <a:extLst>
              <a:ext uri="{FF2B5EF4-FFF2-40B4-BE49-F238E27FC236}">
                <a16:creationId xmlns:a16="http://schemas.microsoft.com/office/drawing/2014/main" id="{028805C1-AB3E-E0E6-BFAB-6CD643B4095F}"/>
              </a:ext>
            </a:extLst>
          </p:cNvPr>
          <p:cNvSpPr>
            <a:spLocks noGrp="1"/>
          </p:cNvSpPr>
          <p:nvPr>
            <p:ph type="title"/>
          </p:nvPr>
        </p:nvSpPr>
        <p:spPr>
          <a:xfrm>
            <a:off x="311176" y="712207"/>
            <a:ext cx="4275274" cy="678293"/>
          </a:xfrm>
        </p:spPr>
        <p:txBody>
          <a:bodyPr>
            <a:normAutofit/>
          </a:bodyPr>
          <a:lstStyle/>
          <a:p>
            <a:r>
              <a:rPr lang="en-US"/>
              <a:t>Results and Discussion</a:t>
            </a:r>
          </a:p>
        </p:txBody>
      </p:sp>
      <mc:AlternateContent xmlns:mc="http://schemas.openxmlformats.org/markup-compatibility/2006" xmlns:a14="http://schemas.microsoft.com/office/drawing/2010/main">
        <mc:Choice Requires="a14">
          <p:sp>
            <p:nvSpPr>
              <p:cNvPr id="77" name="Content Placeholder 2">
                <a:extLst>
                  <a:ext uri="{FF2B5EF4-FFF2-40B4-BE49-F238E27FC236}">
                    <a16:creationId xmlns:a16="http://schemas.microsoft.com/office/drawing/2014/main" id="{8C7F17AD-2D04-44E5-DF73-265140895DD5}"/>
                  </a:ext>
                </a:extLst>
              </p:cNvPr>
              <p:cNvSpPr>
                <a:spLocks noGrp="1"/>
              </p:cNvSpPr>
              <p:nvPr>
                <p:ph idx="1"/>
              </p:nvPr>
            </p:nvSpPr>
            <p:spPr>
              <a:xfrm>
                <a:off x="311176" y="1463767"/>
                <a:ext cx="4347068" cy="3048351"/>
              </a:xfrm>
            </p:spPr>
            <p:txBody>
              <a:bodyPr>
                <a:noAutofit/>
              </a:bodyPr>
              <a:lstStyle/>
              <a:p>
                <a:pPr>
                  <a:lnSpc>
                    <a:spcPct val="100000"/>
                  </a:lnSpc>
                  <a:spcBef>
                    <a:spcPts val="200"/>
                  </a:spcBef>
                </a:pPr>
                <a:r>
                  <a:rPr lang="en-US" sz="1800"/>
                  <a:t>Represents a validation of atmospheric models under the following conditions/assumptions:</a:t>
                </a:r>
              </a:p>
              <a:p>
                <a:pPr lvl="1">
                  <a:lnSpc>
                    <a:spcPct val="100000"/>
                  </a:lnSpc>
                  <a:spcBef>
                    <a:spcPts val="200"/>
                  </a:spcBef>
                </a:pPr>
                <a:r>
                  <a:rPr lang="en-US"/>
                  <a:t>Low-to-minor geomagnetic activity, deep solar minimum</a:t>
                </a:r>
              </a:p>
              <a:p>
                <a:pPr lvl="1">
                  <a:lnSpc>
                    <a:spcPct val="100000"/>
                  </a:lnSpc>
                  <a:spcBef>
                    <a:spcPts val="200"/>
                  </a:spcBef>
                </a:pPr>
                <a:r>
                  <a:rPr lang="en-US"/>
                  <a:t>ICESat-2 orbit altitude of ~496 km</a:t>
                </a:r>
              </a:p>
              <a:p>
                <a:pPr lvl="1">
                  <a:lnSpc>
                    <a:spcPct val="100000"/>
                  </a:lnSpc>
                  <a:spcBef>
                    <a:spcPts val="200"/>
                  </a:spcBef>
                </a:pPr>
                <a14:m>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𝐶</m:t>
                        </m:r>
                      </m:e>
                      <m:sub>
                        <m:r>
                          <a:rPr lang="en-US" b="0" i="1" smtClean="0">
                            <a:solidFill>
                              <a:schemeClr val="tx1"/>
                            </a:solidFill>
                            <a:latin typeface="Cambria Math" panose="02040503050406030204" pitchFamily="18" charset="0"/>
                          </a:rPr>
                          <m:t>𝐷</m:t>
                        </m:r>
                      </m:sub>
                    </m:sSub>
                    <m:r>
                      <a:rPr lang="en-US" b="0" i="1" smtClean="0">
                        <a:solidFill>
                          <a:schemeClr val="tx1"/>
                        </a:solidFill>
                        <a:latin typeface="Cambria Math" panose="02040503050406030204" pitchFamily="18" charset="0"/>
                      </a:rPr>
                      <m:t>=2.2</m:t>
                    </m:r>
                  </m:oMath>
                </a14:m>
                <a:endParaRPr lang="en-US"/>
              </a:p>
              <a:p>
                <a:pPr lvl="1">
                  <a:lnSpc>
                    <a:spcPct val="100000"/>
                  </a:lnSpc>
                  <a:spcBef>
                    <a:spcPts val="200"/>
                  </a:spcBef>
                </a:pPr>
                <a:r>
                  <a:rPr lang="en-US">
                    <a:effectLst/>
                  </a:rPr>
                  <a:t>Method captures large/global scale density variations</a:t>
                </a:r>
                <a:r>
                  <a:rPr lang="en-US">
                    <a:cs typeface="Calibri"/>
                  </a:rPr>
                  <a:t>, of which, drag is most sensitive</a:t>
                </a:r>
              </a:p>
            </p:txBody>
          </p:sp>
        </mc:Choice>
        <mc:Fallback xmlns="">
          <p:sp>
            <p:nvSpPr>
              <p:cNvPr id="77" name="Content Placeholder 2">
                <a:extLst>
                  <a:ext uri="{FF2B5EF4-FFF2-40B4-BE49-F238E27FC236}">
                    <a16:creationId xmlns:a16="http://schemas.microsoft.com/office/drawing/2014/main" id="{8C7F17AD-2D04-44E5-DF73-265140895DD5}"/>
                  </a:ext>
                </a:extLst>
              </p:cNvPr>
              <p:cNvSpPr>
                <a:spLocks noGrp="1" noRot="1" noChangeAspect="1" noMove="1" noResize="1" noEditPoints="1" noAdjustHandles="1" noChangeArrowheads="1" noChangeShapeType="1" noTextEdit="1"/>
              </p:cNvSpPr>
              <p:nvPr>
                <p:ph idx="1"/>
              </p:nvPr>
            </p:nvSpPr>
            <p:spPr>
              <a:xfrm>
                <a:off x="311176" y="1463767"/>
                <a:ext cx="4347068" cy="3048351"/>
              </a:xfrm>
              <a:blipFill>
                <a:blip r:embed="rId9"/>
                <a:stretch>
                  <a:fillRect l="-842" t="-1000"/>
                </a:stretch>
              </a:blipFill>
            </p:spPr>
            <p:txBody>
              <a:bodyPr/>
              <a:lstStyle/>
              <a:p>
                <a:r>
                  <a:rPr lang="en-US">
                    <a:noFill/>
                  </a:rPr>
                  <a:t> </a:t>
                </a:r>
              </a:p>
            </p:txBody>
          </p:sp>
        </mc:Fallback>
      </mc:AlternateContent>
      <p:graphicFrame>
        <p:nvGraphicFramePr>
          <p:cNvPr id="10" name="Diagram 9">
            <a:extLst>
              <a:ext uri="{FF2B5EF4-FFF2-40B4-BE49-F238E27FC236}">
                <a16:creationId xmlns:a16="http://schemas.microsoft.com/office/drawing/2014/main" id="{03B4319D-5562-9BCD-9353-B0DFF848299C}"/>
              </a:ext>
            </a:extLst>
          </p:cNvPr>
          <p:cNvGraphicFramePr/>
          <p:nvPr>
            <p:extLst>
              <p:ext uri="{D42A27DB-BD31-4B8C-83A1-F6EECF244321}">
                <p14:modId xmlns:p14="http://schemas.microsoft.com/office/powerpoint/2010/main" val="1006201762"/>
              </p:ext>
            </p:extLst>
          </p:nvPr>
        </p:nvGraphicFramePr>
        <p:xfrm>
          <a:off x="1712745" y="22860"/>
          <a:ext cx="8766509" cy="4817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cxnSp>
        <p:nvCxnSpPr>
          <p:cNvPr id="9" name="Straight Arrow Connector 8">
            <a:extLst>
              <a:ext uri="{FF2B5EF4-FFF2-40B4-BE49-F238E27FC236}">
                <a16:creationId xmlns:a16="http://schemas.microsoft.com/office/drawing/2014/main" id="{BD5B63DB-B4EB-8084-8A55-B719F19FD827}"/>
              </a:ext>
            </a:extLst>
          </p:cNvPr>
          <p:cNvCxnSpPr>
            <a:cxnSpLocks/>
          </p:cNvCxnSpPr>
          <p:nvPr/>
        </p:nvCxnSpPr>
        <p:spPr>
          <a:xfrm flipV="1">
            <a:off x="4467087" y="3891551"/>
            <a:ext cx="476530" cy="898163"/>
          </a:xfrm>
          <a:prstGeom prst="straightConnector1">
            <a:avLst/>
          </a:prstGeom>
          <a:ln w="28575">
            <a:solidFill>
              <a:schemeClr val="accent1">
                <a:lumMod val="40000"/>
                <a:lumOff val="60000"/>
              </a:schemeClr>
            </a:solidFill>
            <a:prstDash val="lgDash"/>
            <a:bevel/>
            <a:headEnd type="oval" w="sm" len="sm"/>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15">
            <p14:nvContentPartPr>
              <p14:cNvPr id="4" name="Ink 3">
                <a:extLst>
                  <a:ext uri="{FF2B5EF4-FFF2-40B4-BE49-F238E27FC236}">
                    <a16:creationId xmlns:a16="http://schemas.microsoft.com/office/drawing/2014/main" id="{2FF8C3C6-63DF-3A68-0F53-63C40E5AF504}"/>
                  </a:ext>
                </a:extLst>
              </p14:cNvPr>
              <p14:cNvContentPartPr/>
              <p14:nvPr/>
            </p14:nvContentPartPr>
            <p14:xfrm>
              <a:off x="5743780" y="1145410"/>
              <a:ext cx="70920" cy="9000"/>
            </p14:xfrm>
          </p:contentPart>
        </mc:Choice>
        <mc:Fallback xmlns="">
          <p:pic>
            <p:nvPicPr>
              <p:cNvPr id="4" name="Ink 3">
                <a:extLst>
                  <a:ext uri="{FF2B5EF4-FFF2-40B4-BE49-F238E27FC236}">
                    <a16:creationId xmlns:a16="http://schemas.microsoft.com/office/drawing/2014/main" id="{2FF8C3C6-63DF-3A68-0F53-63C40E5AF504}"/>
                  </a:ext>
                </a:extLst>
              </p:cNvPr>
              <p:cNvPicPr/>
              <p:nvPr/>
            </p:nvPicPr>
            <p:blipFill>
              <a:blip r:embed="rId16"/>
              <a:stretch>
                <a:fillRect/>
              </a:stretch>
            </p:blipFill>
            <p:spPr>
              <a:xfrm>
                <a:off x="5725780" y="1109410"/>
                <a:ext cx="10656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 name="Ink 4">
                <a:extLst>
                  <a:ext uri="{FF2B5EF4-FFF2-40B4-BE49-F238E27FC236}">
                    <a16:creationId xmlns:a16="http://schemas.microsoft.com/office/drawing/2014/main" id="{4CBAB5D8-D810-C6F8-AB12-B8A26436148F}"/>
                  </a:ext>
                </a:extLst>
              </p14:cNvPr>
              <p14:cNvContentPartPr/>
              <p14:nvPr/>
            </p14:nvContentPartPr>
            <p14:xfrm>
              <a:off x="5800660" y="1154050"/>
              <a:ext cx="15120" cy="5400"/>
            </p14:xfrm>
          </p:contentPart>
        </mc:Choice>
        <mc:Fallback xmlns="">
          <p:pic>
            <p:nvPicPr>
              <p:cNvPr id="5" name="Ink 4">
                <a:extLst>
                  <a:ext uri="{FF2B5EF4-FFF2-40B4-BE49-F238E27FC236}">
                    <a16:creationId xmlns:a16="http://schemas.microsoft.com/office/drawing/2014/main" id="{4CBAB5D8-D810-C6F8-AB12-B8A26436148F}"/>
                  </a:ext>
                </a:extLst>
              </p:cNvPr>
              <p:cNvPicPr/>
              <p:nvPr/>
            </p:nvPicPr>
            <p:blipFill>
              <a:blip r:embed="rId18"/>
              <a:stretch>
                <a:fillRect/>
              </a:stretch>
            </p:blipFill>
            <p:spPr>
              <a:xfrm>
                <a:off x="5782660" y="1120300"/>
                <a:ext cx="50760" cy="72563"/>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6" name="Ink 5">
                <a:extLst>
                  <a:ext uri="{FF2B5EF4-FFF2-40B4-BE49-F238E27FC236}">
                    <a16:creationId xmlns:a16="http://schemas.microsoft.com/office/drawing/2014/main" id="{33BC5974-8406-9697-4015-1521A34C6984}"/>
                  </a:ext>
                </a:extLst>
              </p14:cNvPr>
              <p14:cNvContentPartPr/>
              <p14:nvPr/>
            </p14:nvContentPartPr>
            <p14:xfrm>
              <a:off x="5806060" y="1155130"/>
              <a:ext cx="27360" cy="5760"/>
            </p14:xfrm>
          </p:contentPart>
        </mc:Choice>
        <mc:Fallback xmlns="">
          <p:pic>
            <p:nvPicPr>
              <p:cNvPr id="6" name="Ink 5">
                <a:extLst>
                  <a:ext uri="{FF2B5EF4-FFF2-40B4-BE49-F238E27FC236}">
                    <a16:creationId xmlns:a16="http://schemas.microsoft.com/office/drawing/2014/main" id="{33BC5974-8406-9697-4015-1521A34C6984}"/>
                  </a:ext>
                </a:extLst>
              </p:cNvPr>
              <p:cNvPicPr/>
              <p:nvPr/>
            </p:nvPicPr>
            <p:blipFill>
              <a:blip r:embed="rId20"/>
              <a:stretch>
                <a:fillRect/>
              </a:stretch>
            </p:blipFill>
            <p:spPr>
              <a:xfrm>
                <a:off x="5788060" y="1119130"/>
                <a:ext cx="63000" cy="774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8" name="Ink 7">
                <a:extLst>
                  <a:ext uri="{FF2B5EF4-FFF2-40B4-BE49-F238E27FC236}">
                    <a16:creationId xmlns:a16="http://schemas.microsoft.com/office/drawing/2014/main" id="{2C385EE9-1682-3E03-E91E-6FDDE3B29A94}"/>
                  </a:ext>
                </a:extLst>
              </p14:cNvPr>
              <p14:cNvContentPartPr/>
              <p14:nvPr/>
            </p14:nvContentPartPr>
            <p14:xfrm>
              <a:off x="5825140" y="1015090"/>
              <a:ext cx="473400" cy="158400"/>
            </p14:xfrm>
          </p:contentPart>
        </mc:Choice>
        <mc:Fallback xmlns="">
          <p:pic>
            <p:nvPicPr>
              <p:cNvPr id="8" name="Ink 7">
                <a:extLst>
                  <a:ext uri="{FF2B5EF4-FFF2-40B4-BE49-F238E27FC236}">
                    <a16:creationId xmlns:a16="http://schemas.microsoft.com/office/drawing/2014/main" id="{2C385EE9-1682-3E03-E91E-6FDDE3B29A94}"/>
                  </a:ext>
                </a:extLst>
              </p:cNvPr>
              <p:cNvPicPr/>
              <p:nvPr/>
            </p:nvPicPr>
            <p:blipFill>
              <a:blip r:embed="rId22"/>
              <a:stretch>
                <a:fillRect/>
              </a:stretch>
            </p:blipFill>
            <p:spPr>
              <a:xfrm>
                <a:off x="5807154" y="979090"/>
                <a:ext cx="509013" cy="2300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1" name="Ink 10">
                <a:extLst>
                  <a:ext uri="{FF2B5EF4-FFF2-40B4-BE49-F238E27FC236}">
                    <a16:creationId xmlns:a16="http://schemas.microsoft.com/office/drawing/2014/main" id="{957F3419-8CC4-20A9-8B10-E9181962FFE8}"/>
                  </a:ext>
                </a:extLst>
              </p14:cNvPr>
              <p14:cNvContentPartPr/>
              <p14:nvPr/>
            </p14:nvContentPartPr>
            <p14:xfrm>
              <a:off x="6293860" y="1017970"/>
              <a:ext cx="215280" cy="71640"/>
            </p14:xfrm>
          </p:contentPart>
        </mc:Choice>
        <mc:Fallback xmlns="">
          <p:pic>
            <p:nvPicPr>
              <p:cNvPr id="11" name="Ink 10">
                <a:extLst>
                  <a:ext uri="{FF2B5EF4-FFF2-40B4-BE49-F238E27FC236}">
                    <a16:creationId xmlns:a16="http://schemas.microsoft.com/office/drawing/2014/main" id="{957F3419-8CC4-20A9-8B10-E9181962FFE8}"/>
                  </a:ext>
                </a:extLst>
              </p:cNvPr>
              <p:cNvPicPr/>
              <p:nvPr/>
            </p:nvPicPr>
            <p:blipFill>
              <a:blip r:embed="rId24"/>
              <a:stretch>
                <a:fillRect/>
              </a:stretch>
            </p:blipFill>
            <p:spPr>
              <a:xfrm>
                <a:off x="6275860" y="981970"/>
                <a:ext cx="25092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5" name="Ink 14">
                <a:extLst>
                  <a:ext uri="{FF2B5EF4-FFF2-40B4-BE49-F238E27FC236}">
                    <a16:creationId xmlns:a16="http://schemas.microsoft.com/office/drawing/2014/main" id="{10A29F51-FDBD-3576-4E07-562D156928A9}"/>
                  </a:ext>
                </a:extLst>
              </p14:cNvPr>
              <p14:cNvContentPartPr/>
              <p14:nvPr/>
            </p14:nvContentPartPr>
            <p14:xfrm>
              <a:off x="6513820" y="1055410"/>
              <a:ext cx="830520" cy="192600"/>
            </p14:xfrm>
          </p:contentPart>
        </mc:Choice>
        <mc:Fallback xmlns="">
          <p:pic>
            <p:nvPicPr>
              <p:cNvPr id="15" name="Ink 14">
                <a:extLst>
                  <a:ext uri="{FF2B5EF4-FFF2-40B4-BE49-F238E27FC236}">
                    <a16:creationId xmlns:a16="http://schemas.microsoft.com/office/drawing/2014/main" id="{10A29F51-FDBD-3576-4E07-562D156928A9}"/>
                  </a:ext>
                </a:extLst>
              </p:cNvPr>
              <p:cNvPicPr/>
              <p:nvPr/>
            </p:nvPicPr>
            <p:blipFill>
              <a:blip r:embed="rId26"/>
              <a:stretch>
                <a:fillRect/>
              </a:stretch>
            </p:blipFill>
            <p:spPr>
              <a:xfrm>
                <a:off x="6495820" y="1019410"/>
                <a:ext cx="866160"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3" name="Ink 22">
                <a:extLst>
                  <a:ext uri="{FF2B5EF4-FFF2-40B4-BE49-F238E27FC236}">
                    <a16:creationId xmlns:a16="http://schemas.microsoft.com/office/drawing/2014/main" id="{C4A6E54E-5C90-5078-929D-D719367FFB60}"/>
                  </a:ext>
                </a:extLst>
              </p14:cNvPr>
              <p14:cNvContentPartPr/>
              <p14:nvPr/>
            </p14:nvContentPartPr>
            <p14:xfrm>
              <a:off x="7346500" y="1271770"/>
              <a:ext cx="229320" cy="41400"/>
            </p14:xfrm>
          </p:contentPart>
        </mc:Choice>
        <mc:Fallback xmlns="">
          <p:pic>
            <p:nvPicPr>
              <p:cNvPr id="23" name="Ink 22">
                <a:extLst>
                  <a:ext uri="{FF2B5EF4-FFF2-40B4-BE49-F238E27FC236}">
                    <a16:creationId xmlns:a16="http://schemas.microsoft.com/office/drawing/2014/main" id="{C4A6E54E-5C90-5078-929D-D719367FFB60}"/>
                  </a:ext>
                </a:extLst>
              </p:cNvPr>
              <p:cNvPicPr/>
              <p:nvPr/>
            </p:nvPicPr>
            <p:blipFill>
              <a:blip r:embed="rId28"/>
              <a:stretch>
                <a:fillRect/>
              </a:stretch>
            </p:blipFill>
            <p:spPr>
              <a:xfrm>
                <a:off x="7328500" y="1235770"/>
                <a:ext cx="264960" cy="1130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4" name="Ink 23">
                <a:extLst>
                  <a:ext uri="{FF2B5EF4-FFF2-40B4-BE49-F238E27FC236}">
                    <a16:creationId xmlns:a16="http://schemas.microsoft.com/office/drawing/2014/main" id="{E41339D6-78AF-AD91-2758-078BD085C085}"/>
                  </a:ext>
                </a:extLst>
              </p14:cNvPr>
              <p14:cNvContentPartPr/>
              <p14:nvPr/>
            </p14:nvContentPartPr>
            <p14:xfrm>
              <a:off x="7577620" y="1266010"/>
              <a:ext cx="721800" cy="63000"/>
            </p14:xfrm>
          </p:contentPart>
        </mc:Choice>
        <mc:Fallback xmlns="">
          <p:pic>
            <p:nvPicPr>
              <p:cNvPr id="24" name="Ink 23">
                <a:extLst>
                  <a:ext uri="{FF2B5EF4-FFF2-40B4-BE49-F238E27FC236}">
                    <a16:creationId xmlns:a16="http://schemas.microsoft.com/office/drawing/2014/main" id="{E41339D6-78AF-AD91-2758-078BD085C085}"/>
                  </a:ext>
                </a:extLst>
              </p:cNvPr>
              <p:cNvPicPr/>
              <p:nvPr/>
            </p:nvPicPr>
            <p:blipFill>
              <a:blip r:embed="rId30"/>
              <a:stretch>
                <a:fillRect/>
              </a:stretch>
            </p:blipFill>
            <p:spPr>
              <a:xfrm>
                <a:off x="7559620" y="1229803"/>
                <a:ext cx="757440" cy="135052"/>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5" name="Ink 24">
                <a:extLst>
                  <a:ext uri="{FF2B5EF4-FFF2-40B4-BE49-F238E27FC236}">
                    <a16:creationId xmlns:a16="http://schemas.microsoft.com/office/drawing/2014/main" id="{8B14739C-DCB8-C1C4-049F-E939E5329DCE}"/>
                  </a:ext>
                </a:extLst>
              </p14:cNvPr>
              <p14:cNvContentPartPr/>
              <p14:nvPr/>
            </p14:nvContentPartPr>
            <p14:xfrm>
              <a:off x="8262340" y="1285090"/>
              <a:ext cx="421920" cy="59760"/>
            </p14:xfrm>
          </p:contentPart>
        </mc:Choice>
        <mc:Fallback xmlns="">
          <p:pic>
            <p:nvPicPr>
              <p:cNvPr id="25" name="Ink 24">
                <a:extLst>
                  <a:ext uri="{FF2B5EF4-FFF2-40B4-BE49-F238E27FC236}">
                    <a16:creationId xmlns:a16="http://schemas.microsoft.com/office/drawing/2014/main" id="{8B14739C-DCB8-C1C4-049F-E939E5329DCE}"/>
                  </a:ext>
                </a:extLst>
              </p:cNvPr>
              <p:cNvPicPr/>
              <p:nvPr/>
            </p:nvPicPr>
            <p:blipFill>
              <a:blip r:embed="rId32"/>
              <a:stretch>
                <a:fillRect/>
              </a:stretch>
            </p:blipFill>
            <p:spPr>
              <a:xfrm>
                <a:off x="8244340" y="1249090"/>
                <a:ext cx="45756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6" name="Ink 25">
                <a:extLst>
                  <a:ext uri="{FF2B5EF4-FFF2-40B4-BE49-F238E27FC236}">
                    <a16:creationId xmlns:a16="http://schemas.microsoft.com/office/drawing/2014/main" id="{27F55D02-B5EE-E919-5564-0C1ABCF63DEA}"/>
                  </a:ext>
                </a:extLst>
              </p14:cNvPr>
              <p14:cNvContentPartPr/>
              <p14:nvPr/>
            </p14:nvContentPartPr>
            <p14:xfrm>
              <a:off x="8678140" y="1256650"/>
              <a:ext cx="372600" cy="84600"/>
            </p14:xfrm>
          </p:contentPart>
        </mc:Choice>
        <mc:Fallback xmlns="">
          <p:pic>
            <p:nvPicPr>
              <p:cNvPr id="26" name="Ink 25">
                <a:extLst>
                  <a:ext uri="{FF2B5EF4-FFF2-40B4-BE49-F238E27FC236}">
                    <a16:creationId xmlns:a16="http://schemas.microsoft.com/office/drawing/2014/main" id="{27F55D02-B5EE-E919-5564-0C1ABCF63DEA}"/>
                  </a:ext>
                </a:extLst>
              </p:cNvPr>
              <p:cNvPicPr/>
              <p:nvPr/>
            </p:nvPicPr>
            <p:blipFill>
              <a:blip r:embed="rId34"/>
              <a:stretch>
                <a:fillRect/>
              </a:stretch>
            </p:blipFill>
            <p:spPr>
              <a:xfrm>
                <a:off x="8660157" y="1220496"/>
                <a:ext cx="408206" cy="156546"/>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7" name="Ink 26">
                <a:extLst>
                  <a:ext uri="{FF2B5EF4-FFF2-40B4-BE49-F238E27FC236}">
                    <a16:creationId xmlns:a16="http://schemas.microsoft.com/office/drawing/2014/main" id="{7C9CC9EA-A576-92FF-275F-2A6ABC93AB5E}"/>
                  </a:ext>
                </a:extLst>
              </p14:cNvPr>
              <p14:cNvContentPartPr/>
              <p14:nvPr/>
            </p14:nvContentPartPr>
            <p14:xfrm>
              <a:off x="9032020" y="1095730"/>
              <a:ext cx="730080" cy="164520"/>
            </p14:xfrm>
          </p:contentPart>
        </mc:Choice>
        <mc:Fallback xmlns="">
          <p:pic>
            <p:nvPicPr>
              <p:cNvPr id="27" name="Ink 26">
                <a:extLst>
                  <a:ext uri="{FF2B5EF4-FFF2-40B4-BE49-F238E27FC236}">
                    <a16:creationId xmlns:a16="http://schemas.microsoft.com/office/drawing/2014/main" id="{7C9CC9EA-A576-92FF-275F-2A6ABC93AB5E}"/>
                  </a:ext>
                </a:extLst>
              </p:cNvPr>
              <p:cNvPicPr/>
              <p:nvPr/>
            </p:nvPicPr>
            <p:blipFill>
              <a:blip r:embed="rId36"/>
              <a:stretch>
                <a:fillRect/>
              </a:stretch>
            </p:blipFill>
            <p:spPr>
              <a:xfrm>
                <a:off x="9014020" y="1059730"/>
                <a:ext cx="765720" cy="23616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8" name="Ink 27">
                <a:extLst>
                  <a:ext uri="{FF2B5EF4-FFF2-40B4-BE49-F238E27FC236}">
                    <a16:creationId xmlns:a16="http://schemas.microsoft.com/office/drawing/2014/main" id="{FC5A4AD1-CBC0-69D0-ED78-547A72DE9D7A}"/>
                  </a:ext>
                </a:extLst>
              </p14:cNvPr>
              <p14:cNvContentPartPr/>
              <p14:nvPr/>
            </p14:nvContentPartPr>
            <p14:xfrm>
              <a:off x="9745180" y="1153330"/>
              <a:ext cx="324000" cy="110160"/>
            </p14:xfrm>
          </p:contentPart>
        </mc:Choice>
        <mc:Fallback xmlns="">
          <p:pic>
            <p:nvPicPr>
              <p:cNvPr id="28" name="Ink 27">
                <a:extLst>
                  <a:ext uri="{FF2B5EF4-FFF2-40B4-BE49-F238E27FC236}">
                    <a16:creationId xmlns:a16="http://schemas.microsoft.com/office/drawing/2014/main" id="{FC5A4AD1-CBC0-69D0-ED78-547A72DE9D7A}"/>
                  </a:ext>
                </a:extLst>
              </p:cNvPr>
              <p:cNvPicPr/>
              <p:nvPr/>
            </p:nvPicPr>
            <p:blipFill>
              <a:blip r:embed="rId38"/>
              <a:stretch>
                <a:fillRect/>
              </a:stretch>
            </p:blipFill>
            <p:spPr>
              <a:xfrm>
                <a:off x="9727200" y="1117330"/>
                <a:ext cx="359600" cy="1818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9" name="Ink 28">
                <a:extLst>
                  <a:ext uri="{FF2B5EF4-FFF2-40B4-BE49-F238E27FC236}">
                    <a16:creationId xmlns:a16="http://schemas.microsoft.com/office/drawing/2014/main" id="{F28E3995-DBD3-781E-E6F3-B4FAA8C8D0CB}"/>
                  </a:ext>
                </a:extLst>
              </p14:cNvPr>
              <p14:cNvContentPartPr/>
              <p14:nvPr/>
            </p14:nvContentPartPr>
            <p14:xfrm>
              <a:off x="10060900" y="1192570"/>
              <a:ext cx="905400" cy="165600"/>
            </p14:xfrm>
          </p:contentPart>
        </mc:Choice>
        <mc:Fallback xmlns="">
          <p:pic>
            <p:nvPicPr>
              <p:cNvPr id="29" name="Ink 28">
                <a:extLst>
                  <a:ext uri="{FF2B5EF4-FFF2-40B4-BE49-F238E27FC236}">
                    <a16:creationId xmlns:a16="http://schemas.microsoft.com/office/drawing/2014/main" id="{F28E3995-DBD3-781E-E6F3-B4FAA8C8D0CB}"/>
                  </a:ext>
                </a:extLst>
              </p:cNvPr>
              <p:cNvPicPr/>
              <p:nvPr/>
            </p:nvPicPr>
            <p:blipFill>
              <a:blip r:embed="rId40"/>
              <a:stretch>
                <a:fillRect/>
              </a:stretch>
            </p:blipFill>
            <p:spPr>
              <a:xfrm>
                <a:off x="10042893" y="1156492"/>
                <a:ext cx="941054" cy="237396"/>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0" name="Ink 29">
                <a:extLst>
                  <a:ext uri="{FF2B5EF4-FFF2-40B4-BE49-F238E27FC236}">
                    <a16:creationId xmlns:a16="http://schemas.microsoft.com/office/drawing/2014/main" id="{57560EDE-C5F1-99D2-89C5-C31E6FC54839}"/>
                  </a:ext>
                </a:extLst>
              </p14:cNvPr>
              <p14:cNvContentPartPr/>
              <p14:nvPr/>
            </p14:nvContentPartPr>
            <p14:xfrm>
              <a:off x="5754220" y="1210210"/>
              <a:ext cx="18000" cy="15480"/>
            </p14:xfrm>
          </p:contentPart>
        </mc:Choice>
        <mc:Fallback xmlns="">
          <p:pic>
            <p:nvPicPr>
              <p:cNvPr id="30" name="Ink 29">
                <a:extLst>
                  <a:ext uri="{FF2B5EF4-FFF2-40B4-BE49-F238E27FC236}">
                    <a16:creationId xmlns:a16="http://schemas.microsoft.com/office/drawing/2014/main" id="{57560EDE-C5F1-99D2-89C5-C31E6FC54839}"/>
                  </a:ext>
                </a:extLst>
              </p:cNvPr>
              <p:cNvPicPr/>
              <p:nvPr/>
            </p:nvPicPr>
            <p:blipFill>
              <a:blip r:embed="rId42"/>
              <a:stretch>
                <a:fillRect/>
              </a:stretch>
            </p:blipFill>
            <p:spPr>
              <a:xfrm>
                <a:off x="5736220" y="1173353"/>
                <a:ext cx="53640" cy="88826"/>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1" name="Ink 30">
                <a:extLst>
                  <a:ext uri="{FF2B5EF4-FFF2-40B4-BE49-F238E27FC236}">
                    <a16:creationId xmlns:a16="http://schemas.microsoft.com/office/drawing/2014/main" id="{A0172DE4-1177-B9FE-772F-9C21964C25B3}"/>
                  </a:ext>
                </a:extLst>
              </p14:cNvPr>
              <p14:cNvContentPartPr/>
              <p14:nvPr/>
            </p14:nvContentPartPr>
            <p14:xfrm>
              <a:off x="5753500" y="1194370"/>
              <a:ext cx="21960" cy="8280"/>
            </p14:xfrm>
          </p:contentPart>
        </mc:Choice>
        <mc:Fallback xmlns="">
          <p:pic>
            <p:nvPicPr>
              <p:cNvPr id="31" name="Ink 30">
                <a:extLst>
                  <a:ext uri="{FF2B5EF4-FFF2-40B4-BE49-F238E27FC236}">
                    <a16:creationId xmlns:a16="http://schemas.microsoft.com/office/drawing/2014/main" id="{A0172DE4-1177-B9FE-772F-9C21964C25B3}"/>
                  </a:ext>
                </a:extLst>
              </p:cNvPr>
              <p:cNvPicPr/>
              <p:nvPr/>
            </p:nvPicPr>
            <p:blipFill>
              <a:blip r:embed="rId44"/>
              <a:stretch>
                <a:fillRect/>
              </a:stretch>
            </p:blipFill>
            <p:spPr>
              <a:xfrm>
                <a:off x="5735500" y="1158370"/>
                <a:ext cx="57600" cy="799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2" name="Ink 31">
                <a:extLst>
                  <a:ext uri="{FF2B5EF4-FFF2-40B4-BE49-F238E27FC236}">
                    <a16:creationId xmlns:a16="http://schemas.microsoft.com/office/drawing/2014/main" id="{CD3F24DF-D366-D367-AC63-A0B9615A2D49}"/>
                  </a:ext>
                </a:extLst>
              </p14:cNvPr>
              <p14:cNvContentPartPr/>
              <p14:nvPr/>
            </p14:nvContentPartPr>
            <p14:xfrm>
              <a:off x="5758180" y="1180690"/>
              <a:ext cx="293400" cy="73440"/>
            </p14:xfrm>
          </p:contentPart>
        </mc:Choice>
        <mc:Fallback xmlns="">
          <p:pic>
            <p:nvPicPr>
              <p:cNvPr id="32" name="Ink 31">
                <a:extLst>
                  <a:ext uri="{FF2B5EF4-FFF2-40B4-BE49-F238E27FC236}">
                    <a16:creationId xmlns:a16="http://schemas.microsoft.com/office/drawing/2014/main" id="{CD3F24DF-D366-D367-AC63-A0B9615A2D49}"/>
                  </a:ext>
                </a:extLst>
              </p:cNvPr>
              <p:cNvPicPr/>
              <p:nvPr/>
            </p:nvPicPr>
            <p:blipFill>
              <a:blip r:embed="rId46"/>
              <a:stretch>
                <a:fillRect/>
              </a:stretch>
            </p:blipFill>
            <p:spPr>
              <a:xfrm>
                <a:off x="5740180" y="1144866"/>
                <a:ext cx="329040" cy="144731"/>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3" name="Ink 32">
                <a:extLst>
                  <a:ext uri="{FF2B5EF4-FFF2-40B4-BE49-F238E27FC236}">
                    <a16:creationId xmlns:a16="http://schemas.microsoft.com/office/drawing/2014/main" id="{DB8A70FC-1B39-D3AB-54AE-90A438D2B220}"/>
                  </a:ext>
                </a:extLst>
              </p14:cNvPr>
              <p14:cNvContentPartPr/>
              <p14:nvPr/>
            </p14:nvContentPartPr>
            <p14:xfrm>
              <a:off x="5926300" y="1133890"/>
              <a:ext cx="590760" cy="110880"/>
            </p14:xfrm>
          </p:contentPart>
        </mc:Choice>
        <mc:Fallback xmlns="">
          <p:pic>
            <p:nvPicPr>
              <p:cNvPr id="33" name="Ink 32">
                <a:extLst>
                  <a:ext uri="{FF2B5EF4-FFF2-40B4-BE49-F238E27FC236}">
                    <a16:creationId xmlns:a16="http://schemas.microsoft.com/office/drawing/2014/main" id="{DB8A70FC-1B39-D3AB-54AE-90A438D2B220}"/>
                  </a:ext>
                </a:extLst>
              </p:cNvPr>
              <p:cNvPicPr/>
              <p:nvPr/>
            </p:nvPicPr>
            <p:blipFill>
              <a:blip r:embed="rId48"/>
              <a:stretch>
                <a:fillRect/>
              </a:stretch>
            </p:blipFill>
            <p:spPr>
              <a:xfrm>
                <a:off x="5908300" y="1097890"/>
                <a:ext cx="626400" cy="18252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4" name="Ink 33">
                <a:extLst>
                  <a:ext uri="{FF2B5EF4-FFF2-40B4-BE49-F238E27FC236}">
                    <a16:creationId xmlns:a16="http://schemas.microsoft.com/office/drawing/2014/main" id="{02C9B873-F618-0BF2-ED7E-FD48E26CA92C}"/>
                  </a:ext>
                </a:extLst>
              </p14:cNvPr>
              <p14:cNvContentPartPr/>
              <p14:nvPr/>
            </p14:nvContentPartPr>
            <p14:xfrm>
              <a:off x="6530020" y="1127770"/>
              <a:ext cx="25560" cy="3600"/>
            </p14:xfrm>
          </p:contentPart>
        </mc:Choice>
        <mc:Fallback xmlns="">
          <p:pic>
            <p:nvPicPr>
              <p:cNvPr id="34" name="Ink 33">
                <a:extLst>
                  <a:ext uri="{FF2B5EF4-FFF2-40B4-BE49-F238E27FC236}">
                    <a16:creationId xmlns:a16="http://schemas.microsoft.com/office/drawing/2014/main" id="{02C9B873-F618-0BF2-ED7E-FD48E26CA92C}"/>
                  </a:ext>
                </a:extLst>
              </p:cNvPr>
              <p:cNvPicPr/>
              <p:nvPr/>
            </p:nvPicPr>
            <p:blipFill>
              <a:blip r:embed="rId50"/>
              <a:stretch>
                <a:fillRect/>
              </a:stretch>
            </p:blipFill>
            <p:spPr>
              <a:xfrm>
                <a:off x="6512020" y="1091770"/>
                <a:ext cx="61200" cy="7524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7" name="Ink 36">
                <a:extLst>
                  <a:ext uri="{FF2B5EF4-FFF2-40B4-BE49-F238E27FC236}">
                    <a16:creationId xmlns:a16="http://schemas.microsoft.com/office/drawing/2014/main" id="{68AB6033-7624-6506-826A-31512900E6E6}"/>
                  </a:ext>
                </a:extLst>
              </p14:cNvPr>
              <p14:cNvContentPartPr/>
              <p14:nvPr/>
            </p14:nvContentPartPr>
            <p14:xfrm>
              <a:off x="6786340" y="1173850"/>
              <a:ext cx="522360" cy="107280"/>
            </p14:xfrm>
          </p:contentPart>
        </mc:Choice>
        <mc:Fallback xmlns="">
          <p:pic>
            <p:nvPicPr>
              <p:cNvPr id="37" name="Ink 36">
                <a:extLst>
                  <a:ext uri="{FF2B5EF4-FFF2-40B4-BE49-F238E27FC236}">
                    <a16:creationId xmlns:a16="http://schemas.microsoft.com/office/drawing/2014/main" id="{68AB6033-7624-6506-826A-31512900E6E6}"/>
                  </a:ext>
                </a:extLst>
              </p:cNvPr>
              <p:cNvPicPr/>
              <p:nvPr/>
            </p:nvPicPr>
            <p:blipFill>
              <a:blip r:embed="rId52"/>
              <a:stretch>
                <a:fillRect/>
              </a:stretch>
            </p:blipFill>
            <p:spPr>
              <a:xfrm>
                <a:off x="6768340" y="1137850"/>
                <a:ext cx="558000" cy="17892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38" name="Ink 37">
                <a:extLst>
                  <a:ext uri="{FF2B5EF4-FFF2-40B4-BE49-F238E27FC236}">
                    <a16:creationId xmlns:a16="http://schemas.microsoft.com/office/drawing/2014/main" id="{CF7707F3-665A-3D13-B099-4C3C8A61952E}"/>
                  </a:ext>
                </a:extLst>
              </p14:cNvPr>
              <p14:cNvContentPartPr/>
              <p14:nvPr/>
            </p14:nvContentPartPr>
            <p14:xfrm>
              <a:off x="7532620" y="1328650"/>
              <a:ext cx="750960" cy="86760"/>
            </p14:xfrm>
          </p:contentPart>
        </mc:Choice>
        <mc:Fallback xmlns="">
          <p:pic>
            <p:nvPicPr>
              <p:cNvPr id="38" name="Ink 37">
                <a:extLst>
                  <a:ext uri="{FF2B5EF4-FFF2-40B4-BE49-F238E27FC236}">
                    <a16:creationId xmlns:a16="http://schemas.microsoft.com/office/drawing/2014/main" id="{CF7707F3-665A-3D13-B099-4C3C8A61952E}"/>
                  </a:ext>
                </a:extLst>
              </p:cNvPr>
              <p:cNvPicPr/>
              <p:nvPr/>
            </p:nvPicPr>
            <p:blipFill>
              <a:blip r:embed="rId54"/>
              <a:stretch>
                <a:fillRect/>
              </a:stretch>
            </p:blipFill>
            <p:spPr>
              <a:xfrm>
                <a:off x="7514620" y="1292650"/>
                <a:ext cx="78660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39" name="Ink 38">
                <a:extLst>
                  <a:ext uri="{FF2B5EF4-FFF2-40B4-BE49-F238E27FC236}">
                    <a16:creationId xmlns:a16="http://schemas.microsoft.com/office/drawing/2014/main" id="{68AD0B63-F573-FA67-9816-82C6781DEBAF}"/>
                  </a:ext>
                </a:extLst>
              </p14:cNvPr>
              <p14:cNvContentPartPr/>
              <p14:nvPr/>
            </p14:nvContentPartPr>
            <p14:xfrm>
              <a:off x="8247940" y="1388770"/>
              <a:ext cx="621000" cy="25560"/>
            </p14:xfrm>
          </p:contentPart>
        </mc:Choice>
        <mc:Fallback xmlns="">
          <p:pic>
            <p:nvPicPr>
              <p:cNvPr id="39" name="Ink 38">
                <a:extLst>
                  <a:ext uri="{FF2B5EF4-FFF2-40B4-BE49-F238E27FC236}">
                    <a16:creationId xmlns:a16="http://schemas.microsoft.com/office/drawing/2014/main" id="{68AD0B63-F573-FA67-9816-82C6781DEBAF}"/>
                  </a:ext>
                </a:extLst>
              </p:cNvPr>
              <p:cNvPicPr/>
              <p:nvPr/>
            </p:nvPicPr>
            <p:blipFill>
              <a:blip r:embed="rId56"/>
              <a:stretch>
                <a:fillRect/>
              </a:stretch>
            </p:blipFill>
            <p:spPr>
              <a:xfrm>
                <a:off x="8229940" y="1352770"/>
                <a:ext cx="656640"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40" name="Ink 39">
                <a:extLst>
                  <a:ext uri="{FF2B5EF4-FFF2-40B4-BE49-F238E27FC236}">
                    <a16:creationId xmlns:a16="http://schemas.microsoft.com/office/drawing/2014/main" id="{783CA80F-CE08-6539-F3E5-59255B4D33D4}"/>
                  </a:ext>
                </a:extLst>
              </p14:cNvPr>
              <p14:cNvContentPartPr/>
              <p14:nvPr/>
            </p14:nvContentPartPr>
            <p14:xfrm>
              <a:off x="8852380" y="1367890"/>
              <a:ext cx="2520" cy="2160"/>
            </p14:xfrm>
          </p:contentPart>
        </mc:Choice>
        <mc:Fallback xmlns="">
          <p:pic>
            <p:nvPicPr>
              <p:cNvPr id="40" name="Ink 39">
                <a:extLst>
                  <a:ext uri="{FF2B5EF4-FFF2-40B4-BE49-F238E27FC236}">
                    <a16:creationId xmlns:a16="http://schemas.microsoft.com/office/drawing/2014/main" id="{783CA80F-CE08-6539-F3E5-59255B4D33D4}"/>
                  </a:ext>
                </a:extLst>
              </p:cNvPr>
              <p:cNvPicPr/>
              <p:nvPr/>
            </p:nvPicPr>
            <p:blipFill>
              <a:blip r:embed="rId58"/>
              <a:stretch>
                <a:fillRect/>
              </a:stretch>
            </p:blipFill>
            <p:spPr>
              <a:xfrm>
                <a:off x="8834380" y="1331890"/>
                <a:ext cx="38160" cy="738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1" name="Ink 40">
                <a:extLst>
                  <a:ext uri="{FF2B5EF4-FFF2-40B4-BE49-F238E27FC236}">
                    <a16:creationId xmlns:a16="http://schemas.microsoft.com/office/drawing/2014/main" id="{61D85FEC-A745-17F2-1663-5C581523344B}"/>
                  </a:ext>
                </a:extLst>
              </p14:cNvPr>
              <p14:cNvContentPartPr/>
              <p14:nvPr/>
            </p14:nvContentPartPr>
            <p14:xfrm>
              <a:off x="8834740" y="1307770"/>
              <a:ext cx="957960" cy="91800"/>
            </p14:xfrm>
          </p:contentPart>
        </mc:Choice>
        <mc:Fallback xmlns="">
          <p:pic>
            <p:nvPicPr>
              <p:cNvPr id="41" name="Ink 40">
                <a:extLst>
                  <a:ext uri="{FF2B5EF4-FFF2-40B4-BE49-F238E27FC236}">
                    <a16:creationId xmlns:a16="http://schemas.microsoft.com/office/drawing/2014/main" id="{61D85FEC-A745-17F2-1663-5C581523344B}"/>
                  </a:ext>
                </a:extLst>
              </p:cNvPr>
              <p:cNvPicPr/>
              <p:nvPr/>
            </p:nvPicPr>
            <p:blipFill>
              <a:blip r:embed="rId60"/>
              <a:stretch>
                <a:fillRect/>
              </a:stretch>
            </p:blipFill>
            <p:spPr>
              <a:xfrm>
                <a:off x="8816740" y="1271770"/>
                <a:ext cx="99360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2" name="Ink 41">
                <a:extLst>
                  <a:ext uri="{FF2B5EF4-FFF2-40B4-BE49-F238E27FC236}">
                    <a16:creationId xmlns:a16="http://schemas.microsoft.com/office/drawing/2014/main" id="{95686442-3F5E-1E93-3EFA-D017400C9C5B}"/>
                  </a:ext>
                </a:extLst>
              </p14:cNvPr>
              <p14:cNvContentPartPr/>
              <p14:nvPr/>
            </p14:nvContentPartPr>
            <p14:xfrm>
              <a:off x="9782260" y="1313170"/>
              <a:ext cx="1178640" cy="133560"/>
            </p14:xfrm>
          </p:contentPart>
        </mc:Choice>
        <mc:Fallback xmlns="">
          <p:pic>
            <p:nvPicPr>
              <p:cNvPr id="42" name="Ink 41">
                <a:extLst>
                  <a:ext uri="{FF2B5EF4-FFF2-40B4-BE49-F238E27FC236}">
                    <a16:creationId xmlns:a16="http://schemas.microsoft.com/office/drawing/2014/main" id="{95686442-3F5E-1E93-3EFA-D017400C9C5B}"/>
                  </a:ext>
                </a:extLst>
              </p:cNvPr>
              <p:cNvPicPr/>
              <p:nvPr/>
            </p:nvPicPr>
            <p:blipFill>
              <a:blip r:embed="rId62"/>
              <a:stretch>
                <a:fillRect/>
              </a:stretch>
            </p:blipFill>
            <p:spPr>
              <a:xfrm>
                <a:off x="9764260" y="1277267"/>
                <a:ext cx="1214280" cy="205007"/>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52" name="Ink 51">
                <a:extLst>
                  <a:ext uri="{FF2B5EF4-FFF2-40B4-BE49-F238E27FC236}">
                    <a16:creationId xmlns:a16="http://schemas.microsoft.com/office/drawing/2014/main" id="{F4F21550-4C54-4269-2A52-F60B3BCECA83}"/>
                  </a:ext>
                </a:extLst>
              </p14:cNvPr>
              <p14:cNvContentPartPr/>
              <p14:nvPr/>
            </p14:nvContentPartPr>
            <p14:xfrm>
              <a:off x="7303660" y="1277530"/>
              <a:ext cx="285480" cy="59400"/>
            </p14:xfrm>
          </p:contentPart>
        </mc:Choice>
        <mc:Fallback xmlns="">
          <p:pic>
            <p:nvPicPr>
              <p:cNvPr id="52" name="Ink 51">
                <a:extLst>
                  <a:ext uri="{FF2B5EF4-FFF2-40B4-BE49-F238E27FC236}">
                    <a16:creationId xmlns:a16="http://schemas.microsoft.com/office/drawing/2014/main" id="{F4F21550-4C54-4269-2A52-F60B3BCECA83}"/>
                  </a:ext>
                </a:extLst>
              </p:cNvPr>
              <p:cNvPicPr/>
              <p:nvPr/>
            </p:nvPicPr>
            <p:blipFill>
              <a:blip r:embed="rId64"/>
              <a:stretch>
                <a:fillRect/>
              </a:stretch>
            </p:blipFill>
            <p:spPr>
              <a:xfrm>
                <a:off x="7285660" y="1241530"/>
                <a:ext cx="32112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53" name="Ink 52">
                <a:extLst>
                  <a:ext uri="{FF2B5EF4-FFF2-40B4-BE49-F238E27FC236}">
                    <a16:creationId xmlns:a16="http://schemas.microsoft.com/office/drawing/2014/main" id="{F71E0AB2-0D27-7BA9-B7C2-C2099607DBEC}"/>
                  </a:ext>
                </a:extLst>
              </p14:cNvPr>
              <p14:cNvContentPartPr/>
              <p14:nvPr/>
            </p14:nvContentPartPr>
            <p14:xfrm>
              <a:off x="5726677" y="3806849"/>
              <a:ext cx="27720" cy="176760"/>
            </p14:xfrm>
          </p:contentPart>
        </mc:Choice>
        <mc:Fallback xmlns="">
          <p:pic>
            <p:nvPicPr>
              <p:cNvPr id="53" name="Ink 52">
                <a:extLst>
                  <a:ext uri="{FF2B5EF4-FFF2-40B4-BE49-F238E27FC236}">
                    <a16:creationId xmlns:a16="http://schemas.microsoft.com/office/drawing/2014/main" id="{F71E0AB2-0D27-7BA9-B7C2-C2099607DBEC}"/>
                  </a:ext>
                </a:extLst>
              </p:cNvPr>
              <p:cNvPicPr/>
              <p:nvPr/>
            </p:nvPicPr>
            <p:blipFill>
              <a:blip r:embed="rId66"/>
              <a:stretch>
                <a:fillRect/>
              </a:stretch>
            </p:blipFill>
            <p:spPr>
              <a:xfrm>
                <a:off x="5708677" y="3770849"/>
                <a:ext cx="63360" cy="2484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54" name="Ink 53">
                <a:extLst>
                  <a:ext uri="{FF2B5EF4-FFF2-40B4-BE49-F238E27FC236}">
                    <a16:creationId xmlns:a16="http://schemas.microsoft.com/office/drawing/2014/main" id="{8C334CCC-2516-66F5-4411-F79A8C455A69}"/>
                  </a:ext>
                </a:extLst>
              </p14:cNvPr>
              <p14:cNvContentPartPr/>
              <p14:nvPr/>
            </p14:nvContentPartPr>
            <p14:xfrm>
              <a:off x="5724517" y="2881649"/>
              <a:ext cx="379800" cy="1108080"/>
            </p14:xfrm>
          </p:contentPart>
        </mc:Choice>
        <mc:Fallback xmlns="">
          <p:pic>
            <p:nvPicPr>
              <p:cNvPr id="54" name="Ink 53">
                <a:extLst>
                  <a:ext uri="{FF2B5EF4-FFF2-40B4-BE49-F238E27FC236}">
                    <a16:creationId xmlns:a16="http://schemas.microsoft.com/office/drawing/2014/main" id="{8C334CCC-2516-66F5-4411-F79A8C455A69}"/>
                  </a:ext>
                </a:extLst>
              </p:cNvPr>
              <p:cNvPicPr/>
              <p:nvPr/>
            </p:nvPicPr>
            <p:blipFill>
              <a:blip r:embed="rId68"/>
              <a:stretch>
                <a:fillRect/>
              </a:stretch>
            </p:blipFill>
            <p:spPr>
              <a:xfrm>
                <a:off x="5706517" y="2845649"/>
                <a:ext cx="415440" cy="117972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55" name="Ink 54">
                <a:extLst>
                  <a:ext uri="{FF2B5EF4-FFF2-40B4-BE49-F238E27FC236}">
                    <a16:creationId xmlns:a16="http://schemas.microsoft.com/office/drawing/2014/main" id="{5DB4833F-5F37-CAF5-972C-41D49A22B15E}"/>
                  </a:ext>
                </a:extLst>
              </p14:cNvPr>
              <p14:cNvContentPartPr/>
              <p14:nvPr/>
            </p14:nvContentPartPr>
            <p14:xfrm>
              <a:off x="5726677" y="4034369"/>
              <a:ext cx="9360" cy="5040"/>
            </p14:xfrm>
          </p:contentPart>
        </mc:Choice>
        <mc:Fallback xmlns="">
          <p:pic>
            <p:nvPicPr>
              <p:cNvPr id="55" name="Ink 54">
                <a:extLst>
                  <a:ext uri="{FF2B5EF4-FFF2-40B4-BE49-F238E27FC236}">
                    <a16:creationId xmlns:a16="http://schemas.microsoft.com/office/drawing/2014/main" id="{5DB4833F-5F37-CAF5-972C-41D49A22B15E}"/>
                  </a:ext>
                </a:extLst>
              </p:cNvPr>
              <p:cNvPicPr/>
              <p:nvPr/>
            </p:nvPicPr>
            <p:blipFill>
              <a:blip r:embed="rId70"/>
              <a:stretch>
                <a:fillRect/>
              </a:stretch>
            </p:blipFill>
            <p:spPr>
              <a:xfrm>
                <a:off x="5708677" y="3998369"/>
                <a:ext cx="4500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56" name="Ink 55">
                <a:extLst>
                  <a:ext uri="{FF2B5EF4-FFF2-40B4-BE49-F238E27FC236}">
                    <a16:creationId xmlns:a16="http://schemas.microsoft.com/office/drawing/2014/main" id="{05B2CE09-742C-A89E-D822-CB00AB9BB974}"/>
                  </a:ext>
                </a:extLst>
              </p14:cNvPr>
              <p14:cNvContentPartPr/>
              <p14:nvPr/>
            </p14:nvContentPartPr>
            <p14:xfrm>
              <a:off x="5744317" y="2843489"/>
              <a:ext cx="341280" cy="1224720"/>
            </p14:xfrm>
          </p:contentPart>
        </mc:Choice>
        <mc:Fallback xmlns="">
          <p:pic>
            <p:nvPicPr>
              <p:cNvPr id="56" name="Ink 55">
                <a:extLst>
                  <a:ext uri="{FF2B5EF4-FFF2-40B4-BE49-F238E27FC236}">
                    <a16:creationId xmlns:a16="http://schemas.microsoft.com/office/drawing/2014/main" id="{05B2CE09-742C-A89E-D822-CB00AB9BB974}"/>
                  </a:ext>
                </a:extLst>
              </p:cNvPr>
              <p:cNvPicPr/>
              <p:nvPr/>
            </p:nvPicPr>
            <p:blipFill>
              <a:blip r:embed="rId72"/>
              <a:stretch>
                <a:fillRect/>
              </a:stretch>
            </p:blipFill>
            <p:spPr>
              <a:xfrm>
                <a:off x="5726317" y="2807489"/>
                <a:ext cx="376920" cy="1296360"/>
              </a:xfrm>
              <a:prstGeom prst="rect">
                <a:avLst/>
              </a:prstGeom>
            </p:spPr>
          </p:pic>
        </mc:Fallback>
      </mc:AlternateContent>
      <p:grpSp>
        <p:nvGrpSpPr>
          <p:cNvPr id="101" name="Group 100">
            <a:extLst>
              <a:ext uri="{FF2B5EF4-FFF2-40B4-BE49-F238E27FC236}">
                <a16:creationId xmlns:a16="http://schemas.microsoft.com/office/drawing/2014/main" id="{0A5ABEED-8B56-9864-A421-150624D49790}"/>
              </a:ext>
            </a:extLst>
          </p:cNvPr>
          <p:cNvGrpSpPr/>
          <p:nvPr/>
        </p:nvGrpSpPr>
        <p:grpSpPr>
          <a:xfrm>
            <a:off x="5759885" y="1250648"/>
            <a:ext cx="5201280" cy="501840"/>
            <a:chOff x="5759885" y="1250648"/>
            <a:chExt cx="5201280" cy="501840"/>
          </a:xfrm>
        </p:grpSpPr>
        <mc:AlternateContent xmlns:mc="http://schemas.openxmlformats.org/markup-compatibility/2006" xmlns:p14="http://schemas.microsoft.com/office/powerpoint/2010/main">
          <mc:Choice Requires="p14">
            <p:contentPart p14:bwMode="auto" r:id="rId73">
              <p14:nvContentPartPr>
                <p14:cNvPr id="102" name="Ink 101">
                  <a:extLst>
                    <a:ext uri="{FF2B5EF4-FFF2-40B4-BE49-F238E27FC236}">
                      <a16:creationId xmlns:a16="http://schemas.microsoft.com/office/drawing/2014/main" id="{A7E985B4-CE2A-119B-577B-0EB8DEA5F1A8}"/>
                    </a:ext>
                  </a:extLst>
                </p14:cNvPr>
                <p14:cNvContentPartPr/>
                <p14:nvPr/>
              </p14:nvContentPartPr>
              <p14:xfrm>
                <a:off x="5759885" y="1519208"/>
                <a:ext cx="13680" cy="4320"/>
              </p14:xfrm>
            </p:contentPart>
          </mc:Choice>
          <mc:Fallback xmlns="">
            <p:pic>
              <p:nvPicPr>
                <p:cNvPr id="102" name="Ink 101">
                  <a:extLst>
                    <a:ext uri="{FF2B5EF4-FFF2-40B4-BE49-F238E27FC236}">
                      <a16:creationId xmlns:a16="http://schemas.microsoft.com/office/drawing/2014/main" id="{A7E985B4-CE2A-119B-577B-0EB8DEA5F1A8}"/>
                    </a:ext>
                  </a:extLst>
                </p:cNvPr>
                <p:cNvPicPr/>
                <p:nvPr/>
              </p:nvPicPr>
              <p:blipFill>
                <a:blip r:embed="rId74"/>
                <a:stretch>
                  <a:fillRect/>
                </a:stretch>
              </p:blipFill>
              <p:spPr>
                <a:xfrm>
                  <a:off x="5742347" y="1485977"/>
                  <a:ext cx="48406" cy="70449"/>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03" name="Ink 102">
                  <a:extLst>
                    <a:ext uri="{FF2B5EF4-FFF2-40B4-BE49-F238E27FC236}">
                      <a16:creationId xmlns:a16="http://schemas.microsoft.com/office/drawing/2014/main" id="{274F53DC-5833-8742-7C74-ABFA33F22FF0}"/>
                    </a:ext>
                  </a:extLst>
                </p14:cNvPr>
                <p14:cNvContentPartPr/>
                <p14:nvPr/>
              </p14:nvContentPartPr>
              <p14:xfrm>
                <a:off x="5762405" y="1286288"/>
                <a:ext cx="398880" cy="316800"/>
              </p14:xfrm>
            </p:contentPart>
          </mc:Choice>
          <mc:Fallback xmlns="">
            <p:pic>
              <p:nvPicPr>
                <p:cNvPr id="103" name="Ink 102">
                  <a:extLst>
                    <a:ext uri="{FF2B5EF4-FFF2-40B4-BE49-F238E27FC236}">
                      <a16:creationId xmlns:a16="http://schemas.microsoft.com/office/drawing/2014/main" id="{274F53DC-5833-8742-7C74-ABFA33F22FF0}"/>
                    </a:ext>
                  </a:extLst>
                </p:cNvPr>
                <p:cNvPicPr/>
                <p:nvPr/>
              </p:nvPicPr>
              <p:blipFill>
                <a:blip r:embed="rId76"/>
                <a:stretch>
                  <a:fillRect/>
                </a:stretch>
              </p:blipFill>
              <p:spPr>
                <a:xfrm>
                  <a:off x="5744405" y="1250288"/>
                  <a:ext cx="434520" cy="38844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04" name="Ink 103">
                  <a:extLst>
                    <a:ext uri="{FF2B5EF4-FFF2-40B4-BE49-F238E27FC236}">
                      <a16:creationId xmlns:a16="http://schemas.microsoft.com/office/drawing/2014/main" id="{E8F066FA-4BC3-3587-76C0-5B05A5E153F8}"/>
                    </a:ext>
                  </a:extLst>
                </p14:cNvPr>
                <p14:cNvContentPartPr/>
                <p14:nvPr/>
              </p14:nvContentPartPr>
              <p14:xfrm>
                <a:off x="6185405" y="1250648"/>
                <a:ext cx="241200" cy="97920"/>
              </p14:xfrm>
            </p:contentPart>
          </mc:Choice>
          <mc:Fallback xmlns="">
            <p:pic>
              <p:nvPicPr>
                <p:cNvPr id="104" name="Ink 103">
                  <a:extLst>
                    <a:ext uri="{FF2B5EF4-FFF2-40B4-BE49-F238E27FC236}">
                      <a16:creationId xmlns:a16="http://schemas.microsoft.com/office/drawing/2014/main" id="{E8F066FA-4BC3-3587-76C0-5B05A5E153F8}"/>
                    </a:ext>
                  </a:extLst>
                </p:cNvPr>
                <p:cNvPicPr/>
                <p:nvPr/>
              </p:nvPicPr>
              <p:blipFill>
                <a:blip r:embed="rId78"/>
                <a:stretch>
                  <a:fillRect/>
                </a:stretch>
              </p:blipFill>
              <p:spPr>
                <a:xfrm>
                  <a:off x="6167405" y="1214648"/>
                  <a:ext cx="276840" cy="16956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05" name="Ink 104">
                  <a:extLst>
                    <a:ext uri="{FF2B5EF4-FFF2-40B4-BE49-F238E27FC236}">
                      <a16:creationId xmlns:a16="http://schemas.microsoft.com/office/drawing/2014/main" id="{C4FAB499-00D0-2869-D7FA-AC13FF5EB81B}"/>
                    </a:ext>
                  </a:extLst>
                </p14:cNvPr>
                <p14:cNvContentPartPr/>
                <p14:nvPr/>
              </p14:nvContentPartPr>
              <p14:xfrm>
                <a:off x="6441725" y="1307888"/>
                <a:ext cx="266040" cy="145080"/>
              </p14:xfrm>
            </p:contentPart>
          </mc:Choice>
          <mc:Fallback xmlns="">
            <p:pic>
              <p:nvPicPr>
                <p:cNvPr id="105" name="Ink 104">
                  <a:extLst>
                    <a:ext uri="{FF2B5EF4-FFF2-40B4-BE49-F238E27FC236}">
                      <a16:creationId xmlns:a16="http://schemas.microsoft.com/office/drawing/2014/main" id="{C4FAB499-00D0-2869-D7FA-AC13FF5EB81B}"/>
                    </a:ext>
                  </a:extLst>
                </p:cNvPr>
                <p:cNvPicPr/>
                <p:nvPr/>
              </p:nvPicPr>
              <p:blipFill>
                <a:blip r:embed="rId80"/>
                <a:stretch>
                  <a:fillRect/>
                </a:stretch>
              </p:blipFill>
              <p:spPr>
                <a:xfrm>
                  <a:off x="6423725" y="1271798"/>
                  <a:ext cx="301680" cy="216898"/>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06" name="Ink 105">
                  <a:extLst>
                    <a:ext uri="{FF2B5EF4-FFF2-40B4-BE49-F238E27FC236}">
                      <a16:creationId xmlns:a16="http://schemas.microsoft.com/office/drawing/2014/main" id="{1F725D1A-F59F-9124-3B6A-1DBAF1734383}"/>
                    </a:ext>
                  </a:extLst>
                </p14:cNvPr>
                <p14:cNvContentPartPr/>
                <p14:nvPr/>
              </p14:nvContentPartPr>
              <p14:xfrm>
                <a:off x="6727925" y="1422008"/>
                <a:ext cx="235800" cy="34920"/>
              </p14:xfrm>
            </p:contentPart>
          </mc:Choice>
          <mc:Fallback xmlns="">
            <p:pic>
              <p:nvPicPr>
                <p:cNvPr id="106" name="Ink 105">
                  <a:extLst>
                    <a:ext uri="{FF2B5EF4-FFF2-40B4-BE49-F238E27FC236}">
                      <a16:creationId xmlns:a16="http://schemas.microsoft.com/office/drawing/2014/main" id="{1F725D1A-F59F-9124-3B6A-1DBAF1734383}"/>
                    </a:ext>
                  </a:extLst>
                </p:cNvPr>
                <p:cNvPicPr/>
                <p:nvPr/>
              </p:nvPicPr>
              <p:blipFill>
                <a:blip r:embed="rId82"/>
                <a:stretch>
                  <a:fillRect/>
                </a:stretch>
              </p:blipFill>
              <p:spPr>
                <a:xfrm>
                  <a:off x="6709925" y="1386008"/>
                  <a:ext cx="271440" cy="10656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107" name="Ink 106">
                  <a:extLst>
                    <a:ext uri="{FF2B5EF4-FFF2-40B4-BE49-F238E27FC236}">
                      <a16:creationId xmlns:a16="http://schemas.microsoft.com/office/drawing/2014/main" id="{8E1D8E32-2510-8165-3CD4-BF5448A7A5A6}"/>
                    </a:ext>
                  </a:extLst>
                </p14:cNvPr>
                <p14:cNvContentPartPr/>
                <p14:nvPr/>
              </p14:nvContentPartPr>
              <p14:xfrm>
                <a:off x="6977045" y="1425608"/>
                <a:ext cx="307080" cy="123120"/>
              </p14:xfrm>
            </p:contentPart>
          </mc:Choice>
          <mc:Fallback xmlns="">
            <p:pic>
              <p:nvPicPr>
                <p:cNvPr id="107" name="Ink 106">
                  <a:extLst>
                    <a:ext uri="{FF2B5EF4-FFF2-40B4-BE49-F238E27FC236}">
                      <a16:creationId xmlns:a16="http://schemas.microsoft.com/office/drawing/2014/main" id="{8E1D8E32-2510-8165-3CD4-BF5448A7A5A6}"/>
                    </a:ext>
                  </a:extLst>
                </p:cNvPr>
                <p:cNvPicPr/>
                <p:nvPr/>
              </p:nvPicPr>
              <p:blipFill>
                <a:blip r:embed="rId84"/>
                <a:stretch>
                  <a:fillRect/>
                </a:stretch>
              </p:blipFill>
              <p:spPr>
                <a:xfrm>
                  <a:off x="6959045" y="1389608"/>
                  <a:ext cx="342720" cy="19476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08" name="Ink 107">
                  <a:extLst>
                    <a:ext uri="{FF2B5EF4-FFF2-40B4-BE49-F238E27FC236}">
                      <a16:creationId xmlns:a16="http://schemas.microsoft.com/office/drawing/2014/main" id="{E0BA2D04-D847-ED9B-CD09-243800059267}"/>
                    </a:ext>
                  </a:extLst>
                </p14:cNvPr>
                <p14:cNvContentPartPr/>
                <p14:nvPr/>
              </p14:nvContentPartPr>
              <p14:xfrm>
                <a:off x="7293845" y="1558448"/>
                <a:ext cx="231480" cy="61200"/>
              </p14:xfrm>
            </p:contentPart>
          </mc:Choice>
          <mc:Fallback xmlns="">
            <p:pic>
              <p:nvPicPr>
                <p:cNvPr id="108" name="Ink 107">
                  <a:extLst>
                    <a:ext uri="{FF2B5EF4-FFF2-40B4-BE49-F238E27FC236}">
                      <a16:creationId xmlns:a16="http://schemas.microsoft.com/office/drawing/2014/main" id="{E0BA2D04-D847-ED9B-CD09-243800059267}"/>
                    </a:ext>
                  </a:extLst>
                </p:cNvPr>
                <p:cNvPicPr/>
                <p:nvPr/>
              </p:nvPicPr>
              <p:blipFill>
                <a:blip r:embed="rId86"/>
                <a:stretch>
                  <a:fillRect/>
                </a:stretch>
              </p:blipFill>
              <p:spPr>
                <a:xfrm>
                  <a:off x="7275845" y="1522235"/>
                  <a:ext cx="267120" cy="133264"/>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09" name="Ink 108">
                  <a:extLst>
                    <a:ext uri="{FF2B5EF4-FFF2-40B4-BE49-F238E27FC236}">
                      <a16:creationId xmlns:a16="http://schemas.microsoft.com/office/drawing/2014/main" id="{C8682F77-4E70-01E5-CD23-4C62A0EE77C3}"/>
                    </a:ext>
                  </a:extLst>
                </p14:cNvPr>
                <p14:cNvContentPartPr/>
                <p14:nvPr/>
              </p14:nvContentPartPr>
              <p14:xfrm>
                <a:off x="7514165" y="1628648"/>
                <a:ext cx="284760" cy="45720"/>
              </p14:xfrm>
            </p:contentPart>
          </mc:Choice>
          <mc:Fallback xmlns="">
            <p:pic>
              <p:nvPicPr>
                <p:cNvPr id="109" name="Ink 108">
                  <a:extLst>
                    <a:ext uri="{FF2B5EF4-FFF2-40B4-BE49-F238E27FC236}">
                      <a16:creationId xmlns:a16="http://schemas.microsoft.com/office/drawing/2014/main" id="{C8682F77-4E70-01E5-CD23-4C62A0EE77C3}"/>
                    </a:ext>
                  </a:extLst>
                </p:cNvPr>
                <p:cNvPicPr/>
                <p:nvPr/>
              </p:nvPicPr>
              <p:blipFill>
                <a:blip r:embed="rId88"/>
                <a:stretch>
                  <a:fillRect/>
                </a:stretch>
              </p:blipFill>
              <p:spPr>
                <a:xfrm>
                  <a:off x="7496165" y="1592648"/>
                  <a:ext cx="320400" cy="11736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10" name="Ink 109">
                  <a:extLst>
                    <a:ext uri="{FF2B5EF4-FFF2-40B4-BE49-F238E27FC236}">
                      <a16:creationId xmlns:a16="http://schemas.microsoft.com/office/drawing/2014/main" id="{FAAAB3BC-934A-5F39-F76A-18AA091FAEA6}"/>
                    </a:ext>
                  </a:extLst>
                </p14:cNvPr>
                <p14:cNvContentPartPr/>
                <p14:nvPr/>
              </p14:nvContentPartPr>
              <p14:xfrm>
                <a:off x="7792085" y="1640528"/>
                <a:ext cx="11160" cy="15120"/>
              </p14:xfrm>
            </p:contentPart>
          </mc:Choice>
          <mc:Fallback xmlns="">
            <p:pic>
              <p:nvPicPr>
                <p:cNvPr id="110" name="Ink 109">
                  <a:extLst>
                    <a:ext uri="{FF2B5EF4-FFF2-40B4-BE49-F238E27FC236}">
                      <a16:creationId xmlns:a16="http://schemas.microsoft.com/office/drawing/2014/main" id="{FAAAB3BC-934A-5F39-F76A-18AA091FAEA6}"/>
                    </a:ext>
                  </a:extLst>
                </p:cNvPr>
                <p:cNvPicPr/>
                <p:nvPr/>
              </p:nvPicPr>
              <p:blipFill>
                <a:blip r:embed="rId90"/>
                <a:stretch>
                  <a:fillRect/>
                </a:stretch>
              </p:blipFill>
              <p:spPr>
                <a:xfrm>
                  <a:off x="7773485" y="1604528"/>
                  <a:ext cx="47988"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111" name="Ink 110">
                  <a:extLst>
                    <a:ext uri="{FF2B5EF4-FFF2-40B4-BE49-F238E27FC236}">
                      <a16:creationId xmlns:a16="http://schemas.microsoft.com/office/drawing/2014/main" id="{475E1DEE-37D5-7513-1219-B64122153AB2}"/>
                    </a:ext>
                  </a:extLst>
                </p14:cNvPr>
                <p14:cNvContentPartPr/>
                <p14:nvPr/>
              </p14:nvContentPartPr>
              <p14:xfrm>
                <a:off x="7790645" y="1622168"/>
                <a:ext cx="371880" cy="106920"/>
              </p14:xfrm>
            </p:contentPart>
          </mc:Choice>
          <mc:Fallback xmlns="">
            <p:pic>
              <p:nvPicPr>
                <p:cNvPr id="111" name="Ink 110">
                  <a:extLst>
                    <a:ext uri="{FF2B5EF4-FFF2-40B4-BE49-F238E27FC236}">
                      <a16:creationId xmlns:a16="http://schemas.microsoft.com/office/drawing/2014/main" id="{475E1DEE-37D5-7513-1219-B64122153AB2}"/>
                    </a:ext>
                  </a:extLst>
                </p:cNvPr>
                <p:cNvPicPr/>
                <p:nvPr/>
              </p:nvPicPr>
              <p:blipFill>
                <a:blip r:embed="rId92"/>
                <a:stretch>
                  <a:fillRect/>
                </a:stretch>
              </p:blipFill>
              <p:spPr>
                <a:xfrm>
                  <a:off x="7772645" y="1586168"/>
                  <a:ext cx="407520" cy="17856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12" name="Ink 111">
                  <a:extLst>
                    <a:ext uri="{FF2B5EF4-FFF2-40B4-BE49-F238E27FC236}">
                      <a16:creationId xmlns:a16="http://schemas.microsoft.com/office/drawing/2014/main" id="{E3485DF8-5809-F0B4-DED5-CDDA787D019A}"/>
                    </a:ext>
                  </a:extLst>
                </p14:cNvPr>
                <p14:cNvContentPartPr/>
                <p14:nvPr/>
              </p14:nvContentPartPr>
              <p14:xfrm>
                <a:off x="8166485" y="1656008"/>
                <a:ext cx="326520" cy="96480"/>
              </p14:xfrm>
            </p:contentPart>
          </mc:Choice>
          <mc:Fallback xmlns="">
            <p:pic>
              <p:nvPicPr>
                <p:cNvPr id="112" name="Ink 111">
                  <a:extLst>
                    <a:ext uri="{FF2B5EF4-FFF2-40B4-BE49-F238E27FC236}">
                      <a16:creationId xmlns:a16="http://schemas.microsoft.com/office/drawing/2014/main" id="{E3485DF8-5809-F0B4-DED5-CDDA787D019A}"/>
                    </a:ext>
                  </a:extLst>
                </p:cNvPr>
                <p:cNvPicPr/>
                <p:nvPr/>
              </p:nvPicPr>
              <p:blipFill>
                <a:blip r:embed="rId94"/>
                <a:stretch>
                  <a:fillRect/>
                </a:stretch>
              </p:blipFill>
              <p:spPr>
                <a:xfrm>
                  <a:off x="8148485" y="1620142"/>
                  <a:ext cx="362160" cy="167854"/>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113" name="Ink 112">
                  <a:extLst>
                    <a:ext uri="{FF2B5EF4-FFF2-40B4-BE49-F238E27FC236}">
                      <a16:creationId xmlns:a16="http://schemas.microsoft.com/office/drawing/2014/main" id="{F909BE9E-B892-0034-7811-F9D1DC54ED2F}"/>
                    </a:ext>
                  </a:extLst>
                </p14:cNvPr>
                <p14:cNvContentPartPr/>
                <p14:nvPr/>
              </p14:nvContentPartPr>
              <p14:xfrm>
                <a:off x="8509565" y="1531808"/>
                <a:ext cx="707040" cy="178200"/>
              </p14:xfrm>
            </p:contentPart>
          </mc:Choice>
          <mc:Fallback xmlns="">
            <p:pic>
              <p:nvPicPr>
                <p:cNvPr id="113" name="Ink 112">
                  <a:extLst>
                    <a:ext uri="{FF2B5EF4-FFF2-40B4-BE49-F238E27FC236}">
                      <a16:creationId xmlns:a16="http://schemas.microsoft.com/office/drawing/2014/main" id="{F909BE9E-B892-0034-7811-F9D1DC54ED2F}"/>
                    </a:ext>
                  </a:extLst>
                </p:cNvPr>
                <p:cNvPicPr/>
                <p:nvPr/>
              </p:nvPicPr>
              <p:blipFill>
                <a:blip r:embed="rId96"/>
                <a:stretch>
                  <a:fillRect/>
                </a:stretch>
              </p:blipFill>
              <p:spPr>
                <a:xfrm>
                  <a:off x="8491574" y="1495735"/>
                  <a:ext cx="742662" cy="249985"/>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114" name="Ink 113">
                  <a:extLst>
                    <a:ext uri="{FF2B5EF4-FFF2-40B4-BE49-F238E27FC236}">
                      <a16:creationId xmlns:a16="http://schemas.microsoft.com/office/drawing/2014/main" id="{4A6EB68F-1F75-45B6-5F1B-DC201A351BDF}"/>
                    </a:ext>
                  </a:extLst>
                </p14:cNvPr>
                <p14:cNvContentPartPr/>
                <p14:nvPr/>
              </p14:nvContentPartPr>
              <p14:xfrm>
                <a:off x="9228845" y="1451168"/>
                <a:ext cx="290520" cy="93960"/>
              </p14:xfrm>
            </p:contentPart>
          </mc:Choice>
          <mc:Fallback xmlns="">
            <p:pic>
              <p:nvPicPr>
                <p:cNvPr id="114" name="Ink 113">
                  <a:extLst>
                    <a:ext uri="{FF2B5EF4-FFF2-40B4-BE49-F238E27FC236}">
                      <a16:creationId xmlns:a16="http://schemas.microsoft.com/office/drawing/2014/main" id="{4A6EB68F-1F75-45B6-5F1B-DC201A351BDF}"/>
                    </a:ext>
                  </a:extLst>
                </p:cNvPr>
                <p:cNvPicPr/>
                <p:nvPr/>
              </p:nvPicPr>
              <p:blipFill>
                <a:blip r:embed="rId98"/>
                <a:stretch>
                  <a:fillRect/>
                </a:stretch>
              </p:blipFill>
              <p:spPr>
                <a:xfrm>
                  <a:off x="9210867" y="1415168"/>
                  <a:ext cx="326116"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115" name="Ink 114">
                  <a:extLst>
                    <a:ext uri="{FF2B5EF4-FFF2-40B4-BE49-F238E27FC236}">
                      <a16:creationId xmlns:a16="http://schemas.microsoft.com/office/drawing/2014/main" id="{D7DB1530-73B2-B860-6A76-5C573F6C22AF}"/>
                    </a:ext>
                  </a:extLst>
                </p14:cNvPr>
                <p14:cNvContentPartPr/>
                <p14:nvPr/>
              </p14:nvContentPartPr>
              <p14:xfrm>
                <a:off x="9511085" y="1415528"/>
                <a:ext cx="24840" cy="24120"/>
              </p14:xfrm>
            </p:contentPart>
          </mc:Choice>
          <mc:Fallback xmlns="">
            <p:pic>
              <p:nvPicPr>
                <p:cNvPr id="115" name="Ink 114">
                  <a:extLst>
                    <a:ext uri="{FF2B5EF4-FFF2-40B4-BE49-F238E27FC236}">
                      <a16:creationId xmlns:a16="http://schemas.microsoft.com/office/drawing/2014/main" id="{D7DB1530-73B2-B860-6A76-5C573F6C22AF}"/>
                    </a:ext>
                  </a:extLst>
                </p:cNvPr>
                <p:cNvPicPr/>
                <p:nvPr/>
              </p:nvPicPr>
              <p:blipFill>
                <a:blip r:embed="rId100"/>
                <a:stretch>
                  <a:fillRect/>
                </a:stretch>
              </p:blipFill>
              <p:spPr>
                <a:xfrm>
                  <a:off x="9493085" y="1379528"/>
                  <a:ext cx="60480" cy="9576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116" name="Ink 115">
                  <a:extLst>
                    <a:ext uri="{FF2B5EF4-FFF2-40B4-BE49-F238E27FC236}">
                      <a16:creationId xmlns:a16="http://schemas.microsoft.com/office/drawing/2014/main" id="{67A78081-C427-D73F-A395-64444859F344}"/>
                    </a:ext>
                  </a:extLst>
                </p14:cNvPr>
                <p14:cNvContentPartPr/>
                <p14:nvPr/>
              </p14:nvContentPartPr>
              <p14:xfrm>
                <a:off x="9540605" y="1445768"/>
                <a:ext cx="11160" cy="8640"/>
              </p14:xfrm>
            </p:contentPart>
          </mc:Choice>
          <mc:Fallback xmlns="">
            <p:pic>
              <p:nvPicPr>
                <p:cNvPr id="116" name="Ink 115">
                  <a:extLst>
                    <a:ext uri="{FF2B5EF4-FFF2-40B4-BE49-F238E27FC236}">
                      <a16:creationId xmlns:a16="http://schemas.microsoft.com/office/drawing/2014/main" id="{67A78081-C427-D73F-A395-64444859F344}"/>
                    </a:ext>
                  </a:extLst>
                </p:cNvPr>
                <p:cNvPicPr/>
                <p:nvPr/>
              </p:nvPicPr>
              <p:blipFill>
                <a:blip r:embed="rId102"/>
                <a:stretch>
                  <a:fillRect/>
                </a:stretch>
              </p:blipFill>
              <p:spPr>
                <a:xfrm>
                  <a:off x="9522605" y="1409768"/>
                  <a:ext cx="4680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117" name="Ink 116">
                  <a:extLst>
                    <a:ext uri="{FF2B5EF4-FFF2-40B4-BE49-F238E27FC236}">
                      <a16:creationId xmlns:a16="http://schemas.microsoft.com/office/drawing/2014/main" id="{AF5FF6C7-B4E0-AE12-8D3D-FC079BDB514E}"/>
                    </a:ext>
                  </a:extLst>
                </p14:cNvPr>
                <p14:cNvContentPartPr/>
                <p14:nvPr/>
              </p14:nvContentPartPr>
              <p14:xfrm>
                <a:off x="9586685" y="1320128"/>
                <a:ext cx="150120" cy="134280"/>
              </p14:xfrm>
            </p:contentPart>
          </mc:Choice>
          <mc:Fallback xmlns="">
            <p:pic>
              <p:nvPicPr>
                <p:cNvPr id="117" name="Ink 116">
                  <a:extLst>
                    <a:ext uri="{FF2B5EF4-FFF2-40B4-BE49-F238E27FC236}">
                      <a16:creationId xmlns:a16="http://schemas.microsoft.com/office/drawing/2014/main" id="{AF5FF6C7-B4E0-AE12-8D3D-FC079BDB514E}"/>
                    </a:ext>
                  </a:extLst>
                </p:cNvPr>
                <p:cNvPicPr/>
                <p:nvPr/>
              </p:nvPicPr>
              <p:blipFill>
                <a:blip r:embed="rId104"/>
                <a:stretch>
                  <a:fillRect/>
                </a:stretch>
              </p:blipFill>
              <p:spPr>
                <a:xfrm>
                  <a:off x="9568685" y="1284128"/>
                  <a:ext cx="185760" cy="20592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118" name="Ink 117">
                  <a:extLst>
                    <a:ext uri="{FF2B5EF4-FFF2-40B4-BE49-F238E27FC236}">
                      <a16:creationId xmlns:a16="http://schemas.microsoft.com/office/drawing/2014/main" id="{A96A5684-1B89-CD10-2193-383891800247}"/>
                    </a:ext>
                  </a:extLst>
                </p14:cNvPr>
                <p14:cNvContentPartPr/>
                <p14:nvPr/>
              </p14:nvContentPartPr>
              <p14:xfrm>
                <a:off x="9733565" y="1323368"/>
                <a:ext cx="371880" cy="163440"/>
              </p14:xfrm>
            </p:contentPart>
          </mc:Choice>
          <mc:Fallback xmlns="">
            <p:pic>
              <p:nvPicPr>
                <p:cNvPr id="118" name="Ink 117">
                  <a:extLst>
                    <a:ext uri="{FF2B5EF4-FFF2-40B4-BE49-F238E27FC236}">
                      <a16:creationId xmlns:a16="http://schemas.microsoft.com/office/drawing/2014/main" id="{A96A5684-1B89-CD10-2193-383891800247}"/>
                    </a:ext>
                  </a:extLst>
                </p:cNvPr>
                <p:cNvPicPr/>
                <p:nvPr/>
              </p:nvPicPr>
              <p:blipFill>
                <a:blip r:embed="rId106"/>
                <a:stretch>
                  <a:fillRect/>
                </a:stretch>
              </p:blipFill>
              <p:spPr>
                <a:xfrm>
                  <a:off x="9715565" y="1287368"/>
                  <a:ext cx="40752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119" name="Ink 118">
                  <a:extLst>
                    <a:ext uri="{FF2B5EF4-FFF2-40B4-BE49-F238E27FC236}">
                      <a16:creationId xmlns:a16="http://schemas.microsoft.com/office/drawing/2014/main" id="{DE1741FA-B11D-8404-46EB-D14967799350}"/>
                    </a:ext>
                  </a:extLst>
                </p14:cNvPr>
                <p14:cNvContentPartPr/>
                <p14:nvPr/>
              </p14:nvContentPartPr>
              <p14:xfrm>
                <a:off x="10095365" y="1467368"/>
                <a:ext cx="133560" cy="16920"/>
              </p14:xfrm>
            </p:contentPart>
          </mc:Choice>
          <mc:Fallback xmlns="">
            <p:pic>
              <p:nvPicPr>
                <p:cNvPr id="119" name="Ink 118">
                  <a:extLst>
                    <a:ext uri="{FF2B5EF4-FFF2-40B4-BE49-F238E27FC236}">
                      <a16:creationId xmlns:a16="http://schemas.microsoft.com/office/drawing/2014/main" id="{DE1741FA-B11D-8404-46EB-D14967799350}"/>
                    </a:ext>
                  </a:extLst>
                </p:cNvPr>
                <p:cNvPicPr/>
                <p:nvPr/>
              </p:nvPicPr>
              <p:blipFill>
                <a:blip r:embed="rId108"/>
                <a:stretch>
                  <a:fillRect/>
                </a:stretch>
              </p:blipFill>
              <p:spPr>
                <a:xfrm>
                  <a:off x="10077365" y="1431368"/>
                  <a:ext cx="169200" cy="8856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20" name="Ink 119">
                  <a:extLst>
                    <a:ext uri="{FF2B5EF4-FFF2-40B4-BE49-F238E27FC236}">
                      <a16:creationId xmlns:a16="http://schemas.microsoft.com/office/drawing/2014/main" id="{AA6504D5-4CCF-761E-2A7F-C21F12CB6A91}"/>
                    </a:ext>
                  </a:extLst>
                </p14:cNvPr>
                <p14:cNvContentPartPr/>
                <p14:nvPr/>
              </p14:nvContentPartPr>
              <p14:xfrm>
                <a:off x="10230725" y="1474928"/>
                <a:ext cx="99000" cy="68400"/>
              </p14:xfrm>
            </p:contentPart>
          </mc:Choice>
          <mc:Fallback xmlns="">
            <p:pic>
              <p:nvPicPr>
                <p:cNvPr id="120" name="Ink 119">
                  <a:extLst>
                    <a:ext uri="{FF2B5EF4-FFF2-40B4-BE49-F238E27FC236}">
                      <a16:creationId xmlns:a16="http://schemas.microsoft.com/office/drawing/2014/main" id="{AA6504D5-4CCF-761E-2A7F-C21F12CB6A91}"/>
                    </a:ext>
                  </a:extLst>
                </p:cNvPr>
                <p:cNvPicPr/>
                <p:nvPr/>
              </p:nvPicPr>
              <p:blipFill>
                <a:blip r:embed="rId110"/>
                <a:stretch>
                  <a:fillRect/>
                </a:stretch>
              </p:blipFill>
              <p:spPr>
                <a:xfrm>
                  <a:off x="10212725" y="1438928"/>
                  <a:ext cx="134640" cy="14004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21" name="Ink 120">
                  <a:extLst>
                    <a:ext uri="{FF2B5EF4-FFF2-40B4-BE49-F238E27FC236}">
                      <a16:creationId xmlns:a16="http://schemas.microsoft.com/office/drawing/2014/main" id="{DC166D16-0266-7D31-16E5-89701D5299C2}"/>
                    </a:ext>
                  </a:extLst>
                </p14:cNvPr>
                <p14:cNvContentPartPr/>
                <p14:nvPr/>
              </p14:nvContentPartPr>
              <p14:xfrm>
                <a:off x="10305605" y="1505168"/>
                <a:ext cx="103320" cy="49680"/>
              </p14:xfrm>
            </p:contentPart>
          </mc:Choice>
          <mc:Fallback xmlns="">
            <p:pic>
              <p:nvPicPr>
                <p:cNvPr id="121" name="Ink 120">
                  <a:extLst>
                    <a:ext uri="{FF2B5EF4-FFF2-40B4-BE49-F238E27FC236}">
                      <a16:creationId xmlns:a16="http://schemas.microsoft.com/office/drawing/2014/main" id="{DC166D16-0266-7D31-16E5-89701D5299C2}"/>
                    </a:ext>
                  </a:extLst>
                </p:cNvPr>
                <p:cNvPicPr/>
                <p:nvPr/>
              </p:nvPicPr>
              <p:blipFill>
                <a:blip r:embed="rId112"/>
                <a:stretch>
                  <a:fillRect/>
                </a:stretch>
              </p:blipFill>
              <p:spPr>
                <a:xfrm>
                  <a:off x="10287605" y="1469168"/>
                  <a:ext cx="138960" cy="12132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122" name="Ink 121">
                  <a:extLst>
                    <a:ext uri="{FF2B5EF4-FFF2-40B4-BE49-F238E27FC236}">
                      <a16:creationId xmlns:a16="http://schemas.microsoft.com/office/drawing/2014/main" id="{7CB145E1-B108-7A26-5360-934297F53838}"/>
                    </a:ext>
                  </a:extLst>
                </p14:cNvPr>
                <p14:cNvContentPartPr/>
                <p14:nvPr/>
              </p14:nvContentPartPr>
              <p14:xfrm>
                <a:off x="10412165" y="1512368"/>
                <a:ext cx="511200" cy="118080"/>
              </p14:xfrm>
            </p:contentPart>
          </mc:Choice>
          <mc:Fallback xmlns="">
            <p:pic>
              <p:nvPicPr>
                <p:cNvPr id="122" name="Ink 121">
                  <a:extLst>
                    <a:ext uri="{FF2B5EF4-FFF2-40B4-BE49-F238E27FC236}">
                      <a16:creationId xmlns:a16="http://schemas.microsoft.com/office/drawing/2014/main" id="{7CB145E1-B108-7A26-5360-934297F53838}"/>
                    </a:ext>
                  </a:extLst>
                </p:cNvPr>
                <p:cNvPicPr/>
                <p:nvPr/>
              </p:nvPicPr>
              <p:blipFill>
                <a:blip r:embed="rId114"/>
                <a:stretch>
                  <a:fillRect/>
                </a:stretch>
              </p:blipFill>
              <p:spPr>
                <a:xfrm>
                  <a:off x="10394165" y="1476368"/>
                  <a:ext cx="546840" cy="18972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123" name="Ink 122">
                  <a:extLst>
                    <a:ext uri="{FF2B5EF4-FFF2-40B4-BE49-F238E27FC236}">
                      <a16:creationId xmlns:a16="http://schemas.microsoft.com/office/drawing/2014/main" id="{6416885F-C9BA-1886-ABE4-072A349F3567}"/>
                    </a:ext>
                  </a:extLst>
                </p14:cNvPr>
                <p14:cNvContentPartPr/>
                <p14:nvPr/>
              </p14:nvContentPartPr>
              <p14:xfrm>
                <a:off x="10928405" y="1642688"/>
                <a:ext cx="32760" cy="24120"/>
              </p14:xfrm>
            </p:contentPart>
          </mc:Choice>
          <mc:Fallback xmlns="">
            <p:pic>
              <p:nvPicPr>
                <p:cNvPr id="123" name="Ink 122">
                  <a:extLst>
                    <a:ext uri="{FF2B5EF4-FFF2-40B4-BE49-F238E27FC236}">
                      <a16:creationId xmlns:a16="http://schemas.microsoft.com/office/drawing/2014/main" id="{6416885F-C9BA-1886-ABE4-072A349F3567}"/>
                    </a:ext>
                  </a:extLst>
                </p:cNvPr>
                <p:cNvPicPr/>
                <p:nvPr/>
              </p:nvPicPr>
              <p:blipFill>
                <a:blip r:embed="rId116"/>
                <a:stretch>
                  <a:fillRect/>
                </a:stretch>
              </p:blipFill>
              <p:spPr>
                <a:xfrm>
                  <a:off x="10910405" y="1606688"/>
                  <a:ext cx="68400" cy="95760"/>
                </a:xfrm>
                <a:prstGeom prst="rect">
                  <a:avLst/>
                </a:prstGeom>
              </p:spPr>
            </p:pic>
          </mc:Fallback>
        </mc:AlternateContent>
      </p:grpSp>
      <p:sp>
        <p:nvSpPr>
          <p:cNvPr id="124" name="Speech Bubble: Rectangle with Corners Rounded 123">
            <a:extLst>
              <a:ext uri="{FF2B5EF4-FFF2-40B4-BE49-F238E27FC236}">
                <a16:creationId xmlns:a16="http://schemas.microsoft.com/office/drawing/2014/main" id="{505AF0FB-992D-C1CD-3E72-594906464EDA}"/>
              </a:ext>
            </a:extLst>
          </p:cNvPr>
          <p:cNvSpPr/>
          <p:nvPr/>
        </p:nvSpPr>
        <p:spPr>
          <a:xfrm>
            <a:off x="211260" y="4389821"/>
            <a:ext cx="4389890" cy="1980604"/>
          </a:xfrm>
          <a:prstGeom prst="wedgeRoundRectCallout">
            <a:avLst>
              <a:gd name="adj1" fmla="val 48183"/>
              <a:gd name="adj2" fmla="val 14735"/>
              <a:gd name="adj3" fmla="val 16667"/>
            </a:avLst>
          </a:prstGeom>
          <a:solidFill>
            <a:srgbClr val="D0DCF0"/>
          </a:solidFill>
          <a:ln w="127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a:solidFill>
                  <a:schemeClr val="tx1"/>
                </a:solidFill>
              </a:rPr>
              <a:t>The strongly negative in-track residuals of </a:t>
            </a:r>
          </a:p>
          <a:p>
            <a:r>
              <a:rPr lang="en-US" b="1">
                <a:solidFill>
                  <a:srgbClr val="00CD94"/>
                </a:solidFill>
              </a:rPr>
              <a:t>MSIS2</a:t>
            </a:r>
            <a:r>
              <a:rPr lang="en-US">
                <a:solidFill>
                  <a:schemeClr val="tx1"/>
                </a:solidFill>
              </a:rPr>
              <a:t> and </a:t>
            </a:r>
            <a:r>
              <a:rPr lang="en-US" b="1">
                <a:solidFill>
                  <a:srgbClr val="17D3F4"/>
                </a:solidFill>
              </a:rPr>
              <a:t>TIEGCM</a:t>
            </a:r>
            <a:r>
              <a:rPr lang="en-US">
                <a:solidFill>
                  <a:schemeClr val="tx1"/>
                </a:solidFill>
              </a:rPr>
              <a:t> </a:t>
            </a:r>
          </a:p>
          <a:p>
            <a:pPr marL="285750" indent="-285750">
              <a:buFont typeface="Arial" panose="020B0604020202020204" pitchFamily="34" charset="0"/>
              <a:buChar char="•"/>
            </a:pPr>
            <a:r>
              <a:rPr lang="en-US">
                <a:solidFill>
                  <a:schemeClr val="tx1"/>
                </a:solidFill>
              </a:rPr>
              <a:t>Modeled density to be too high</a:t>
            </a:r>
          </a:p>
          <a:p>
            <a:pPr marL="742950" lvl="1" indent="-285750">
              <a:buFont typeface="Arial" panose="020B0604020202020204" pitchFamily="34" charset="0"/>
              <a:buChar char="•"/>
            </a:pPr>
            <a:r>
              <a:rPr lang="en-US">
                <a:solidFill>
                  <a:schemeClr val="tx1"/>
                </a:solidFill>
              </a:rPr>
              <a:t>Causes more drag acceleration</a:t>
            </a:r>
          </a:p>
          <a:p>
            <a:pPr marL="1200150" lvl="2" indent="-285750">
              <a:buFont typeface="Arial" panose="020B0604020202020204" pitchFamily="34" charset="0"/>
              <a:buChar char="•"/>
            </a:pPr>
            <a:r>
              <a:rPr lang="en-US">
                <a:solidFill>
                  <a:schemeClr val="tx1"/>
                </a:solidFill>
              </a:rPr>
              <a:t>Density model orbit is behind the PCE orbit.</a:t>
            </a:r>
          </a:p>
        </p:txBody>
      </p:sp>
    </p:spTree>
    <p:extLst>
      <p:ext uri="{BB962C8B-B14F-4D97-AF65-F5344CB8AC3E}">
        <p14:creationId xmlns:p14="http://schemas.microsoft.com/office/powerpoint/2010/main" val="185275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12C24204-B418-C3F6-C30A-C125DA6C8182}"/>
              </a:ext>
            </a:extLst>
          </p:cNvPr>
          <p:cNvGrpSpPr/>
          <p:nvPr/>
        </p:nvGrpSpPr>
        <p:grpSpPr>
          <a:xfrm>
            <a:off x="4575191" y="712207"/>
            <a:ext cx="7606781" cy="5672747"/>
            <a:chOff x="6001786" y="1953226"/>
            <a:chExt cx="6061591" cy="4520424"/>
          </a:xfrm>
        </p:grpSpPr>
        <p:pic>
          <p:nvPicPr>
            <p:cNvPr id="77" name="Picture 76">
              <a:extLst>
                <a:ext uri="{FF2B5EF4-FFF2-40B4-BE49-F238E27FC236}">
                  <a16:creationId xmlns:a16="http://schemas.microsoft.com/office/drawing/2014/main" id="{29343B03-3BB9-E0B5-74A5-39BB4064DEB3}"/>
                </a:ext>
              </a:extLst>
            </p:cNvPr>
            <p:cNvPicPr>
              <a:picLocks noChangeAspect="1"/>
            </p:cNvPicPr>
            <p:nvPr/>
          </p:nvPicPr>
          <p:blipFill rotWithShape="1">
            <a:blip r:embed="rId2"/>
            <a:srcRect t="30529" r="12312" b="3122"/>
            <a:stretch/>
          </p:blipFill>
          <p:spPr>
            <a:xfrm>
              <a:off x="6220407" y="2075584"/>
              <a:ext cx="5044766" cy="4362540"/>
            </a:xfrm>
            <a:prstGeom prst="rect">
              <a:avLst/>
            </a:prstGeom>
          </p:spPr>
        </p:pic>
        <p:sp>
          <p:nvSpPr>
            <p:cNvPr id="78" name="Rectangle 77">
              <a:extLst>
                <a:ext uri="{FF2B5EF4-FFF2-40B4-BE49-F238E27FC236}">
                  <a16:creationId xmlns:a16="http://schemas.microsoft.com/office/drawing/2014/main" id="{403683F3-81BF-8B14-3C42-3A2BF2C846D3}"/>
                </a:ext>
              </a:extLst>
            </p:cNvPr>
            <p:cNvSpPr/>
            <p:nvPr/>
          </p:nvSpPr>
          <p:spPr>
            <a:xfrm>
              <a:off x="6207628" y="1953226"/>
              <a:ext cx="256620" cy="1439016"/>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endParaRPr lang="en-US" sz="1200">
                <a:solidFill>
                  <a:schemeClr val="tx1"/>
                </a:solidFill>
              </a:endParaRPr>
            </a:p>
          </p:txBody>
        </p:sp>
        <p:sp>
          <p:nvSpPr>
            <p:cNvPr id="79" name="Rectangle 78">
              <a:extLst>
                <a:ext uri="{FF2B5EF4-FFF2-40B4-BE49-F238E27FC236}">
                  <a16:creationId xmlns:a16="http://schemas.microsoft.com/office/drawing/2014/main" id="{FD239F0E-E670-AA0F-56A5-4839173D4692}"/>
                </a:ext>
              </a:extLst>
            </p:cNvPr>
            <p:cNvSpPr/>
            <p:nvPr/>
          </p:nvSpPr>
          <p:spPr>
            <a:xfrm>
              <a:off x="6301175" y="3478888"/>
              <a:ext cx="210500" cy="131826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endParaRPr lang="en-US" sz="1200">
                <a:solidFill>
                  <a:schemeClr val="tx1"/>
                </a:solidFill>
              </a:endParaRPr>
            </a:p>
          </p:txBody>
        </p:sp>
        <p:sp>
          <p:nvSpPr>
            <p:cNvPr id="80" name="Rectangle 79">
              <a:extLst>
                <a:ext uri="{FF2B5EF4-FFF2-40B4-BE49-F238E27FC236}">
                  <a16:creationId xmlns:a16="http://schemas.microsoft.com/office/drawing/2014/main" id="{265B8654-FE3F-4C9A-0814-588F8561F575}"/>
                </a:ext>
              </a:extLst>
            </p:cNvPr>
            <p:cNvSpPr/>
            <p:nvPr/>
          </p:nvSpPr>
          <p:spPr>
            <a:xfrm>
              <a:off x="6368141" y="5012789"/>
              <a:ext cx="210500" cy="131826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endParaRPr lang="en-US" sz="1200">
                <a:solidFill>
                  <a:schemeClr val="tx1"/>
                </a:solidFill>
              </a:endParaRPr>
            </a:p>
          </p:txBody>
        </p:sp>
        <mc:AlternateContent xmlns:mc="http://schemas.openxmlformats.org/markup-compatibility/2006" xmlns:a14="http://schemas.microsoft.com/office/drawing/2010/main">
          <mc:Choice Requires="a14">
            <p:sp>
              <p:nvSpPr>
                <p:cNvPr id="81" name="Rectangle 80">
                  <a:extLst>
                    <a:ext uri="{FF2B5EF4-FFF2-40B4-BE49-F238E27FC236}">
                      <a16:creationId xmlns:a16="http://schemas.microsoft.com/office/drawing/2014/main" id="{EEDF7C1C-A500-A725-BDC1-C33134C66846}"/>
                    </a:ext>
                  </a:extLst>
                </p:cNvPr>
                <p:cNvSpPr/>
                <p:nvPr/>
              </p:nvSpPr>
              <p:spPr>
                <a:xfrm>
                  <a:off x="6001786" y="2122677"/>
                  <a:ext cx="457200" cy="1097555"/>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400">
                      <a:solidFill>
                        <a:schemeClr val="tx1"/>
                      </a:solidFill>
                    </a:rPr>
                    <a:t>Orbit Averaged Density </a:t>
                  </a:r>
                  <a14:m>
                    <m:oMath xmlns:m="http://schemas.openxmlformats.org/officeDocument/2006/math">
                      <m:r>
                        <m:rPr>
                          <m:nor/>
                        </m:rPr>
                        <a:rPr lang="en-US" sz="1400" b="0" i="0" smtClean="0">
                          <a:solidFill>
                            <a:schemeClr val="tx1"/>
                          </a:solidFill>
                        </a:rPr>
                        <m:t>(</m:t>
                      </m:r>
                      <m:r>
                        <m:rPr>
                          <m:nor/>
                        </m:rPr>
                        <a:rPr lang="en-US" sz="1400" b="0" i="0" smtClean="0">
                          <a:solidFill>
                            <a:schemeClr val="tx1"/>
                          </a:solidFill>
                        </a:rPr>
                        <m:t>kg</m:t>
                      </m:r>
                      <m:r>
                        <m:rPr>
                          <m:nor/>
                        </m:rPr>
                        <a:rPr lang="en-US" sz="1400" b="0" i="0" smtClean="0">
                          <a:solidFill>
                            <a:schemeClr val="tx1"/>
                          </a:solidFill>
                        </a:rPr>
                        <m:t>/</m:t>
                      </m:r>
                      <m:sSup>
                        <m:sSupPr>
                          <m:ctrlPr>
                            <a:rPr lang="en-US" sz="1400" b="0" i="1" smtClean="0">
                              <a:solidFill>
                                <a:schemeClr val="tx1"/>
                              </a:solidFill>
                              <a:latin typeface="Cambria Math" panose="02040503050406030204" pitchFamily="18" charset="0"/>
                            </a:rPr>
                          </m:ctrlPr>
                        </m:sSupPr>
                        <m:e>
                          <m:r>
                            <m:rPr>
                              <m:nor/>
                            </m:rPr>
                            <a:rPr lang="en-US" sz="1400" b="0" i="0" smtClean="0">
                              <a:solidFill>
                                <a:schemeClr val="tx1"/>
                              </a:solidFill>
                            </a:rPr>
                            <m:t>m</m:t>
                          </m:r>
                        </m:e>
                        <m:sup>
                          <m:r>
                            <m:rPr>
                              <m:nor/>
                            </m:rPr>
                            <a:rPr lang="en-US" sz="1400" b="0" i="0" smtClean="0">
                              <a:solidFill>
                                <a:schemeClr val="tx1"/>
                              </a:solidFill>
                            </a:rPr>
                            <m:t>3</m:t>
                          </m:r>
                        </m:sup>
                      </m:sSup>
                      <m:r>
                        <m:rPr>
                          <m:nor/>
                        </m:rPr>
                        <a:rPr lang="en-US" sz="1400" b="0" i="0" smtClean="0">
                          <a:solidFill>
                            <a:schemeClr val="tx1"/>
                          </a:solidFill>
                        </a:rPr>
                        <m:t>)</m:t>
                      </m:r>
                    </m:oMath>
                  </a14:m>
                  <a:endParaRPr lang="en-US" sz="1400">
                    <a:solidFill>
                      <a:schemeClr val="tx1"/>
                    </a:solidFill>
                  </a:endParaRPr>
                </a:p>
              </p:txBody>
            </p:sp>
          </mc:Choice>
          <mc:Fallback xmlns="">
            <p:sp>
              <p:nvSpPr>
                <p:cNvPr id="81" name="Rectangle 80">
                  <a:extLst>
                    <a:ext uri="{FF2B5EF4-FFF2-40B4-BE49-F238E27FC236}">
                      <a16:creationId xmlns:a16="http://schemas.microsoft.com/office/drawing/2014/main" id="{EEDF7C1C-A500-A725-BDC1-C33134C66846}"/>
                    </a:ext>
                  </a:extLst>
                </p:cNvPr>
                <p:cNvSpPr>
                  <a:spLocks noRot="1" noChangeAspect="1" noMove="1" noResize="1" noEditPoints="1" noAdjustHandles="1" noChangeArrowheads="1" noChangeShapeType="1" noTextEdit="1"/>
                </p:cNvSpPr>
                <p:nvPr/>
              </p:nvSpPr>
              <p:spPr>
                <a:xfrm>
                  <a:off x="6001786" y="2122677"/>
                  <a:ext cx="457200" cy="1097555"/>
                </a:xfrm>
                <a:prstGeom prst="rect">
                  <a:avLst/>
                </a:prstGeom>
                <a:blipFill>
                  <a:blip r:embed="rId4"/>
                  <a:stretch>
                    <a:fillRect t="-885" r="-9574" b="-442"/>
                  </a:stretch>
                </a:blipFill>
                <a:ln w="31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Rectangle 81">
                  <a:extLst>
                    <a:ext uri="{FF2B5EF4-FFF2-40B4-BE49-F238E27FC236}">
                      <a16:creationId xmlns:a16="http://schemas.microsoft.com/office/drawing/2014/main" id="{9E13C7BD-4CF3-D78B-297D-D792E0A4FDC7}"/>
                    </a:ext>
                  </a:extLst>
                </p:cNvPr>
                <p:cNvSpPr/>
                <p:nvPr/>
              </p:nvSpPr>
              <p:spPr>
                <a:xfrm>
                  <a:off x="6134401" y="3521006"/>
                  <a:ext cx="457200" cy="1170432"/>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400">
                      <a:solidFill>
                        <a:schemeClr val="tx1"/>
                      </a:solidFill>
                    </a:rPr>
                    <a:t>In-Track </a:t>
                  </a:r>
                </a:p>
                <a:p>
                  <a:pPr algn="ctr"/>
                  <a:r>
                    <a:rPr lang="en-US" sz="1400">
                      <a:solidFill>
                        <a:schemeClr val="tx1"/>
                      </a:solidFill>
                    </a:rPr>
                    <a:t>Residuals </a:t>
                  </a:r>
                  <a14:m>
                    <m:oMath xmlns:m="http://schemas.openxmlformats.org/officeDocument/2006/math">
                      <m:r>
                        <m:rPr>
                          <m:nor/>
                        </m:rPr>
                        <a:rPr lang="en-US" sz="1400" b="0" i="0" smtClean="0">
                          <a:solidFill>
                            <a:schemeClr val="tx1"/>
                          </a:solidFill>
                        </a:rPr>
                        <m:t>(</m:t>
                      </m:r>
                      <m:r>
                        <m:rPr>
                          <m:nor/>
                        </m:rPr>
                        <a:rPr lang="en-US" sz="1400" b="0" i="0" smtClean="0">
                          <a:solidFill>
                            <a:schemeClr val="tx1"/>
                          </a:solidFill>
                        </a:rPr>
                        <m:t>m</m:t>
                      </m:r>
                      <m:r>
                        <m:rPr>
                          <m:nor/>
                        </m:rPr>
                        <a:rPr lang="en-US" sz="1400" b="0" i="0" smtClean="0">
                          <a:solidFill>
                            <a:schemeClr val="tx1"/>
                          </a:solidFill>
                        </a:rPr>
                        <m:t>)</m:t>
                      </m:r>
                    </m:oMath>
                  </a14:m>
                  <a:endParaRPr lang="en-US" sz="1400">
                    <a:solidFill>
                      <a:schemeClr val="tx1"/>
                    </a:solidFill>
                  </a:endParaRPr>
                </a:p>
              </p:txBody>
            </p:sp>
          </mc:Choice>
          <mc:Fallback xmlns="">
            <p:sp>
              <p:nvSpPr>
                <p:cNvPr id="82" name="Rectangle 81">
                  <a:extLst>
                    <a:ext uri="{FF2B5EF4-FFF2-40B4-BE49-F238E27FC236}">
                      <a16:creationId xmlns:a16="http://schemas.microsoft.com/office/drawing/2014/main" id="{9E13C7BD-4CF3-D78B-297D-D792E0A4FDC7}"/>
                    </a:ext>
                  </a:extLst>
                </p:cNvPr>
                <p:cNvSpPr>
                  <a:spLocks noRot="1" noChangeAspect="1" noMove="1" noResize="1" noEditPoints="1" noAdjustHandles="1" noChangeArrowheads="1" noChangeShapeType="1" noTextEdit="1"/>
                </p:cNvSpPr>
                <p:nvPr/>
              </p:nvSpPr>
              <p:spPr>
                <a:xfrm>
                  <a:off x="6134401" y="3521006"/>
                  <a:ext cx="457200" cy="1170432"/>
                </a:xfrm>
                <a:prstGeom prst="rect">
                  <a:avLst/>
                </a:prstGeom>
                <a:blipFill>
                  <a:blip r:embed="rId5"/>
                  <a:stretch>
                    <a:fillRect r="-6383"/>
                  </a:stretch>
                </a:blipFill>
                <a:ln w="31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Rectangle 82">
                  <a:extLst>
                    <a:ext uri="{FF2B5EF4-FFF2-40B4-BE49-F238E27FC236}">
                      <a16:creationId xmlns:a16="http://schemas.microsoft.com/office/drawing/2014/main" id="{294DCDCF-86A5-E955-C8EB-56BA2E7E7EE5}"/>
                    </a:ext>
                  </a:extLst>
                </p:cNvPr>
                <p:cNvSpPr/>
                <p:nvPr/>
              </p:nvSpPr>
              <p:spPr>
                <a:xfrm>
                  <a:off x="6177825" y="4977263"/>
                  <a:ext cx="457200" cy="1170432"/>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400">
                      <a:solidFill>
                        <a:schemeClr val="tx1"/>
                      </a:solidFill>
                    </a:rPr>
                    <a:t>In-Track </a:t>
                  </a:r>
                </a:p>
                <a:p>
                  <a:pPr algn="ctr"/>
                  <a:r>
                    <a:rPr lang="en-US" sz="1400">
                      <a:solidFill>
                        <a:schemeClr val="tx1"/>
                      </a:solidFill>
                    </a:rPr>
                    <a:t>RMSe </a:t>
                  </a:r>
                  <a14:m>
                    <m:oMath xmlns:m="http://schemas.openxmlformats.org/officeDocument/2006/math">
                      <m:r>
                        <m:rPr>
                          <m:nor/>
                        </m:rPr>
                        <a:rPr lang="en-US" sz="1400" b="0" i="0" smtClean="0">
                          <a:solidFill>
                            <a:schemeClr val="tx1"/>
                          </a:solidFill>
                        </a:rPr>
                        <m:t>(</m:t>
                      </m:r>
                      <m:r>
                        <m:rPr>
                          <m:nor/>
                        </m:rPr>
                        <a:rPr lang="en-US" sz="1400" b="0" i="0" smtClean="0">
                          <a:solidFill>
                            <a:schemeClr val="tx1"/>
                          </a:solidFill>
                        </a:rPr>
                        <m:t>m</m:t>
                      </m:r>
                      <m:r>
                        <m:rPr>
                          <m:nor/>
                        </m:rPr>
                        <a:rPr lang="en-US" sz="1400" b="0" i="0" smtClean="0">
                          <a:solidFill>
                            <a:schemeClr val="tx1"/>
                          </a:solidFill>
                        </a:rPr>
                        <m:t>)</m:t>
                      </m:r>
                    </m:oMath>
                  </a14:m>
                  <a:endParaRPr lang="en-US" sz="1400">
                    <a:solidFill>
                      <a:schemeClr val="tx1"/>
                    </a:solidFill>
                  </a:endParaRPr>
                </a:p>
              </p:txBody>
            </p:sp>
          </mc:Choice>
          <mc:Fallback xmlns="">
            <p:sp>
              <p:nvSpPr>
                <p:cNvPr id="83" name="Rectangle 82">
                  <a:extLst>
                    <a:ext uri="{FF2B5EF4-FFF2-40B4-BE49-F238E27FC236}">
                      <a16:creationId xmlns:a16="http://schemas.microsoft.com/office/drawing/2014/main" id="{294DCDCF-86A5-E955-C8EB-56BA2E7E7EE5}"/>
                    </a:ext>
                  </a:extLst>
                </p:cNvPr>
                <p:cNvSpPr>
                  <a:spLocks noRot="1" noChangeAspect="1" noMove="1" noResize="1" noEditPoints="1" noAdjustHandles="1" noChangeArrowheads="1" noChangeShapeType="1" noTextEdit="1"/>
                </p:cNvSpPr>
                <p:nvPr/>
              </p:nvSpPr>
              <p:spPr>
                <a:xfrm>
                  <a:off x="6177825" y="4977263"/>
                  <a:ext cx="457200" cy="1170432"/>
                </a:xfrm>
                <a:prstGeom prst="rect">
                  <a:avLst/>
                </a:prstGeom>
                <a:blipFill>
                  <a:blip r:embed="rId6"/>
                  <a:stretch>
                    <a:fillRect r="-6383"/>
                  </a:stretch>
                </a:blipFill>
                <a:ln w="3175">
                  <a:noFill/>
                </a:ln>
              </p:spPr>
              <p:txBody>
                <a:bodyPr/>
                <a:lstStyle/>
                <a:p>
                  <a:r>
                    <a:rPr lang="en-US">
                      <a:noFill/>
                    </a:rPr>
                    <a:t> </a:t>
                  </a:r>
                </a:p>
              </p:txBody>
            </p:sp>
          </mc:Fallback>
        </mc:AlternateContent>
        <p:sp>
          <p:nvSpPr>
            <p:cNvPr id="84" name="Rectangle 83">
              <a:extLst>
                <a:ext uri="{FF2B5EF4-FFF2-40B4-BE49-F238E27FC236}">
                  <a16:creationId xmlns:a16="http://schemas.microsoft.com/office/drawing/2014/main" id="{22BD71FB-3106-4073-6F85-EE1F7581AF98}"/>
                </a:ext>
              </a:extLst>
            </p:cNvPr>
            <p:cNvSpPr/>
            <p:nvPr/>
          </p:nvSpPr>
          <p:spPr>
            <a:xfrm>
              <a:off x="8410177" y="6272270"/>
              <a:ext cx="1211580" cy="20138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Date</a:t>
              </a:r>
            </a:p>
          </p:txBody>
        </p:sp>
        <p:pic>
          <p:nvPicPr>
            <p:cNvPr id="85" name="Picture 84">
              <a:extLst>
                <a:ext uri="{FF2B5EF4-FFF2-40B4-BE49-F238E27FC236}">
                  <a16:creationId xmlns:a16="http://schemas.microsoft.com/office/drawing/2014/main" id="{E0254A79-85DE-3711-DE81-98DE242308B0}"/>
                </a:ext>
              </a:extLst>
            </p:cNvPr>
            <p:cNvPicPr>
              <a:picLocks noChangeAspect="1"/>
            </p:cNvPicPr>
            <p:nvPr/>
          </p:nvPicPr>
          <p:blipFill>
            <a:blip r:embed="rId7"/>
            <a:stretch>
              <a:fillRect/>
            </a:stretch>
          </p:blipFill>
          <p:spPr>
            <a:xfrm>
              <a:off x="11118598" y="2090737"/>
              <a:ext cx="944779" cy="1185972"/>
            </a:xfrm>
            <a:prstGeom prst="rect">
              <a:avLst/>
            </a:prstGeom>
          </p:spPr>
        </p:pic>
      </p:grpSp>
      <p:sp>
        <p:nvSpPr>
          <p:cNvPr id="86" name="Title 1">
            <a:extLst>
              <a:ext uri="{FF2B5EF4-FFF2-40B4-BE49-F238E27FC236}">
                <a16:creationId xmlns:a16="http://schemas.microsoft.com/office/drawing/2014/main" id="{39BEB577-9249-F000-883B-C168514ECA31}"/>
              </a:ext>
            </a:extLst>
          </p:cNvPr>
          <p:cNvSpPr>
            <a:spLocks noGrp="1"/>
          </p:cNvSpPr>
          <p:nvPr>
            <p:ph type="title"/>
          </p:nvPr>
        </p:nvSpPr>
        <p:spPr>
          <a:xfrm>
            <a:off x="311176" y="712207"/>
            <a:ext cx="4275274" cy="678293"/>
          </a:xfrm>
        </p:spPr>
        <p:txBody>
          <a:bodyPr>
            <a:normAutofit/>
          </a:bodyPr>
          <a:lstStyle/>
          <a:p>
            <a:r>
              <a:rPr lang="en-US"/>
              <a:t>Results and Discussion</a:t>
            </a:r>
          </a:p>
        </p:txBody>
      </p:sp>
      <mc:AlternateContent xmlns:mc="http://schemas.openxmlformats.org/markup-compatibility/2006" xmlns:a14="http://schemas.microsoft.com/office/drawing/2010/main">
        <mc:Choice Requires="a14">
          <p:sp>
            <p:nvSpPr>
              <p:cNvPr id="87" name="Content Placeholder 2">
                <a:extLst>
                  <a:ext uri="{FF2B5EF4-FFF2-40B4-BE49-F238E27FC236}">
                    <a16:creationId xmlns:a16="http://schemas.microsoft.com/office/drawing/2014/main" id="{DFC7D285-604C-64C1-1F31-3DB165B49A58}"/>
                  </a:ext>
                </a:extLst>
              </p:cNvPr>
              <p:cNvSpPr>
                <a:spLocks noGrp="1"/>
              </p:cNvSpPr>
              <p:nvPr>
                <p:ph idx="1"/>
              </p:nvPr>
            </p:nvSpPr>
            <p:spPr>
              <a:xfrm>
                <a:off x="311176" y="1463767"/>
                <a:ext cx="4347068" cy="3048351"/>
              </a:xfrm>
            </p:spPr>
            <p:txBody>
              <a:bodyPr>
                <a:noAutofit/>
              </a:bodyPr>
              <a:lstStyle/>
              <a:p>
                <a:pPr>
                  <a:lnSpc>
                    <a:spcPct val="100000"/>
                  </a:lnSpc>
                  <a:spcBef>
                    <a:spcPts val="200"/>
                  </a:spcBef>
                </a:pPr>
                <a:r>
                  <a:rPr lang="en-US" sz="1800"/>
                  <a:t>Represents a validation of atmospheric models under the following conditions/assumptions:</a:t>
                </a:r>
              </a:p>
              <a:p>
                <a:pPr lvl="1">
                  <a:lnSpc>
                    <a:spcPct val="100000"/>
                  </a:lnSpc>
                  <a:spcBef>
                    <a:spcPts val="200"/>
                  </a:spcBef>
                </a:pPr>
                <a:r>
                  <a:rPr lang="en-US"/>
                  <a:t>Low-to-minor geomagnetic activity, deep solar minimum</a:t>
                </a:r>
              </a:p>
              <a:p>
                <a:pPr lvl="1">
                  <a:lnSpc>
                    <a:spcPct val="100000"/>
                  </a:lnSpc>
                  <a:spcBef>
                    <a:spcPts val="200"/>
                  </a:spcBef>
                </a:pPr>
                <a:r>
                  <a:rPr lang="en-US"/>
                  <a:t>ICESat-2 orbit altitude of ~496 km</a:t>
                </a:r>
              </a:p>
              <a:p>
                <a:pPr lvl="1">
                  <a:lnSpc>
                    <a:spcPct val="100000"/>
                  </a:lnSpc>
                  <a:spcBef>
                    <a:spcPts val="200"/>
                  </a:spcBef>
                </a:pPr>
                <a14:m>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𝐶</m:t>
                        </m:r>
                      </m:e>
                      <m:sub>
                        <m:r>
                          <a:rPr lang="en-US" b="0" i="1" smtClean="0">
                            <a:solidFill>
                              <a:schemeClr val="tx1"/>
                            </a:solidFill>
                            <a:latin typeface="Cambria Math" panose="02040503050406030204" pitchFamily="18" charset="0"/>
                          </a:rPr>
                          <m:t>𝐷</m:t>
                        </m:r>
                      </m:sub>
                    </m:sSub>
                    <m:r>
                      <a:rPr lang="en-US" b="0" i="1" smtClean="0">
                        <a:solidFill>
                          <a:schemeClr val="tx1"/>
                        </a:solidFill>
                        <a:latin typeface="Cambria Math" panose="02040503050406030204" pitchFamily="18" charset="0"/>
                      </a:rPr>
                      <m:t>=2.2</m:t>
                    </m:r>
                  </m:oMath>
                </a14:m>
                <a:endParaRPr lang="en-US"/>
              </a:p>
              <a:p>
                <a:pPr lvl="1">
                  <a:lnSpc>
                    <a:spcPct val="100000"/>
                  </a:lnSpc>
                  <a:spcBef>
                    <a:spcPts val="200"/>
                  </a:spcBef>
                </a:pPr>
                <a:r>
                  <a:rPr lang="en-US">
                    <a:effectLst/>
                  </a:rPr>
                  <a:t>Method captures large/global scale density variations</a:t>
                </a:r>
                <a:r>
                  <a:rPr lang="en-US">
                    <a:cs typeface="Calibri"/>
                  </a:rPr>
                  <a:t>, of which, drag is most sensitive</a:t>
                </a:r>
              </a:p>
            </p:txBody>
          </p:sp>
        </mc:Choice>
        <mc:Fallback xmlns="">
          <p:sp>
            <p:nvSpPr>
              <p:cNvPr id="87" name="Content Placeholder 2">
                <a:extLst>
                  <a:ext uri="{FF2B5EF4-FFF2-40B4-BE49-F238E27FC236}">
                    <a16:creationId xmlns:a16="http://schemas.microsoft.com/office/drawing/2014/main" id="{DFC7D285-604C-64C1-1F31-3DB165B49A58}"/>
                  </a:ext>
                </a:extLst>
              </p:cNvPr>
              <p:cNvSpPr>
                <a:spLocks noGrp="1" noRot="1" noChangeAspect="1" noMove="1" noResize="1" noEditPoints="1" noAdjustHandles="1" noChangeArrowheads="1" noChangeShapeType="1" noTextEdit="1"/>
              </p:cNvSpPr>
              <p:nvPr>
                <p:ph idx="1"/>
              </p:nvPr>
            </p:nvSpPr>
            <p:spPr>
              <a:xfrm>
                <a:off x="311176" y="1463767"/>
                <a:ext cx="4347068" cy="3048351"/>
              </a:xfrm>
              <a:blipFill>
                <a:blip r:embed="rId8"/>
                <a:stretch>
                  <a:fillRect l="-842" t="-1000"/>
                </a:stretch>
              </a:blipFill>
            </p:spPr>
            <p:txBody>
              <a:bodyPr/>
              <a:lstStyle/>
              <a:p>
                <a:r>
                  <a:rPr lang="en-US">
                    <a:noFill/>
                  </a:rPr>
                  <a:t> </a:t>
                </a:r>
              </a:p>
            </p:txBody>
          </p:sp>
        </mc:Fallback>
      </mc:AlternateContent>
      <p:graphicFrame>
        <p:nvGraphicFramePr>
          <p:cNvPr id="10" name="Diagram 9">
            <a:extLst>
              <a:ext uri="{FF2B5EF4-FFF2-40B4-BE49-F238E27FC236}">
                <a16:creationId xmlns:a16="http://schemas.microsoft.com/office/drawing/2014/main" id="{256C64AD-05D7-052C-7C6D-6E83514D98E7}"/>
              </a:ext>
            </a:extLst>
          </p:cNvPr>
          <p:cNvGraphicFramePr/>
          <p:nvPr>
            <p:extLst>
              <p:ext uri="{D42A27DB-BD31-4B8C-83A1-F6EECF244321}">
                <p14:modId xmlns:p14="http://schemas.microsoft.com/office/powerpoint/2010/main" val="1006201762"/>
              </p:ext>
            </p:extLst>
          </p:nvPr>
        </p:nvGraphicFramePr>
        <p:xfrm>
          <a:off x="1712745" y="22860"/>
          <a:ext cx="8766509" cy="48178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cxnSp>
        <p:nvCxnSpPr>
          <p:cNvPr id="9" name="Straight Arrow Connector 8">
            <a:extLst>
              <a:ext uri="{FF2B5EF4-FFF2-40B4-BE49-F238E27FC236}">
                <a16:creationId xmlns:a16="http://schemas.microsoft.com/office/drawing/2014/main" id="{BD5B63DB-B4EB-8084-8A55-B719F19FD827}"/>
              </a:ext>
            </a:extLst>
          </p:cNvPr>
          <p:cNvCxnSpPr>
            <a:cxnSpLocks/>
            <a:stCxn id="69" idx="3"/>
          </p:cNvCxnSpPr>
          <p:nvPr/>
        </p:nvCxnSpPr>
        <p:spPr>
          <a:xfrm flipV="1">
            <a:off x="4601150" y="3249386"/>
            <a:ext cx="1124992" cy="2130737"/>
          </a:xfrm>
          <a:prstGeom prst="straightConnector1">
            <a:avLst/>
          </a:prstGeom>
          <a:ln w="28575">
            <a:solidFill>
              <a:schemeClr val="accent1">
                <a:lumMod val="40000"/>
                <a:lumOff val="60000"/>
              </a:schemeClr>
            </a:solidFill>
            <a:prstDash val="lgDash"/>
            <a:bevel/>
            <a:headEnd type="oval" w="sm" len="sm"/>
            <a:tailEnd type="triangle"/>
          </a:ln>
        </p:spPr>
        <p:style>
          <a:lnRef idx="1">
            <a:schemeClr val="accent1"/>
          </a:lnRef>
          <a:fillRef idx="0">
            <a:schemeClr val="accent1"/>
          </a:fillRef>
          <a:effectRef idx="0">
            <a:schemeClr val="accent1"/>
          </a:effectRef>
          <a:fontRef idx="minor">
            <a:schemeClr val="tx1"/>
          </a:fontRef>
        </p:style>
      </p:cxnSp>
      <p:sp>
        <p:nvSpPr>
          <p:cNvPr id="69" name="Speech Bubble: Rectangle with Corners Rounded 68">
            <a:extLst>
              <a:ext uri="{FF2B5EF4-FFF2-40B4-BE49-F238E27FC236}">
                <a16:creationId xmlns:a16="http://schemas.microsoft.com/office/drawing/2014/main" id="{25EC0911-5897-1C56-FE8C-B878B05788F4}"/>
              </a:ext>
            </a:extLst>
          </p:cNvPr>
          <p:cNvSpPr/>
          <p:nvPr/>
        </p:nvSpPr>
        <p:spPr>
          <a:xfrm>
            <a:off x="211260" y="4389821"/>
            <a:ext cx="4389890" cy="1980604"/>
          </a:xfrm>
          <a:prstGeom prst="wedgeRoundRectCallout">
            <a:avLst>
              <a:gd name="adj1" fmla="val 48183"/>
              <a:gd name="adj2" fmla="val 14735"/>
              <a:gd name="adj3" fmla="val 16667"/>
            </a:avLst>
          </a:prstGeom>
          <a:solidFill>
            <a:srgbClr val="D0DCF0"/>
          </a:solidFill>
          <a:ln w="127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a:solidFill>
                  <a:schemeClr val="tx1"/>
                </a:solidFill>
              </a:rPr>
              <a:t>The strongly positive in-track residuals of </a:t>
            </a:r>
            <a:r>
              <a:rPr lang="en-US" b="1">
                <a:ln w="1270">
                  <a:noFill/>
                </a:ln>
                <a:solidFill>
                  <a:srgbClr val="E75B43"/>
                </a:solidFill>
              </a:rPr>
              <a:t>DTM2020</a:t>
            </a:r>
            <a:r>
              <a:rPr lang="en-US">
                <a:solidFill>
                  <a:schemeClr val="tx1"/>
                </a:solidFill>
              </a:rPr>
              <a:t> and </a:t>
            </a:r>
            <a:r>
              <a:rPr lang="en-US" b="1">
                <a:ln w="1016">
                  <a:solidFill>
                    <a:schemeClr val="bg1">
                      <a:lumMod val="50000"/>
                      <a:alpha val="33000"/>
                    </a:schemeClr>
                  </a:solidFill>
                </a:ln>
                <a:solidFill>
                  <a:srgbClr val="BBE88A"/>
                </a:solidFill>
              </a:rPr>
              <a:t>CTIPe</a:t>
            </a:r>
            <a:r>
              <a:rPr lang="en-US">
                <a:solidFill>
                  <a:schemeClr val="tx1"/>
                </a:solidFill>
              </a:rPr>
              <a:t> </a:t>
            </a:r>
          </a:p>
          <a:p>
            <a:pPr marL="285750" indent="-285750">
              <a:buFont typeface="Arial" panose="020B0604020202020204" pitchFamily="34" charset="0"/>
              <a:buChar char="•"/>
            </a:pPr>
            <a:r>
              <a:rPr lang="en-US">
                <a:solidFill>
                  <a:schemeClr val="tx1"/>
                </a:solidFill>
              </a:rPr>
              <a:t>Modeled density to be too low</a:t>
            </a:r>
          </a:p>
          <a:p>
            <a:pPr marL="742950" lvl="1" indent="-285750">
              <a:buFont typeface="Arial" panose="020B0604020202020204" pitchFamily="34" charset="0"/>
              <a:buChar char="•"/>
            </a:pPr>
            <a:r>
              <a:rPr lang="en-US">
                <a:solidFill>
                  <a:schemeClr val="tx1"/>
                </a:solidFill>
              </a:rPr>
              <a:t>Causes less drag acceleration</a:t>
            </a:r>
          </a:p>
          <a:p>
            <a:pPr marL="1200150" lvl="2" indent="-285750">
              <a:buFont typeface="Arial" panose="020B0604020202020204" pitchFamily="34" charset="0"/>
              <a:buChar char="•"/>
            </a:pPr>
            <a:r>
              <a:rPr lang="en-US">
                <a:solidFill>
                  <a:schemeClr val="tx1"/>
                </a:solidFill>
              </a:rPr>
              <a:t>Density model orbit is ahead of the PCE orbit</a:t>
            </a:r>
          </a:p>
        </p:txBody>
      </p:sp>
      <p:grpSp>
        <p:nvGrpSpPr>
          <p:cNvPr id="63" name="Group 62">
            <a:extLst>
              <a:ext uri="{FF2B5EF4-FFF2-40B4-BE49-F238E27FC236}">
                <a16:creationId xmlns:a16="http://schemas.microsoft.com/office/drawing/2014/main" id="{AB2E1B50-D304-DB44-793C-635D7AF6D476}"/>
              </a:ext>
            </a:extLst>
          </p:cNvPr>
          <p:cNvGrpSpPr/>
          <p:nvPr/>
        </p:nvGrpSpPr>
        <p:grpSpPr>
          <a:xfrm>
            <a:off x="5759885" y="1250648"/>
            <a:ext cx="5201280" cy="501840"/>
            <a:chOff x="5759885" y="1250648"/>
            <a:chExt cx="5201280" cy="501840"/>
          </a:xfrm>
        </p:grpSpPr>
        <mc:AlternateContent xmlns:mc="http://schemas.openxmlformats.org/markup-compatibility/2006" xmlns:p14="http://schemas.microsoft.com/office/powerpoint/2010/main">
          <mc:Choice Requires="p14">
            <p:contentPart p14:bwMode="auto" r:id="rId14">
              <p14:nvContentPartPr>
                <p14:cNvPr id="64" name="Ink 63">
                  <a:extLst>
                    <a:ext uri="{FF2B5EF4-FFF2-40B4-BE49-F238E27FC236}">
                      <a16:creationId xmlns:a16="http://schemas.microsoft.com/office/drawing/2014/main" id="{D06ABF86-FA4F-88DF-FDF4-E02564965E87}"/>
                    </a:ext>
                  </a:extLst>
                </p14:cNvPr>
                <p14:cNvContentPartPr/>
                <p14:nvPr/>
              </p14:nvContentPartPr>
              <p14:xfrm>
                <a:off x="5759885" y="1519208"/>
                <a:ext cx="13680" cy="4320"/>
              </p14:xfrm>
            </p:contentPart>
          </mc:Choice>
          <mc:Fallback xmlns="">
            <p:pic>
              <p:nvPicPr>
                <p:cNvPr id="64" name="Ink 63">
                  <a:extLst>
                    <a:ext uri="{FF2B5EF4-FFF2-40B4-BE49-F238E27FC236}">
                      <a16:creationId xmlns:a16="http://schemas.microsoft.com/office/drawing/2014/main" id="{D06ABF86-FA4F-88DF-FDF4-E02564965E87}"/>
                    </a:ext>
                  </a:extLst>
                </p:cNvPr>
                <p:cNvPicPr/>
                <p:nvPr/>
              </p:nvPicPr>
              <p:blipFill>
                <a:blip r:embed="rId15"/>
                <a:stretch>
                  <a:fillRect/>
                </a:stretch>
              </p:blipFill>
              <p:spPr>
                <a:xfrm>
                  <a:off x="5742347" y="1485977"/>
                  <a:ext cx="48406" cy="70449"/>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65" name="Ink 64">
                  <a:extLst>
                    <a:ext uri="{FF2B5EF4-FFF2-40B4-BE49-F238E27FC236}">
                      <a16:creationId xmlns:a16="http://schemas.microsoft.com/office/drawing/2014/main" id="{C27FA26C-4464-1945-A9A2-6A2E6EFB7E32}"/>
                    </a:ext>
                  </a:extLst>
                </p14:cNvPr>
                <p14:cNvContentPartPr/>
                <p14:nvPr/>
              </p14:nvContentPartPr>
              <p14:xfrm>
                <a:off x="5762405" y="1286288"/>
                <a:ext cx="398880" cy="316800"/>
              </p14:xfrm>
            </p:contentPart>
          </mc:Choice>
          <mc:Fallback xmlns="">
            <p:pic>
              <p:nvPicPr>
                <p:cNvPr id="65" name="Ink 64">
                  <a:extLst>
                    <a:ext uri="{FF2B5EF4-FFF2-40B4-BE49-F238E27FC236}">
                      <a16:creationId xmlns:a16="http://schemas.microsoft.com/office/drawing/2014/main" id="{C27FA26C-4464-1945-A9A2-6A2E6EFB7E32}"/>
                    </a:ext>
                  </a:extLst>
                </p:cNvPr>
                <p:cNvPicPr/>
                <p:nvPr/>
              </p:nvPicPr>
              <p:blipFill>
                <a:blip r:embed="rId17"/>
                <a:stretch>
                  <a:fillRect/>
                </a:stretch>
              </p:blipFill>
              <p:spPr>
                <a:xfrm>
                  <a:off x="5744405" y="1250288"/>
                  <a:ext cx="434520" cy="3884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67" name="Ink 66">
                  <a:extLst>
                    <a:ext uri="{FF2B5EF4-FFF2-40B4-BE49-F238E27FC236}">
                      <a16:creationId xmlns:a16="http://schemas.microsoft.com/office/drawing/2014/main" id="{43D7BCF7-AF4D-671D-3B66-AF4CAA8A1BAF}"/>
                    </a:ext>
                  </a:extLst>
                </p14:cNvPr>
                <p14:cNvContentPartPr/>
                <p14:nvPr/>
              </p14:nvContentPartPr>
              <p14:xfrm>
                <a:off x="6185405" y="1250648"/>
                <a:ext cx="241200" cy="97920"/>
              </p14:xfrm>
            </p:contentPart>
          </mc:Choice>
          <mc:Fallback xmlns="">
            <p:pic>
              <p:nvPicPr>
                <p:cNvPr id="67" name="Ink 66">
                  <a:extLst>
                    <a:ext uri="{FF2B5EF4-FFF2-40B4-BE49-F238E27FC236}">
                      <a16:creationId xmlns:a16="http://schemas.microsoft.com/office/drawing/2014/main" id="{43D7BCF7-AF4D-671D-3B66-AF4CAA8A1BAF}"/>
                    </a:ext>
                  </a:extLst>
                </p:cNvPr>
                <p:cNvPicPr/>
                <p:nvPr/>
              </p:nvPicPr>
              <p:blipFill>
                <a:blip r:embed="rId19"/>
                <a:stretch>
                  <a:fillRect/>
                </a:stretch>
              </p:blipFill>
              <p:spPr>
                <a:xfrm>
                  <a:off x="6167405" y="1214648"/>
                  <a:ext cx="276840" cy="1695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88" name="Ink 87">
                  <a:extLst>
                    <a:ext uri="{FF2B5EF4-FFF2-40B4-BE49-F238E27FC236}">
                      <a16:creationId xmlns:a16="http://schemas.microsoft.com/office/drawing/2014/main" id="{FED09220-B9A2-A195-2656-621E734B9CE3}"/>
                    </a:ext>
                  </a:extLst>
                </p14:cNvPr>
                <p14:cNvContentPartPr/>
                <p14:nvPr/>
              </p14:nvContentPartPr>
              <p14:xfrm>
                <a:off x="6441725" y="1307888"/>
                <a:ext cx="266040" cy="145080"/>
              </p14:xfrm>
            </p:contentPart>
          </mc:Choice>
          <mc:Fallback xmlns="">
            <p:pic>
              <p:nvPicPr>
                <p:cNvPr id="88" name="Ink 87">
                  <a:extLst>
                    <a:ext uri="{FF2B5EF4-FFF2-40B4-BE49-F238E27FC236}">
                      <a16:creationId xmlns:a16="http://schemas.microsoft.com/office/drawing/2014/main" id="{FED09220-B9A2-A195-2656-621E734B9CE3}"/>
                    </a:ext>
                  </a:extLst>
                </p:cNvPr>
                <p:cNvPicPr/>
                <p:nvPr/>
              </p:nvPicPr>
              <p:blipFill>
                <a:blip r:embed="rId21"/>
                <a:stretch>
                  <a:fillRect/>
                </a:stretch>
              </p:blipFill>
              <p:spPr>
                <a:xfrm>
                  <a:off x="6423725" y="1271798"/>
                  <a:ext cx="301680" cy="216898"/>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89" name="Ink 88">
                  <a:extLst>
                    <a:ext uri="{FF2B5EF4-FFF2-40B4-BE49-F238E27FC236}">
                      <a16:creationId xmlns:a16="http://schemas.microsoft.com/office/drawing/2014/main" id="{2D78CC5B-DCF1-53DD-E280-BBD3D8724ADC}"/>
                    </a:ext>
                  </a:extLst>
                </p14:cNvPr>
                <p14:cNvContentPartPr/>
                <p14:nvPr/>
              </p14:nvContentPartPr>
              <p14:xfrm>
                <a:off x="6727925" y="1422008"/>
                <a:ext cx="235800" cy="34920"/>
              </p14:xfrm>
            </p:contentPart>
          </mc:Choice>
          <mc:Fallback xmlns="">
            <p:pic>
              <p:nvPicPr>
                <p:cNvPr id="89" name="Ink 88">
                  <a:extLst>
                    <a:ext uri="{FF2B5EF4-FFF2-40B4-BE49-F238E27FC236}">
                      <a16:creationId xmlns:a16="http://schemas.microsoft.com/office/drawing/2014/main" id="{2D78CC5B-DCF1-53DD-E280-BBD3D8724ADC}"/>
                    </a:ext>
                  </a:extLst>
                </p:cNvPr>
                <p:cNvPicPr/>
                <p:nvPr/>
              </p:nvPicPr>
              <p:blipFill>
                <a:blip r:embed="rId23"/>
                <a:stretch>
                  <a:fillRect/>
                </a:stretch>
              </p:blipFill>
              <p:spPr>
                <a:xfrm>
                  <a:off x="6709925" y="1386008"/>
                  <a:ext cx="271440" cy="1065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90" name="Ink 89">
                  <a:extLst>
                    <a:ext uri="{FF2B5EF4-FFF2-40B4-BE49-F238E27FC236}">
                      <a16:creationId xmlns:a16="http://schemas.microsoft.com/office/drawing/2014/main" id="{CAC6E9B1-616D-43A7-F18E-038693F3529E}"/>
                    </a:ext>
                  </a:extLst>
                </p14:cNvPr>
                <p14:cNvContentPartPr/>
                <p14:nvPr/>
              </p14:nvContentPartPr>
              <p14:xfrm>
                <a:off x="6977045" y="1425608"/>
                <a:ext cx="307080" cy="123120"/>
              </p14:xfrm>
            </p:contentPart>
          </mc:Choice>
          <mc:Fallback xmlns="">
            <p:pic>
              <p:nvPicPr>
                <p:cNvPr id="90" name="Ink 89">
                  <a:extLst>
                    <a:ext uri="{FF2B5EF4-FFF2-40B4-BE49-F238E27FC236}">
                      <a16:creationId xmlns:a16="http://schemas.microsoft.com/office/drawing/2014/main" id="{CAC6E9B1-616D-43A7-F18E-038693F3529E}"/>
                    </a:ext>
                  </a:extLst>
                </p:cNvPr>
                <p:cNvPicPr/>
                <p:nvPr/>
              </p:nvPicPr>
              <p:blipFill>
                <a:blip r:embed="rId25"/>
                <a:stretch>
                  <a:fillRect/>
                </a:stretch>
              </p:blipFill>
              <p:spPr>
                <a:xfrm>
                  <a:off x="6959045" y="1389608"/>
                  <a:ext cx="342720" cy="1947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91" name="Ink 90">
                  <a:extLst>
                    <a:ext uri="{FF2B5EF4-FFF2-40B4-BE49-F238E27FC236}">
                      <a16:creationId xmlns:a16="http://schemas.microsoft.com/office/drawing/2014/main" id="{254DD99B-B275-1E6E-B5FD-291F3EF07630}"/>
                    </a:ext>
                  </a:extLst>
                </p14:cNvPr>
                <p14:cNvContentPartPr/>
                <p14:nvPr/>
              </p14:nvContentPartPr>
              <p14:xfrm>
                <a:off x="7293845" y="1558448"/>
                <a:ext cx="231480" cy="61200"/>
              </p14:xfrm>
            </p:contentPart>
          </mc:Choice>
          <mc:Fallback xmlns="">
            <p:pic>
              <p:nvPicPr>
                <p:cNvPr id="91" name="Ink 90">
                  <a:extLst>
                    <a:ext uri="{FF2B5EF4-FFF2-40B4-BE49-F238E27FC236}">
                      <a16:creationId xmlns:a16="http://schemas.microsoft.com/office/drawing/2014/main" id="{254DD99B-B275-1E6E-B5FD-291F3EF07630}"/>
                    </a:ext>
                  </a:extLst>
                </p:cNvPr>
                <p:cNvPicPr/>
                <p:nvPr/>
              </p:nvPicPr>
              <p:blipFill>
                <a:blip r:embed="rId27"/>
                <a:stretch>
                  <a:fillRect/>
                </a:stretch>
              </p:blipFill>
              <p:spPr>
                <a:xfrm>
                  <a:off x="7275845" y="1522235"/>
                  <a:ext cx="267120" cy="133264"/>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92" name="Ink 91">
                  <a:extLst>
                    <a:ext uri="{FF2B5EF4-FFF2-40B4-BE49-F238E27FC236}">
                      <a16:creationId xmlns:a16="http://schemas.microsoft.com/office/drawing/2014/main" id="{4B8AF5DD-C2AE-AADB-CF40-2081874D7051}"/>
                    </a:ext>
                  </a:extLst>
                </p14:cNvPr>
                <p14:cNvContentPartPr/>
                <p14:nvPr/>
              </p14:nvContentPartPr>
              <p14:xfrm>
                <a:off x="7514165" y="1628648"/>
                <a:ext cx="284760" cy="45720"/>
              </p14:xfrm>
            </p:contentPart>
          </mc:Choice>
          <mc:Fallback xmlns="">
            <p:pic>
              <p:nvPicPr>
                <p:cNvPr id="92" name="Ink 91">
                  <a:extLst>
                    <a:ext uri="{FF2B5EF4-FFF2-40B4-BE49-F238E27FC236}">
                      <a16:creationId xmlns:a16="http://schemas.microsoft.com/office/drawing/2014/main" id="{4B8AF5DD-C2AE-AADB-CF40-2081874D7051}"/>
                    </a:ext>
                  </a:extLst>
                </p:cNvPr>
                <p:cNvPicPr/>
                <p:nvPr/>
              </p:nvPicPr>
              <p:blipFill>
                <a:blip r:embed="rId29"/>
                <a:stretch>
                  <a:fillRect/>
                </a:stretch>
              </p:blipFill>
              <p:spPr>
                <a:xfrm>
                  <a:off x="7496165" y="1592648"/>
                  <a:ext cx="320400" cy="1173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93" name="Ink 92">
                  <a:extLst>
                    <a:ext uri="{FF2B5EF4-FFF2-40B4-BE49-F238E27FC236}">
                      <a16:creationId xmlns:a16="http://schemas.microsoft.com/office/drawing/2014/main" id="{AE635CE4-279A-0B76-9D91-11C00FDE6CCD}"/>
                    </a:ext>
                  </a:extLst>
                </p14:cNvPr>
                <p14:cNvContentPartPr/>
                <p14:nvPr/>
              </p14:nvContentPartPr>
              <p14:xfrm>
                <a:off x="7792085" y="1640528"/>
                <a:ext cx="11160" cy="15120"/>
              </p14:xfrm>
            </p:contentPart>
          </mc:Choice>
          <mc:Fallback xmlns="">
            <p:pic>
              <p:nvPicPr>
                <p:cNvPr id="93" name="Ink 92">
                  <a:extLst>
                    <a:ext uri="{FF2B5EF4-FFF2-40B4-BE49-F238E27FC236}">
                      <a16:creationId xmlns:a16="http://schemas.microsoft.com/office/drawing/2014/main" id="{AE635CE4-279A-0B76-9D91-11C00FDE6CCD}"/>
                    </a:ext>
                  </a:extLst>
                </p:cNvPr>
                <p:cNvPicPr/>
                <p:nvPr/>
              </p:nvPicPr>
              <p:blipFill>
                <a:blip r:embed="rId31"/>
                <a:stretch>
                  <a:fillRect/>
                </a:stretch>
              </p:blipFill>
              <p:spPr>
                <a:xfrm>
                  <a:off x="7773485" y="1604528"/>
                  <a:ext cx="47988"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94" name="Ink 93">
                  <a:extLst>
                    <a:ext uri="{FF2B5EF4-FFF2-40B4-BE49-F238E27FC236}">
                      <a16:creationId xmlns:a16="http://schemas.microsoft.com/office/drawing/2014/main" id="{DA922573-C387-24BD-3408-55FB66B3BB9D}"/>
                    </a:ext>
                  </a:extLst>
                </p14:cNvPr>
                <p14:cNvContentPartPr/>
                <p14:nvPr/>
              </p14:nvContentPartPr>
              <p14:xfrm>
                <a:off x="7790645" y="1622168"/>
                <a:ext cx="371880" cy="106920"/>
              </p14:xfrm>
            </p:contentPart>
          </mc:Choice>
          <mc:Fallback xmlns="">
            <p:pic>
              <p:nvPicPr>
                <p:cNvPr id="94" name="Ink 93">
                  <a:extLst>
                    <a:ext uri="{FF2B5EF4-FFF2-40B4-BE49-F238E27FC236}">
                      <a16:creationId xmlns:a16="http://schemas.microsoft.com/office/drawing/2014/main" id="{DA922573-C387-24BD-3408-55FB66B3BB9D}"/>
                    </a:ext>
                  </a:extLst>
                </p:cNvPr>
                <p:cNvPicPr/>
                <p:nvPr/>
              </p:nvPicPr>
              <p:blipFill>
                <a:blip r:embed="rId33"/>
                <a:stretch>
                  <a:fillRect/>
                </a:stretch>
              </p:blipFill>
              <p:spPr>
                <a:xfrm>
                  <a:off x="7772645" y="1586168"/>
                  <a:ext cx="407520" cy="1785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95" name="Ink 94">
                  <a:extLst>
                    <a:ext uri="{FF2B5EF4-FFF2-40B4-BE49-F238E27FC236}">
                      <a16:creationId xmlns:a16="http://schemas.microsoft.com/office/drawing/2014/main" id="{E454C6AF-EEDD-84C9-D637-A45AA7AF6F05}"/>
                    </a:ext>
                  </a:extLst>
                </p14:cNvPr>
                <p14:cNvContentPartPr/>
                <p14:nvPr/>
              </p14:nvContentPartPr>
              <p14:xfrm>
                <a:off x="8166485" y="1656008"/>
                <a:ext cx="326520" cy="96480"/>
              </p14:xfrm>
            </p:contentPart>
          </mc:Choice>
          <mc:Fallback xmlns="">
            <p:pic>
              <p:nvPicPr>
                <p:cNvPr id="95" name="Ink 94">
                  <a:extLst>
                    <a:ext uri="{FF2B5EF4-FFF2-40B4-BE49-F238E27FC236}">
                      <a16:creationId xmlns:a16="http://schemas.microsoft.com/office/drawing/2014/main" id="{E454C6AF-EEDD-84C9-D637-A45AA7AF6F05}"/>
                    </a:ext>
                  </a:extLst>
                </p:cNvPr>
                <p:cNvPicPr/>
                <p:nvPr/>
              </p:nvPicPr>
              <p:blipFill>
                <a:blip r:embed="rId35"/>
                <a:stretch>
                  <a:fillRect/>
                </a:stretch>
              </p:blipFill>
              <p:spPr>
                <a:xfrm>
                  <a:off x="8148485" y="1620142"/>
                  <a:ext cx="362160" cy="167854"/>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96" name="Ink 95">
                  <a:extLst>
                    <a:ext uri="{FF2B5EF4-FFF2-40B4-BE49-F238E27FC236}">
                      <a16:creationId xmlns:a16="http://schemas.microsoft.com/office/drawing/2014/main" id="{96EAEB4E-C992-8B9B-B9E3-208EB461BF65}"/>
                    </a:ext>
                  </a:extLst>
                </p14:cNvPr>
                <p14:cNvContentPartPr/>
                <p14:nvPr/>
              </p14:nvContentPartPr>
              <p14:xfrm>
                <a:off x="8509565" y="1531808"/>
                <a:ext cx="707040" cy="178200"/>
              </p14:xfrm>
            </p:contentPart>
          </mc:Choice>
          <mc:Fallback xmlns="">
            <p:pic>
              <p:nvPicPr>
                <p:cNvPr id="96" name="Ink 95">
                  <a:extLst>
                    <a:ext uri="{FF2B5EF4-FFF2-40B4-BE49-F238E27FC236}">
                      <a16:creationId xmlns:a16="http://schemas.microsoft.com/office/drawing/2014/main" id="{96EAEB4E-C992-8B9B-B9E3-208EB461BF65}"/>
                    </a:ext>
                  </a:extLst>
                </p:cNvPr>
                <p:cNvPicPr/>
                <p:nvPr/>
              </p:nvPicPr>
              <p:blipFill>
                <a:blip r:embed="rId37"/>
                <a:stretch>
                  <a:fillRect/>
                </a:stretch>
              </p:blipFill>
              <p:spPr>
                <a:xfrm>
                  <a:off x="8491574" y="1495735"/>
                  <a:ext cx="742662" cy="249985"/>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97" name="Ink 96">
                  <a:extLst>
                    <a:ext uri="{FF2B5EF4-FFF2-40B4-BE49-F238E27FC236}">
                      <a16:creationId xmlns:a16="http://schemas.microsoft.com/office/drawing/2014/main" id="{E3826CAF-F73D-5933-CD08-9DDF4AB2080B}"/>
                    </a:ext>
                  </a:extLst>
                </p14:cNvPr>
                <p14:cNvContentPartPr/>
                <p14:nvPr/>
              </p14:nvContentPartPr>
              <p14:xfrm>
                <a:off x="9228845" y="1451168"/>
                <a:ext cx="290520" cy="93960"/>
              </p14:xfrm>
            </p:contentPart>
          </mc:Choice>
          <mc:Fallback xmlns="">
            <p:pic>
              <p:nvPicPr>
                <p:cNvPr id="97" name="Ink 96">
                  <a:extLst>
                    <a:ext uri="{FF2B5EF4-FFF2-40B4-BE49-F238E27FC236}">
                      <a16:creationId xmlns:a16="http://schemas.microsoft.com/office/drawing/2014/main" id="{E3826CAF-F73D-5933-CD08-9DDF4AB2080B}"/>
                    </a:ext>
                  </a:extLst>
                </p:cNvPr>
                <p:cNvPicPr/>
                <p:nvPr/>
              </p:nvPicPr>
              <p:blipFill>
                <a:blip r:embed="rId39"/>
                <a:stretch>
                  <a:fillRect/>
                </a:stretch>
              </p:blipFill>
              <p:spPr>
                <a:xfrm>
                  <a:off x="9210867" y="1415168"/>
                  <a:ext cx="326116"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98" name="Ink 97">
                  <a:extLst>
                    <a:ext uri="{FF2B5EF4-FFF2-40B4-BE49-F238E27FC236}">
                      <a16:creationId xmlns:a16="http://schemas.microsoft.com/office/drawing/2014/main" id="{3CF7D024-783A-84FC-C1D4-11EB46373C86}"/>
                    </a:ext>
                  </a:extLst>
                </p14:cNvPr>
                <p14:cNvContentPartPr/>
                <p14:nvPr/>
              </p14:nvContentPartPr>
              <p14:xfrm>
                <a:off x="9511085" y="1415528"/>
                <a:ext cx="24840" cy="24120"/>
              </p14:xfrm>
            </p:contentPart>
          </mc:Choice>
          <mc:Fallback xmlns="">
            <p:pic>
              <p:nvPicPr>
                <p:cNvPr id="98" name="Ink 97">
                  <a:extLst>
                    <a:ext uri="{FF2B5EF4-FFF2-40B4-BE49-F238E27FC236}">
                      <a16:creationId xmlns:a16="http://schemas.microsoft.com/office/drawing/2014/main" id="{3CF7D024-783A-84FC-C1D4-11EB46373C86}"/>
                    </a:ext>
                  </a:extLst>
                </p:cNvPr>
                <p:cNvPicPr/>
                <p:nvPr/>
              </p:nvPicPr>
              <p:blipFill>
                <a:blip r:embed="rId41"/>
                <a:stretch>
                  <a:fillRect/>
                </a:stretch>
              </p:blipFill>
              <p:spPr>
                <a:xfrm>
                  <a:off x="9493085" y="1379528"/>
                  <a:ext cx="60480" cy="957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99" name="Ink 98">
                  <a:extLst>
                    <a:ext uri="{FF2B5EF4-FFF2-40B4-BE49-F238E27FC236}">
                      <a16:creationId xmlns:a16="http://schemas.microsoft.com/office/drawing/2014/main" id="{1A7E942C-39F9-8489-E2CC-FFCC79F01E02}"/>
                    </a:ext>
                  </a:extLst>
                </p14:cNvPr>
                <p14:cNvContentPartPr/>
                <p14:nvPr/>
              </p14:nvContentPartPr>
              <p14:xfrm>
                <a:off x="9540605" y="1445768"/>
                <a:ext cx="11160" cy="8640"/>
              </p14:xfrm>
            </p:contentPart>
          </mc:Choice>
          <mc:Fallback xmlns="">
            <p:pic>
              <p:nvPicPr>
                <p:cNvPr id="99" name="Ink 98">
                  <a:extLst>
                    <a:ext uri="{FF2B5EF4-FFF2-40B4-BE49-F238E27FC236}">
                      <a16:creationId xmlns:a16="http://schemas.microsoft.com/office/drawing/2014/main" id="{1A7E942C-39F9-8489-E2CC-FFCC79F01E02}"/>
                    </a:ext>
                  </a:extLst>
                </p:cNvPr>
                <p:cNvPicPr/>
                <p:nvPr/>
              </p:nvPicPr>
              <p:blipFill>
                <a:blip r:embed="rId43"/>
                <a:stretch>
                  <a:fillRect/>
                </a:stretch>
              </p:blipFill>
              <p:spPr>
                <a:xfrm>
                  <a:off x="9522605" y="1409768"/>
                  <a:ext cx="4680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00" name="Ink 99">
                  <a:extLst>
                    <a:ext uri="{FF2B5EF4-FFF2-40B4-BE49-F238E27FC236}">
                      <a16:creationId xmlns:a16="http://schemas.microsoft.com/office/drawing/2014/main" id="{DA5075ED-D59A-4F7C-8589-EA38A4A5B40C}"/>
                    </a:ext>
                  </a:extLst>
                </p14:cNvPr>
                <p14:cNvContentPartPr/>
                <p14:nvPr/>
              </p14:nvContentPartPr>
              <p14:xfrm>
                <a:off x="9586685" y="1320128"/>
                <a:ext cx="150120" cy="134280"/>
              </p14:xfrm>
            </p:contentPart>
          </mc:Choice>
          <mc:Fallback xmlns="">
            <p:pic>
              <p:nvPicPr>
                <p:cNvPr id="100" name="Ink 99">
                  <a:extLst>
                    <a:ext uri="{FF2B5EF4-FFF2-40B4-BE49-F238E27FC236}">
                      <a16:creationId xmlns:a16="http://schemas.microsoft.com/office/drawing/2014/main" id="{DA5075ED-D59A-4F7C-8589-EA38A4A5B40C}"/>
                    </a:ext>
                  </a:extLst>
                </p:cNvPr>
                <p:cNvPicPr/>
                <p:nvPr/>
              </p:nvPicPr>
              <p:blipFill>
                <a:blip r:embed="rId45"/>
                <a:stretch>
                  <a:fillRect/>
                </a:stretch>
              </p:blipFill>
              <p:spPr>
                <a:xfrm>
                  <a:off x="9568685" y="1284128"/>
                  <a:ext cx="185760" cy="20592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01" name="Ink 100">
                  <a:extLst>
                    <a:ext uri="{FF2B5EF4-FFF2-40B4-BE49-F238E27FC236}">
                      <a16:creationId xmlns:a16="http://schemas.microsoft.com/office/drawing/2014/main" id="{A8EAC886-2A4D-13EE-E068-52E74E80CBA5}"/>
                    </a:ext>
                  </a:extLst>
                </p14:cNvPr>
                <p14:cNvContentPartPr/>
                <p14:nvPr/>
              </p14:nvContentPartPr>
              <p14:xfrm>
                <a:off x="9733565" y="1323368"/>
                <a:ext cx="371880" cy="163440"/>
              </p14:xfrm>
            </p:contentPart>
          </mc:Choice>
          <mc:Fallback xmlns="">
            <p:pic>
              <p:nvPicPr>
                <p:cNvPr id="101" name="Ink 100">
                  <a:extLst>
                    <a:ext uri="{FF2B5EF4-FFF2-40B4-BE49-F238E27FC236}">
                      <a16:creationId xmlns:a16="http://schemas.microsoft.com/office/drawing/2014/main" id="{A8EAC886-2A4D-13EE-E068-52E74E80CBA5}"/>
                    </a:ext>
                  </a:extLst>
                </p:cNvPr>
                <p:cNvPicPr/>
                <p:nvPr/>
              </p:nvPicPr>
              <p:blipFill>
                <a:blip r:embed="rId47"/>
                <a:stretch>
                  <a:fillRect/>
                </a:stretch>
              </p:blipFill>
              <p:spPr>
                <a:xfrm>
                  <a:off x="9715565" y="1287368"/>
                  <a:ext cx="40752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02" name="Ink 101">
                  <a:extLst>
                    <a:ext uri="{FF2B5EF4-FFF2-40B4-BE49-F238E27FC236}">
                      <a16:creationId xmlns:a16="http://schemas.microsoft.com/office/drawing/2014/main" id="{506708F0-D4FF-34D4-E40A-06138A2B07EB}"/>
                    </a:ext>
                  </a:extLst>
                </p14:cNvPr>
                <p14:cNvContentPartPr/>
                <p14:nvPr/>
              </p14:nvContentPartPr>
              <p14:xfrm>
                <a:off x="10095365" y="1467368"/>
                <a:ext cx="133560" cy="16920"/>
              </p14:xfrm>
            </p:contentPart>
          </mc:Choice>
          <mc:Fallback xmlns="">
            <p:pic>
              <p:nvPicPr>
                <p:cNvPr id="102" name="Ink 101">
                  <a:extLst>
                    <a:ext uri="{FF2B5EF4-FFF2-40B4-BE49-F238E27FC236}">
                      <a16:creationId xmlns:a16="http://schemas.microsoft.com/office/drawing/2014/main" id="{506708F0-D4FF-34D4-E40A-06138A2B07EB}"/>
                    </a:ext>
                  </a:extLst>
                </p:cNvPr>
                <p:cNvPicPr/>
                <p:nvPr/>
              </p:nvPicPr>
              <p:blipFill>
                <a:blip r:embed="rId49"/>
                <a:stretch>
                  <a:fillRect/>
                </a:stretch>
              </p:blipFill>
              <p:spPr>
                <a:xfrm>
                  <a:off x="10077365" y="1431368"/>
                  <a:ext cx="169200" cy="885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03" name="Ink 102">
                  <a:extLst>
                    <a:ext uri="{FF2B5EF4-FFF2-40B4-BE49-F238E27FC236}">
                      <a16:creationId xmlns:a16="http://schemas.microsoft.com/office/drawing/2014/main" id="{8D2B1801-668C-5A12-015F-5BB080525680}"/>
                    </a:ext>
                  </a:extLst>
                </p14:cNvPr>
                <p14:cNvContentPartPr/>
                <p14:nvPr/>
              </p14:nvContentPartPr>
              <p14:xfrm>
                <a:off x="10230725" y="1474928"/>
                <a:ext cx="99000" cy="68400"/>
              </p14:xfrm>
            </p:contentPart>
          </mc:Choice>
          <mc:Fallback xmlns="">
            <p:pic>
              <p:nvPicPr>
                <p:cNvPr id="103" name="Ink 102">
                  <a:extLst>
                    <a:ext uri="{FF2B5EF4-FFF2-40B4-BE49-F238E27FC236}">
                      <a16:creationId xmlns:a16="http://schemas.microsoft.com/office/drawing/2014/main" id="{8D2B1801-668C-5A12-015F-5BB080525680}"/>
                    </a:ext>
                  </a:extLst>
                </p:cNvPr>
                <p:cNvPicPr/>
                <p:nvPr/>
              </p:nvPicPr>
              <p:blipFill>
                <a:blip r:embed="rId51"/>
                <a:stretch>
                  <a:fillRect/>
                </a:stretch>
              </p:blipFill>
              <p:spPr>
                <a:xfrm>
                  <a:off x="10212725" y="1438928"/>
                  <a:ext cx="134640" cy="1400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04" name="Ink 103">
                  <a:extLst>
                    <a:ext uri="{FF2B5EF4-FFF2-40B4-BE49-F238E27FC236}">
                      <a16:creationId xmlns:a16="http://schemas.microsoft.com/office/drawing/2014/main" id="{F74DAF8E-6166-6391-AB6F-E599B45EB1F6}"/>
                    </a:ext>
                  </a:extLst>
                </p14:cNvPr>
                <p14:cNvContentPartPr/>
                <p14:nvPr/>
              </p14:nvContentPartPr>
              <p14:xfrm>
                <a:off x="10305605" y="1505168"/>
                <a:ext cx="103320" cy="49680"/>
              </p14:xfrm>
            </p:contentPart>
          </mc:Choice>
          <mc:Fallback xmlns="">
            <p:pic>
              <p:nvPicPr>
                <p:cNvPr id="104" name="Ink 103">
                  <a:extLst>
                    <a:ext uri="{FF2B5EF4-FFF2-40B4-BE49-F238E27FC236}">
                      <a16:creationId xmlns:a16="http://schemas.microsoft.com/office/drawing/2014/main" id="{F74DAF8E-6166-6391-AB6F-E599B45EB1F6}"/>
                    </a:ext>
                  </a:extLst>
                </p:cNvPr>
                <p:cNvPicPr/>
                <p:nvPr/>
              </p:nvPicPr>
              <p:blipFill>
                <a:blip r:embed="rId53"/>
                <a:stretch>
                  <a:fillRect/>
                </a:stretch>
              </p:blipFill>
              <p:spPr>
                <a:xfrm>
                  <a:off x="10287605" y="1469168"/>
                  <a:ext cx="138960" cy="12132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05" name="Ink 104">
                  <a:extLst>
                    <a:ext uri="{FF2B5EF4-FFF2-40B4-BE49-F238E27FC236}">
                      <a16:creationId xmlns:a16="http://schemas.microsoft.com/office/drawing/2014/main" id="{EDD1B508-5B15-E223-02A5-8DC2EC544EEB}"/>
                    </a:ext>
                  </a:extLst>
                </p14:cNvPr>
                <p14:cNvContentPartPr/>
                <p14:nvPr/>
              </p14:nvContentPartPr>
              <p14:xfrm>
                <a:off x="10412165" y="1512368"/>
                <a:ext cx="511200" cy="118080"/>
              </p14:xfrm>
            </p:contentPart>
          </mc:Choice>
          <mc:Fallback xmlns="">
            <p:pic>
              <p:nvPicPr>
                <p:cNvPr id="105" name="Ink 104">
                  <a:extLst>
                    <a:ext uri="{FF2B5EF4-FFF2-40B4-BE49-F238E27FC236}">
                      <a16:creationId xmlns:a16="http://schemas.microsoft.com/office/drawing/2014/main" id="{EDD1B508-5B15-E223-02A5-8DC2EC544EEB}"/>
                    </a:ext>
                  </a:extLst>
                </p:cNvPr>
                <p:cNvPicPr/>
                <p:nvPr/>
              </p:nvPicPr>
              <p:blipFill>
                <a:blip r:embed="rId55"/>
                <a:stretch>
                  <a:fillRect/>
                </a:stretch>
              </p:blipFill>
              <p:spPr>
                <a:xfrm>
                  <a:off x="10394165" y="1476368"/>
                  <a:ext cx="546840" cy="18972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6" name="Ink 105">
                  <a:extLst>
                    <a:ext uri="{FF2B5EF4-FFF2-40B4-BE49-F238E27FC236}">
                      <a16:creationId xmlns:a16="http://schemas.microsoft.com/office/drawing/2014/main" id="{D9D50A7D-6840-0888-E6A4-B6D00F229117}"/>
                    </a:ext>
                  </a:extLst>
                </p14:cNvPr>
                <p14:cNvContentPartPr/>
                <p14:nvPr/>
              </p14:nvContentPartPr>
              <p14:xfrm>
                <a:off x="10928405" y="1642688"/>
                <a:ext cx="32760" cy="24120"/>
              </p14:xfrm>
            </p:contentPart>
          </mc:Choice>
          <mc:Fallback xmlns="">
            <p:pic>
              <p:nvPicPr>
                <p:cNvPr id="106" name="Ink 105">
                  <a:extLst>
                    <a:ext uri="{FF2B5EF4-FFF2-40B4-BE49-F238E27FC236}">
                      <a16:creationId xmlns:a16="http://schemas.microsoft.com/office/drawing/2014/main" id="{D9D50A7D-6840-0888-E6A4-B6D00F229117}"/>
                    </a:ext>
                  </a:extLst>
                </p:cNvPr>
                <p:cNvPicPr/>
                <p:nvPr/>
              </p:nvPicPr>
              <p:blipFill>
                <a:blip r:embed="rId57"/>
                <a:stretch>
                  <a:fillRect/>
                </a:stretch>
              </p:blipFill>
              <p:spPr>
                <a:xfrm>
                  <a:off x="10910405" y="1606688"/>
                  <a:ext cx="68400" cy="95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8">
            <p14:nvContentPartPr>
              <p14:cNvPr id="32" name="Ink 31">
                <a:extLst>
                  <a:ext uri="{FF2B5EF4-FFF2-40B4-BE49-F238E27FC236}">
                    <a16:creationId xmlns:a16="http://schemas.microsoft.com/office/drawing/2014/main" id="{8F720065-E50F-909B-742A-D8F822A94A27}"/>
                  </a:ext>
                </a:extLst>
              </p14:cNvPr>
              <p14:cNvContentPartPr/>
              <p14:nvPr/>
            </p14:nvContentPartPr>
            <p14:xfrm>
              <a:off x="5736222" y="2937740"/>
              <a:ext cx="344880" cy="353160"/>
            </p14:xfrm>
          </p:contentPart>
        </mc:Choice>
        <mc:Fallback xmlns="">
          <p:pic>
            <p:nvPicPr>
              <p:cNvPr id="32" name="Ink 31">
                <a:extLst>
                  <a:ext uri="{FF2B5EF4-FFF2-40B4-BE49-F238E27FC236}">
                    <a16:creationId xmlns:a16="http://schemas.microsoft.com/office/drawing/2014/main" id="{8F720065-E50F-909B-742A-D8F822A94A27}"/>
                  </a:ext>
                </a:extLst>
              </p:cNvPr>
              <p:cNvPicPr/>
              <p:nvPr/>
            </p:nvPicPr>
            <p:blipFill>
              <a:blip r:embed="rId59"/>
              <a:stretch>
                <a:fillRect/>
              </a:stretch>
            </p:blipFill>
            <p:spPr>
              <a:xfrm>
                <a:off x="5718222" y="2901740"/>
                <a:ext cx="380520" cy="4248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8" name="Ink 47">
                <a:extLst>
                  <a:ext uri="{FF2B5EF4-FFF2-40B4-BE49-F238E27FC236}">
                    <a16:creationId xmlns:a16="http://schemas.microsoft.com/office/drawing/2014/main" id="{21D02B86-DD79-28A3-7958-A1085944AB0A}"/>
                  </a:ext>
                </a:extLst>
              </p14:cNvPr>
              <p14:cNvContentPartPr/>
              <p14:nvPr/>
            </p14:nvContentPartPr>
            <p14:xfrm>
              <a:off x="5748462" y="1417100"/>
              <a:ext cx="304200" cy="650160"/>
            </p14:xfrm>
          </p:contentPart>
        </mc:Choice>
        <mc:Fallback xmlns="">
          <p:pic>
            <p:nvPicPr>
              <p:cNvPr id="48" name="Ink 47">
                <a:extLst>
                  <a:ext uri="{FF2B5EF4-FFF2-40B4-BE49-F238E27FC236}">
                    <a16:creationId xmlns:a16="http://schemas.microsoft.com/office/drawing/2014/main" id="{21D02B86-DD79-28A3-7958-A1085944AB0A}"/>
                  </a:ext>
                </a:extLst>
              </p:cNvPr>
              <p:cNvPicPr/>
              <p:nvPr/>
            </p:nvPicPr>
            <p:blipFill>
              <a:blip r:embed="rId61"/>
              <a:stretch>
                <a:fillRect/>
              </a:stretch>
            </p:blipFill>
            <p:spPr>
              <a:xfrm>
                <a:off x="5730462" y="1381100"/>
                <a:ext cx="339840" cy="7218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9" name="Ink 48">
                <a:extLst>
                  <a:ext uri="{FF2B5EF4-FFF2-40B4-BE49-F238E27FC236}">
                    <a16:creationId xmlns:a16="http://schemas.microsoft.com/office/drawing/2014/main" id="{A9D52EE3-2062-86C1-27E8-F200A6BEDFBD}"/>
                  </a:ext>
                </a:extLst>
              </p14:cNvPr>
              <p14:cNvContentPartPr/>
              <p14:nvPr/>
            </p14:nvContentPartPr>
            <p14:xfrm>
              <a:off x="6105222" y="1369940"/>
              <a:ext cx="565560" cy="673920"/>
            </p14:xfrm>
          </p:contentPart>
        </mc:Choice>
        <mc:Fallback xmlns="">
          <p:pic>
            <p:nvPicPr>
              <p:cNvPr id="49" name="Ink 48">
                <a:extLst>
                  <a:ext uri="{FF2B5EF4-FFF2-40B4-BE49-F238E27FC236}">
                    <a16:creationId xmlns:a16="http://schemas.microsoft.com/office/drawing/2014/main" id="{A9D52EE3-2062-86C1-27E8-F200A6BEDFBD}"/>
                  </a:ext>
                </a:extLst>
              </p:cNvPr>
              <p:cNvPicPr/>
              <p:nvPr/>
            </p:nvPicPr>
            <p:blipFill>
              <a:blip r:embed="rId63"/>
              <a:stretch>
                <a:fillRect/>
              </a:stretch>
            </p:blipFill>
            <p:spPr>
              <a:xfrm>
                <a:off x="6087222" y="1333940"/>
                <a:ext cx="601200" cy="7455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50" name="Ink 49">
                <a:extLst>
                  <a:ext uri="{FF2B5EF4-FFF2-40B4-BE49-F238E27FC236}">
                    <a16:creationId xmlns:a16="http://schemas.microsoft.com/office/drawing/2014/main" id="{DECD44BC-CC8E-72ED-387F-774C9CF2F0B9}"/>
                  </a:ext>
                </a:extLst>
              </p14:cNvPr>
              <p14:cNvContentPartPr/>
              <p14:nvPr/>
            </p14:nvContentPartPr>
            <p14:xfrm>
              <a:off x="6682302" y="1659740"/>
              <a:ext cx="78120" cy="375840"/>
            </p14:xfrm>
          </p:contentPart>
        </mc:Choice>
        <mc:Fallback xmlns="">
          <p:pic>
            <p:nvPicPr>
              <p:cNvPr id="50" name="Ink 49">
                <a:extLst>
                  <a:ext uri="{FF2B5EF4-FFF2-40B4-BE49-F238E27FC236}">
                    <a16:creationId xmlns:a16="http://schemas.microsoft.com/office/drawing/2014/main" id="{DECD44BC-CC8E-72ED-387F-774C9CF2F0B9}"/>
                  </a:ext>
                </a:extLst>
              </p:cNvPr>
              <p:cNvPicPr/>
              <p:nvPr/>
            </p:nvPicPr>
            <p:blipFill>
              <a:blip r:embed="rId65"/>
              <a:stretch>
                <a:fillRect/>
              </a:stretch>
            </p:blipFill>
            <p:spPr>
              <a:xfrm>
                <a:off x="6664302" y="1623740"/>
                <a:ext cx="113760" cy="44748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51" name="Ink 50">
                <a:extLst>
                  <a:ext uri="{FF2B5EF4-FFF2-40B4-BE49-F238E27FC236}">
                    <a16:creationId xmlns:a16="http://schemas.microsoft.com/office/drawing/2014/main" id="{697E1C13-40CC-A05D-560A-1E3490BCD930}"/>
                  </a:ext>
                </a:extLst>
              </p14:cNvPr>
              <p14:cNvContentPartPr/>
              <p14:nvPr/>
            </p14:nvContentPartPr>
            <p14:xfrm>
              <a:off x="6803262" y="1559300"/>
              <a:ext cx="222840" cy="360360"/>
            </p14:xfrm>
          </p:contentPart>
        </mc:Choice>
        <mc:Fallback xmlns="">
          <p:pic>
            <p:nvPicPr>
              <p:cNvPr id="51" name="Ink 50">
                <a:extLst>
                  <a:ext uri="{FF2B5EF4-FFF2-40B4-BE49-F238E27FC236}">
                    <a16:creationId xmlns:a16="http://schemas.microsoft.com/office/drawing/2014/main" id="{697E1C13-40CC-A05D-560A-1E3490BCD930}"/>
                  </a:ext>
                </a:extLst>
              </p:cNvPr>
              <p:cNvPicPr/>
              <p:nvPr/>
            </p:nvPicPr>
            <p:blipFill>
              <a:blip r:embed="rId67"/>
              <a:stretch>
                <a:fillRect/>
              </a:stretch>
            </p:blipFill>
            <p:spPr>
              <a:xfrm>
                <a:off x="6785291" y="1523300"/>
                <a:ext cx="258423"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52" name="Ink 51">
                <a:extLst>
                  <a:ext uri="{FF2B5EF4-FFF2-40B4-BE49-F238E27FC236}">
                    <a16:creationId xmlns:a16="http://schemas.microsoft.com/office/drawing/2014/main" id="{1074C925-87AA-C427-C9AD-659A2DD83ACE}"/>
                  </a:ext>
                </a:extLst>
              </p14:cNvPr>
              <p14:cNvContentPartPr/>
              <p14:nvPr/>
            </p14:nvContentPartPr>
            <p14:xfrm>
              <a:off x="7021422" y="1714820"/>
              <a:ext cx="392760" cy="437400"/>
            </p14:xfrm>
          </p:contentPart>
        </mc:Choice>
        <mc:Fallback xmlns="">
          <p:pic>
            <p:nvPicPr>
              <p:cNvPr id="52" name="Ink 51">
                <a:extLst>
                  <a:ext uri="{FF2B5EF4-FFF2-40B4-BE49-F238E27FC236}">
                    <a16:creationId xmlns:a16="http://schemas.microsoft.com/office/drawing/2014/main" id="{1074C925-87AA-C427-C9AD-659A2DD83ACE}"/>
                  </a:ext>
                </a:extLst>
              </p:cNvPr>
              <p:cNvPicPr/>
              <p:nvPr/>
            </p:nvPicPr>
            <p:blipFill>
              <a:blip r:embed="rId69"/>
              <a:stretch>
                <a:fillRect/>
              </a:stretch>
            </p:blipFill>
            <p:spPr>
              <a:xfrm>
                <a:off x="7003422" y="1678820"/>
                <a:ext cx="428400" cy="50904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53" name="Ink 52">
                <a:extLst>
                  <a:ext uri="{FF2B5EF4-FFF2-40B4-BE49-F238E27FC236}">
                    <a16:creationId xmlns:a16="http://schemas.microsoft.com/office/drawing/2014/main" id="{329F3DE2-CE72-27FA-8F7E-5633574E2E9F}"/>
                  </a:ext>
                </a:extLst>
              </p14:cNvPr>
              <p14:cNvContentPartPr/>
              <p14:nvPr/>
            </p14:nvContentPartPr>
            <p14:xfrm>
              <a:off x="7440822" y="1903820"/>
              <a:ext cx="374760" cy="252360"/>
            </p14:xfrm>
          </p:contentPart>
        </mc:Choice>
        <mc:Fallback xmlns="">
          <p:pic>
            <p:nvPicPr>
              <p:cNvPr id="53" name="Ink 52">
                <a:extLst>
                  <a:ext uri="{FF2B5EF4-FFF2-40B4-BE49-F238E27FC236}">
                    <a16:creationId xmlns:a16="http://schemas.microsoft.com/office/drawing/2014/main" id="{329F3DE2-CE72-27FA-8F7E-5633574E2E9F}"/>
                  </a:ext>
                </a:extLst>
              </p:cNvPr>
              <p:cNvPicPr/>
              <p:nvPr/>
            </p:nvPicPr>
            <p:blipFill>
              <a:blip r:embed="rId71"/>
              <a:stretch>
                <a:fillRect/>
              </a:stretch>
            </p:blipFill>
            <p:spPr>
              <a:xfrm>
                <a:off x="7422822" y="1867820"/>
                <a:ext cx="410400" cy="3240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54" name="Ink 53">
                <a:extLst>
                  <a:ext uri="{FF2B5EF4-FFF2-40B4-BE49-F238E27FC236}">
                    <a16:creationId xmlns:a16="http://schemas.microsoft.com/office/drawing/2014/main" id="{C855F945-DBB4-8F80-28B7-793A258A4BCB}"/>
                  </a:ext>
                </a:extLst>
              </p14:cNvPr>
              <p14:cNvContentPartPr/>
              <p14:nvPr/>
            </p14:nvContentPartPr>
            <p14:xfrm>
              <a:off x="7844382" y="2022620"/>
              <a:ext cx="295200" cy="131040"/>
            </p14:xfrm>
          </p:contentPart>
        </mc:Choice>
        <mc:Fallback xmlns="">
          <p:pic>
            <p:nvPicPr>
              <p:cNvPr id="54" name="Ink 53">
                <a:extLst>
                  <a:ext uri="{FF2B5EF4-FFF2-40B4-BE49-F238E27FC236}">
                    <a16:creationId xmlns:a16="http://schemas.microsoft.com/office/drawing/2014/main" id="{C855F945-DBB4-8F80-28B7-793A258A4BCB}"/>
                  </a:ext>
                </a:extLst>
              </p:cNvPr>
              <p:cNvPicPr/>
              <p:nvPr/>
            </p:nvPicPr>
            <p:blipFill>
              <a:blip r:embed="rId73"/>
              <a:stretch>
                <a:fillRect/>
              </a:stretch>
            </p:blipFill>
            <p:spPr>
              <a:xfrm>
                <a:off x="7826382" y="1986620"/>
                <a:ext cx="330840" cy="2026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5" name="Ink 54">
                <a:extLst>
                  <a:ext uri="{FF2B5EF4-FFF2-40B4-BE49-F238E27FC236}">
                    <a16:creationId xmlns:a16="http://schemas.microsoft.com/office/drawing/2014/main" id="{DD756DA6-65BD-5FDF-FA1B-A783829D2FD3}"/>
                  </a:ext>
                </a:extLst>
              </p14:cNvPr>
              <p14:cNvContentPartPr/>
              <p14:nvPr/>
            </p14:nvContentPartPr>
            <p14:xfrm>
              <a:off x="8166942" y="1966820"/>
              <a:ext cx="279720" cy="186840"/>
            </p14:xfrm>
          </p:contentPart>
        </mc:Choice>
        <mc:Fallback xmlns="">
          <p:pic>
            <p:nvPicPr>
              <p:cNvPr id="55" name="Ink 54">
                <a:extLst>
                  <a:ext uri="{FF2B5EF4-FFF2-40B4-BE49-F238E27FC236}">
                    <a16:creationId xmlns:a16="http://schemas.microsoft.com/office/drawing/2014/main" id="{DD756DA6-65BD-5FDF-FA1B-A783829D2FD3}"/>
                  </a:ext>
                </a:extLst>
              </p:cNvPr>
              <p:cNvPicPr/>
              <p:nvPr/>
            </p:nvPicPr>
            <p:blipFill>
              <a:blip r:embed="rId75"/>
              <a:stretch>
                <a:fillRect/>
              </a:stretch>
            </p:blipFill>
            <p:spPr>
              <a:xfrm>
                <a:off x="8148919" y="1930820"/>
                <a:ext cx="315406"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6" name="Ink 55">
                <a:extLst>
                  <a:ext uri="{FF2B5EF4-FFF2-40B4-BE49-F238E27FC236}">
                    <a16:creationId xmlns:a16="http://schemas.microsoft.com/office/drawing/2014/main" id="{08BFA725-464B-EC8E-43D1-7296D44A7694}"/>
                  </a:ext>
                </a:extLst>
              </p14:cNvPr>
              <p14:cNvContentPartPr/>
              <p14:nvPr/>
            </p14:nvContentPartPr>
            <p14:xfrm>
              <a:off x="8445942" y="2133860"/>
              <a:ext cx="41760" cy="8280"/>
            </p14:xfrm>
          </p:contentPart>
        </mc:Choice>
        <mc:Fallback xmlns="">
          <p:pic>
            <p:nvPicPr>
              <p:cNvPr id="56" name="Ink 55">
                <a:extLst>
                  <a:ext uri="{FF2B5EF4-FFF2-40B4-BE49-F238E27FC236}">
                    <a16:creationId xmlns:a16="http://schemas.microsoft.com/office/drawing/2014/main" id="{08BFA725-464B-EC8E-43D1-7296D44A7694}"/>
                  </a:ext>
                </a:extLst>
              </p:cNvPr>
              <p:cNvPicPr/>
              <p:nvPr/>
            </p:nvPicPr>
            <p:blipFill>
              <a:blip r:embed="rId77"/>
              <a:stretch>
                <a:fillRect/>
              </a:stretch>
            </p:blipFill>
            <p:spPr>
              <a:xfrm>
                <a:off x="8427942" y="2096224"/>
                <a:ext cx="77400" cy="83176"/>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7" name="Ink 56">
                <a:extLst>
                  <a:ext uri="{FF2B5EF4-FFF2-40B4-BE49-F238E27FC236}">
                    <a16:creationId xmlns:a16="http://schemas.microsoft.com/office/drawing/2014/main" id="{562A9C98-DC68-D1C9-11F3-DB0CE46BDB8C}"/>
                  </a:ext>
                </a:extLst>
              </p14:cNvPr>
              <p14:cNvContentPartPr/>
              <p14:nvPr/>
            </p14:nvContentPartPr>
            <p14:xfrm>
              <a:off x="8459982" y="2121980"/>
              <a:ext cx="61560" cy="15480"/>
            </p14:xfrm>
          </p:contentPart>
        </mc:Choice>
        <mc:Fallback xmlns="">
          <p:pic>
            <p:nvPicPr>
              <p:cNvPr id="57" name="Ink 56">
                <a:extLst>
                  <a:ext uri="{FF2B5EF4-FFF2-40B4-BE49-F238E27FC236}">
                    <a16:creationId xmlns:a16="http://schemas.microsoft.com/office/drawing/2014/main" id="{562A9C98-DC68-D1C9-11F3-DB0CE46BDB8C}"/>
                  </a:ext>
                </a:extLst>
              </p:cNvPr>
              <p:cNvPicPr/>
              <p:nvPr/>
            </p:nvPicPr>
            <p:blipFill>
              <a:blip r:embed="rId79"/>
              <a:stretch>
                <a:fillRect/>
              </a:stretch>
            </p:blipFill>
            <p:spPr>
              <a:xfrm>
                <a:off x="8441982" y="2086798"/>
                <a:ext cx="97200" cy="85492"/>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8" name="Ink 57">
                <a:extLst>
                  <a:ext uri="{FF2B5EF4-FFF2-40B4-BE49-F238E27FC236}">
                    <a16:creationId xmlns:a16="http://schemas.microsoft.com/office/drawing/2014/main" id="{9472294D-63E9-C426-FEBE-CBD6843D48E0}"/>
                  </a:ext>
                </a:extLst>
              </p14:cNvPr>
              <p14:cNvContentPartPr/>
              <p14:nvPr/>
            </p14:nvContentPartPr>
            <p14:xfrm>
              <a:off x="8538822" y="2008580"/>
              <a:ext cx="310680" cy="109800"/>
            </p14:xfrm>
          </p:contentPart>
        </mc:Choice>
        <mc:Fallback xmlns="">
          <p:pic>
            <p:nvPicPr>
              <p:cNvPr id="58" name="Ink 57">
                <a:extLst>
                  <a:ext uri="{FF2B5EF4-FFF2-40B4-BE49-F238E27FC236}">
                    <a16:creationId xmlns:a16="http://schemas.microsoft.com/office/drawing/2014/main" id="{9472294D-63E9-C426-FEBE-CBD6843D48E0}"/>
                  </a:ext>
                </a:extLst>
              </p:cNvPr>
              <p:cNvPicPr/>
              <p:nvPr/>
            </p:nvPicPr>
            <p:blipFill>
              <a:blip r:embed="rId81"/>
              <a:stretch>
                <a:fillRect/>
              </a:stretch>
            </p:blipFill>
            <p:spPr>
              <a:xfrm>
                <a:off x="8520822" y="1972580"/>
                <a:ext cx="346320" cy="18144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9" name="Ink 58">
                <a:extLst>
                  <a:ext uri="{FF2B5EF4-FFF2-40B4-BE49-F238E27FC236}">
                    <a16:creationId xmlns:a16="http://schemas.microsoft.com/office/drawing/2014/main" id="{FFFE5589-0F1A-A88D-25DD-98B1DB098F3E}"/>
                  </a:ext>
                </a:extLst>
              </p14:cNvPr>
              <p14:cNvContentPartPr/>
              <p14:nvPr/>
            </p14:nvContentPartPr>
            <p14:xfrm>
              <a:off x="8863902" y="1792580"/>
              <a:ext cx="673920" cy="286560"/>
            </p14:xfrm>
          </p:contentPart>
        </mc:Choice>
        <mc:Fallback xmlns="">
          <p:pic>
            <p:nvPicPr>
              <p:cNvPr id="59" name="Ink 58">
                <a:extLst>
                  <a:ext uri="{FF2B5EF4-FFF2-40B4-BE49-F238E27FC236}">
                    <a16:creationId xmlns:a16="http://schemas.microsoft.com/office/drawing/2014/main" id="{FFFE5589-0F1A-A88D-25DD-98B1DB098F3E}"/>
                  </a:ext>
                </a:extLst>
              </p:cNvPr>
              <p:cNvPicPr/>
              <p:nvPr/>
            </p:nvPicPr>
            <p:blipFill>
              <a:blip r:embed="rId83"/>
              <a:stretch>
                <a:fillRect/>
              </a:stretch>
            </p:blipFill>
            <p:spPr>
              <a:xfrm>
                <a:off x="8845902" y="1756625"/>
                <a:ext cx="709560" cy="35811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60" name="Ink 59">
                <a:extLst>
                  <a:ext uri="{FF2B5EF4-FFF2-40B4-BE49-F238E27FC236}">
                    <a16:creationId xmlns:a16="http://schemas.microsoft.com/office/drawing/2014/main" id="{92E69362-C337-575E-E5FF-11BA41B29F44}"/>
                  </a:ext>
                </a:extLst>
              </p14:cNvPr>
              <p14:cNvContentPartPr/>
              <p14:nvPr/>
            </p14:nvContentPartPr>
            <p14:xfrm>
              <a:off x="9589662" y="1613300"/>
              <a:ext cx="300960" cy="474840"/>
            </p14:xfrm>
          </p:contentPart>
        </mc:Choice>
        <mc:Fallback xmlns="">
          <p:pic>
            <p:nvPicPr>
              <p:cNvPr id="60" name="Ink 59">
                <a:extLst>
                  <a:ext uri="{FF2B5EF4-FFF2-40B4-BE49-F238E27FC236}">
                    <a16:creationId xmlns:a16="http://schemas.microsoft.com/office/drawing/2014/main" id="{92E69362-C337-575E-E5FF-11BA41B29F44}"/>
                  </a:ext>
                </a:extLst>
              </p:cNvPr>
              <p:cNvPicPr/>
              <p:nvPr/>
            </p:nvPicPr>
            <p:blipFill>
              <a:blip r:embed="rId85"/>
              <a:stretch>
                <a:fillRect/>
              </a:stretch>
            </p:blipFill>
            <p:spPr>
              <a:xfrm>
                <a:off x="9571662" y="1577300"/>
                <a:ext cx="336600" cy="54648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61" name="Ink 60">
                <a:extLst>
                  <a:ext uri="{FF2B5EF4-FFF2-40B4-BE49-F238E27FC236}">
                    <a16:creationId xmlns:a16="http://schemas.microsoft.com/office/drawing/2014/main" id="{9E769891-F65F-00FE-DD39-AD583C0E6945}"/>
                  </a:ext>
                </a:extLst>
              </p14:cNvPr>
              <p14:cNvContentPartPr/>
              <p14:nvPr/>
            </p14:nvContentPartPr>
            <p14:xfrm>
              <a:off x="9929142" y="1657940"/>
              <a:ext cx="338760" cy="390600"/>
            </p14:xfrm>
          </p:contentPart>
        </mc:Choice>
        <mc:Fallback xmlns="">
          <p:pic>
            <p:nvPicPr>
              <p:cNvPr id="61" name="Ink 60">
                <a:extLst>
                  <a:ext uri="{FF2B5EF4-FFF2-40B4-BE49-F238E27FC236}">
                    <a16:creationId xmlns:a16="http://schemas.microsoft.com/office/drawing/2014/main" id="{9E769891-F65F-00FE-DD39-AD583C0E6945}"/>
                  </a:ext>
                </a:extLst>
              </p:cNvPr>
              <p:cNvPicPr/>
              <p:nvPr/>
            </p:nvPicPr>
            <p:blipFill>
              <a:blip r:embed="rId87"/>
              <a:stretch>
                <a:fillRect/>
              </a:stretch>
            </p:blipFill>
            <p:spPr>
              <a:xfrm>
                <a:off x="9911142" y="1621973"/>
                <a:ext cx="374400" cy="462174"/>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62" name="Ink 61">
                <a:extLst>
                  <a:ext uri="{FF2B5EF4-FFF2-40B4-BE49-F238E27FC236}">
                    <a16:creationId xmlns:a16="http://schemas.microsoft.com/office/drawing/2014/main" id="{7FF8CED2-5434-0104-4A59-8C2B55D39DCD}"/>
                  </a:ext>
                </a:extLst>
              </p14:cNvPr>
              <p14:cNvContentPartPr/>
              <p14:nvPr/>
            </p14:nvContentPartPr>
            <p14:xfrm>
              <a:off x="10297422" y="1952420"/>
              <a:ext cx="303840" cy="189360"/>
            </p14:xfrm>
          </p:contentPart>
        </mc:Choice>
        <mc:Fallback xmlns="">
          <p:pic>
            <p:nvPicPr>
              <p:cNvPr id="62" name="Ink 61">
                <a:extLst>
                  <a:ext uri="{FF2B5EF4-FFF2-40B4-BE49-F238E27FC236}">
                    <a16:creationId xmlns:a16="http://schemas.microsoft.com/office/drawing/2014/main" id="{7FF8CED2-5434-0104-4A59-8C2B55D39DCD}"/>
                  </a:ext>
                </a:extLst>
              </p:cNvPr>
              <p:cNvPicPr/>
              <p:nvPr/>
            </p:nvPicPr>
            <p:blipFill>
              <a:blip r:embed="rId89"/>
              <a:stretch>
                <a:fillRect/>
              </a:stretch>
            </p:blipFill>
            <p:spPr>
              <a:xfrm>
                <a:off x="10279422" y="1916488"/>
                <a:ext cx="339480" cy="260864"/>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07" name="Ink 106">
                <a:extLst>
                  <a:ext uri="{FF2B5EF4-FFF2-40B4-BE49-F238E27FC236}">
                    <a16:creationId xmlns:a16="http://schemas.microsoft.com/office/drawing/2014/main" id="{4BF5ED38-2F17-4C07-C35F-DD39351B114B}"/>
                  </a:ext>
                </a:extLst>
              </p14:cNvPr>
              <p14:cNvContentPartPr/>
              <p14:nvPr/>
            </p14:nvContentPartPr>
            <p14:xfrm>
              <a:off x="10632582" y="1965020"/>
              <a:ext cx="334080" cy="151920"/>
            </p14:xfrm>
          </p:contentPart>
        </mc:Choice>
        <mc:Fallback xmlns="">
          <p:pic>
            <p:nvPicPr>
              <p:cNvPr id="107" name="Ink 106">
                <a:extLst>
                  <a:ext uri="{FF2B5EF4-FFF2-40B4-BE49-F238E27FC236}">
                    <a16:creationId xmlns:a16="http://schemas.microsoft.com/office/drawing/2014/main" id="{4BF5ED38-2F17-4C07-C35F-DD39351B114B}"/>
                  </a:ext>
                </a:extLst>
              </p:cNvPr>
              <p:cNvPicPr/>
              <p:nvPr/>
            </p:nvPicPr>
            <p:blipFill>
              <a:blip r:embed="rId91"/>
              <a:stretch>
                <a:fillRect/>
              </a:stretch>
            </p:blipFill>
            <p:spPr>
              <a:xfrm>
                <a:off x="10614582" y="1929020"/>
                <a:ext cx="36972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10" name="Ink 109">
                <a:extLst>
                  <a:ext uri="{FF2B5EF4-FFF2-40B4-BE49-F238E27FC236}">
                    <a16:creationId xmlns:a16="http://schemas.microsoft.com/office/drawing/2014/main" id="{A259050B-36F3-97EA-F6F0-E533D6052F04}"/>
                  </a:ext>
                </a:extLst>
              </p14:cNvPr>
              <p14:cNvContentPartPr/>
              <p14:nvPr/>
            </p14:nvContentPartPr>
            <p14:xfrm>
              <a:off x="5736942" y="2745500"/>
              <a:ext cx="356400" cy="652680"/>
            </p14:xfrm>
          </p:contentPart>
        </mc:Choice>
        <mc:Fallback xmlns="">
          <p:pic>
            <p:nvPicPr>
              <p:cNvPr id="110" name="Ink 109">
                <a:extLst>
                  <a:ext uri="{FF2B5EF4-FFF2-40B4-BE49-F238E27FC236}">
                    <a16:creationId xmlns:a16="http://schemas.microsoft.com/office/drawing/2014/main" id="{A259050B-36F3-97EA-F6F0-E533D6052F04}"/>
                  </a:ext>
                </a:extLst>
              </p:cNvPr>
              <p:cNvPicPr/>
              <p:nvPr/>
            </p:nvPicPr>
            <p:blipFill>
              <a:blip r:embed="rId93"/>
              <a:stretch>
                <a:fillRect/>
              </a:stretch>
            </p:blipFill>
            <p:spPr>
              <a:xfrm>
                <a:off x="5718942" y="2709500"/>
                <a:ext cx="392040" cy="72432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11" name="Ink 110">
                <a:extLst>
                  <a:ext uri="{FF2B5EF4-FFF2-40B4-BE49-F238E27FC236}">
                    <a16:creationId xmlns:a16="http://schemas.microsoft.com/office/drawing/2014/main" id="{4672678B-E326-B486-8058-01E7987BC72B}"/>
                  </a:ext>
                </a:extLst>
              </p14:cNvPr>
              <p14:cNvContentPartPr/>
              <p14:nvPr/>
            </p14:nvContentPartPr>
            <p14:xfrm>
              <a:off x="5726142" y="1763420"/>
              <a:ext cx="518400" cy="328680"/>
            </p14:xfrm>
          </p:contentPart>
        </mc:Choice>
        <mc:Fallback xmlns="">
          <p:pic>
            <p:nvPicPr>
              <p:cNvPr id="111" name="Ink 110">
                <a:extLst>
                  <a:ext uri="{FF2B5EF4-FFF2-40B4-BE49-F238E27FC236}">
                    <a16:creationId xmlns:a16="http://schemas.microsoft.com/office/drawing/2014/main" id="{4672678B-E326-B486-8058-01E7987BC72B}"/>
                  </a:ext>
                </a:extLst>
              </p:cNvPr>
              <p:cNvPicPr/>
              <p:nvPr/>
            </p:nvPicPr>
            <p:blipFill>
              <a:blip r:embed="rId95"/>
              <a:stretch>
                <a:fillRect/>
              </a:stretch>
            </p:blipFill>
            <p:spPr>
              <a:xfrm>
                <a:off x="5708142" y="1727420"/>
                <a:ext cx="554040" cy="40032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12" name="Ink 111">
                <a:extLst>
                  <a:ext uri="{FF2B5EF4-FFF2-40B4-BE49-F238E27FC236}">
                    <a16:creationId xmlns:a16="http://schemas.microsoft.com/office/drawing/2014/main" id="{1618B652-0FAD-498E-25DF-878ACC33729D}"/>
                  </a:ext>
                </a:extLst>
              </p14:cNvPr>
              <p14:cNvContentPartPr/>
              <p14:nvPr/>
            </p14:nvContentPartPr>
            <p14:xfrm>
              <a:off x="6251022" y="1813460"/>
              <a:ext cx="330840" cy="163440"/>
            </p14:xfrm>
          </p:contentPart>
        </mc:Choice>
        <mc:Fallback xmlns="">
          <p:pic>
            <p:nvPicPr>
              <p:cNvPr id="112" name="Ink 111">
                <a:extLst>
                  <a:ext uri="{FF2B5EF4-FFF2-40B4-BE49-F238E27FC236}">
                    <a16:creationId xmlns:a16="http://schemas.microsoft.com/office/drawing/2014/main" id="{1618B652-0FAD-498E-25DF-878ACC33729D}"/>
                  </a:ext>
                </a:extLst>
              </p:cNvPr>
              <p:cNvPicPr/>
              <p:nvPr/>
            </p:nvPicPr>
            <p:blipFill>
              <a:blip r:embed="rId97"/>
              <a:stretch>
                <a:fillRect/>
              </a:stretch>
            </p:blipFill>
            <p:spPr>
              <a:xfrm>
                <a:off x="6233022" y="1777460"/>
                <a:ext cx="36648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113" name="Ink 112">
                <a:extLst>
                  <a:ext uri="{FF2B5EF4-FFF2-40B4-BE49-F238E27FC236}">
                    <a16:creationId xmlns:a16="http://schemas.microsoft.com/office/drawing/2014/main" id="{16CCD456-1013-9926-3933-8D053FAFFDD8}"/>
                  </a:ext>
                </a:extLst>
              </p14:cNvPr>
              <p14:cNvContentPartPr/>
              <p14:nvPr/>
            </p14:nvContentPartPr>
            <p14:xfrm>
              <a:off x="6551262" y="1882940"/>
              <a:ext cx="681120" cy="178920"/>
            </p14:xfrm>
          </p:contentPart>
        </mc:Choice>
        <mc:Fallback xmlns="">
          <p:pic>
            <p:nvPicPr>
              <p:cNvPr id="113" name="Ink 112">
                <a:extLst>
                  <a:ext uri="{FF2B5EF4-FFF2-40B4-BE49-F238E27FC236}">
                    <a16:creationId xmlns:a16="http://schemas.microsoft.com/office/drawing/2014/main" id="{16CCD456-1013-9926-3933-8D053FAFFDD8}"/>
                  </a:ext>
                </a:extLst>
              </p:cNvPr>
              <p:cNvPicPr/>
              <p:nvPr/>
            </p:nvPicPr>
            <p:blipFill>
              <a:blip r:embed="rId99"/>
              <a:stretch>
                <a:fillRect/>
              </a:stretch>
            </p:blipFill>
            <p:spPr>
              <a:xfrm>
                <a:off x="6533262" y="1846940"/>
                <a:ext cx="716760" cy="25056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114" name="Ink 113">
                <a:extLst>
                  <a:ext uri="{FF2B5EF4-FFF2-40B4-BE49-F238E27FC236}">
                    <a16:creationId xmlns:a16="http://schemas.microsoft.com/office/drawing/2014/main" id="{FCFC1768-AEB3-C3EF-6583-F899273E3A94}"/>
                  </a:ext>
                </a:extLst>
              </p14:cNvPr>
              <p14:cNvContentPartPr/>
              <p14:nvPr/>
            </p14:nvContentPartPr>
            <p14:xfrm>
              <a:off x="7221222" y="2021540"/>
              <a:ext cx="306000" cy="129600"/>
            </p14:xfrm>
          </p:contentPart>
        </mc:Choice>
        <mc:Fallback xmlns="">
          <p:pic>
            <p:nvPicPr>
              <p:cNvPr id="114" name="Ink 113">
                <a:extLst>
                  <a:ext uri="{FF2B5EF4-FFF2-40B4-BE49-F238E27FC236}">
                    <a16:creationId xmlns:a16="http://schemas.microsoft.com/office/drawing/2014/main" id="{FCFC1768-AEB3-C3EF-6583-F899273E3A94}"/>
                  </a:ext>
                </a:extLst>
              </p:cNvPr>
              <p:cNvPicPr/>
              <p:nvPr/>
            </p:nvPicPr>
            <p:blipFill>
              <a:blip r:embed="rId101"/>
              <a:stretch>
                <a:fillRect/>
              </a:stretch>
            </p:blipFill>
            <p:spPr>
              <a:xfrm>
                <a:off x="7203222" y="1985440"/>
                <a:ext cx="341640" cy="20144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115" name="Ink 114">
                <a:extLst>
                  <a:ext uri="{FF2B5EF4-FFF2-40B4-BE49-F238E27FC236}">
                    <a16:creationId xmlns:a16="http://schemas.microsoft.com/office/drawing/2014/main" id="{456D5796-B526-9731-5D14-8598A80EED04}"/>
                  </a:ext>
                </a:extLst>
              </p14:cNvPr>
              <p14:cNvContentPartPr/>
              <p14:nvPr/>
            </p14:nvContentPartPr>
            <p14:xfrm>
              <a:off x="7504542" y="2089220"/>
              <a:ext cx="390600" cy="128520"/>
            </p14:xfrm>
          </p:contentPart>
        </mc:Choice>
        <mc:Fallback xmlns="">
          <p:pic>
            <p:nvPicPr>
              <p:cNvPr id="115" name="Ink 114">
                <a:extLst>
                  <a:ext uri="{FF2B5EF4-FFF2-40B4-BE49-F238E27FC236}">
                    <a16:creationId xmlns:a16="http://schemas.microsoft.com/office/drawing/2014/main" id="{456D5796-B526-9731-5D14-8598A80EED04}"/>
                  </a:ext>
                </a:extLst>
              </p:cNvPr>
              <p:cNvPicPr/>
              <p:nvPr/>
            </p:nvPicPr>
            <p:blipFill>
              <a:blip r:embed="rId103"/>
              <a:stretch>
                <a:fillRect/>
              </a:stretch>
            </p:blipFill>
            <p:spPr>
              <a:xfrm>
                <a:off x="7486559" y="2053321"/>
                <a:ext cx="426207" cy="19996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116" name="Ink 115">
                <a:extLst>
                  <a:ext uri="{FF2B5EF4-FFF2-40B4-BE49-F238E27FC236}">
                    <a16:creationId xmlns:a16="http://schemas.microsoft.com/office/drawing/2014/main" id="{B7033F9E-2931-F9E7-3398-D9BFD52B264A}"/>
                  </a:ext>
                </a:extLst>
              </p14:cNvPr>
              <p14:cNvContentPartPr/>
              <p14:nvPr/>
            </p14:nvContentPartPr>
            <p14:xfrm>
              <a:off x="7875702" y="2183180"/>
              <a:ext cx="216360" cy="55440"/>
            </p14:xfrm>
          </p:contentPart>
        </mc:Choice>
        <mc:Fallback xmlns="">
          <p:pic>
            <p:nvPicPr>
              <p:cNvPr id="116" name="Ink 115">
                <a:extLst>
                  <a:ext uri="{FF2B5EF4-FFF2-40B4-BE49-F238E27FC236}">
                    <a16:creationId xmlns:a16="http://schemas.microsoft.com/office/drawing/2014/main" id="{B7033F9E-2931-F9E7-3398-D9BFD52B264A}"/>
                  </a:ext>
                </a:extLst>
              </p:cNvPr>
              <p:cNvPicPr/>
              <p:nvPr/>
            </p:nvPicPr>
            <p:blipFill>
              <a:blip r:embed="rId105"/>
              <a:stretch>
                <a:fillRect/>
              </a:stretch>
            </p:blipFill>
            <p:spPr>
              <a:xfrm>
                <a:off x="7857702" y="2147180"/>
                <a:ext cx="25200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117" name="Ink 116">
                <a:extLst>
                  <a:ext uri="{FF2B5EF4-FFF2-40B4-BE49-F238E27FC236}">
                    <a16:creationId xmlns:a16="http://schemas.microsoft.com/office/drawing/2014/main" id="{5A43407E-9E2A-B9CF-D8B0-6E335C37FD64}"/>
                  </a:ext>
                </a:extLst>
              </p14:cNvPr>
              <p14:cNvContentPartPr/>
              <p14:nvPr/>
            </p14:nvContentPartPr>
            <p14:xfrm>
              <a:off x="8078382" y="2074100"/>
              <a:ext cx="1125000" cy="185040"/>
            </p14:xfrm>
          </p:contentPart>
        </mc:Choice>
        <mc:Fallback xmlns="">
          <p:pic>
            <p:nvPicPr>
              <p:cNvPr id="117" name="Ink 116">
                <a:extLst>
                  <a:ext uri="{FF2B5EF4-FFF2-40B4-BE49-F238E27FC236}">
                    <a16:creationId xmlns:a16="http://schemas.microsoft.com/office/drawing/2014/main" id="{5A43407E-9E2A-B9CF-D8B0-6E335C37FD64}"/>
                  </a:ext>
                </a:extLst>
              </p:cNvPr>
              <p:cNvPicPr/>
              <p:nvPr/>
            </p:nvPicPr>
            <p:blipFill>
              <a:blip r:embed="rId107"/>
              <a:stretch>
                <a:fillRect/>
              </a:stretch>
            </p:blipFill>
            <p:spPr>
              <a:xfrm>
                <a:off x="8060382" y="2038100"/>
                <a:ext cx="1160640" cy="25668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18" name="Ink 117">
                <a:extLst>
                  <a:ext uri="{FF2B5EF4-FFF2-40B4-BE49-F238E27FC236}">
                    <a16:creationId xmlns:a16="http://schemas.microsoft.com/office/drawing/2014/main" id="{C176896C-FB3D-A61B-CABA-BF391F345E7E}"/>
                  </a:ext>
                </a:extLst>
              </p14:cNvPr>
              <p14:cNvContentPartPr/>
              <p14:nvPr/>
            </p14:nvContentPartPr>
            <p14:xfrm>
              <a:off x="9192582" y="1965740"/>
              <a:ext cx="370080" cy="170280"/>
            </p14:xfrm>
          </p:contentPart>
        </mc:Choice>
        <mc:Fallback xmlns="">
          <p:pic>
            <p:nvPicPr>
              <p:cNvPr id="118" name="Ink 117">
                <a:extLst>
                  <a:ext uri="{FF2B5EF4-FFF2-40B4-BE49-F238E27FC236}">
                    <a16:creationId xmlns:a16="http://schemas.microsoft.com/office/drawing/2014/main" id="{C176896C-FB3D-A61B-CABA-BF391F345E7E}"/>
                  </a:ext>
                </a:extLst>
              </p:cNvPr>
              <p:cNvPicPr/>
              <p:nvPr/>
            </p:nvPicPr>
            <p:blipFill>
              <a:blip r:embed="rId109"/>
              <a:stretch>
                <a:fillRect/>
              </a:stretch>
            </p:blipFill>
            <p:spPr>
              <a:xfrm>
                <a:off x="9174582" y="1929740"/>
                <a:ext cx="405720"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119" name="Ink 118">
                <a:extLst>
                  <a:ext uri="{FF2B5EF4-FFF2-40B4-BE49-F238E27FC236}">
                    <a16:creationId xmlns:a16="http://schemas.microsoft.com/office/drawing/2014/main" id="{E306402D-AA9F-D7F6-AABB-4E8EF83FEDF5}"/>
                  </a:ext>
                </a:extLst>
              </p14:cNvPr>
              <p14:cNvContentPartPr/>
              <p14:nvPr/>
            </p14:nvContentPartPr>
            <p14:xfrm>
              <a:off x="9527382" y="1930460"/>
              <a:ext cx="188640" cy="104040"/>
            </p14:xfrm>
          </p:contentPart>
        </mc:Choice>
        <mc:Fallback xmlns="">
          <p:pic>
            <p:nvPicPr>
              <p:cNvPr id="119" name="Ink 118">
                <a:extLst>
                  <a:ext uri="{FF2B5EF4-FFF2-40B4-BE49-F238E27FC236}">
                    <a16:creationId xmlns:a16="http://schemas.microsoft.com/office/drawing/2014/main" id="{E306402D-AA9F-D7F6-AABB-4E8EF83FEDF5}"/>
                  </a:ext>
                </a:extLst>
              </p:cNvPr>
              <p:cNvPicPr/>
              <p:nvPr/>
            </p:nvPicPr>
            <p:blipFill>
              <a:blip r:embed="rId111"/>
              <a:stretch>
                <a:fillRect/>
              </a:stretch>
            </p:blipFill>
            <p:spPr>
              <a:xfrm>
                <a:off x="9509416" y="1894460"/>
                <a:ext cx="224212"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120" name="Ink 119">
                <a:extLst>
                  <a:ext uri="{FF2B5EF4-FFF2-40B4-BE49-F238E27FC236}">
                    <a16:creationId xmlns:a16="http://schemas.microsoft.com/office/drawing/2014/main" id="{ABC0E88A-38F1-CD18-9136-9F73FA44F8FC}"/>
                  </a:ext>
                </a:extLst>
              </p14:cNvPr>
              <p14:cNvContentPartPr/>
              <p14:nvPr/>
            </p14:nvContentPartPr>
            <p14:xfrm>
              <a:off x="9702342" y="1968260"/>
              <a:ext cx="367920" cy="120240"/>
            </p14:xfrm>
          </p:contentPart>
        </mc:Choice>
        <mc:Fallback xmlns="">
          <p:pic>
            <p:nvPicPr>
              <p:cNvPr id="120" name="Ink 119">
                <a:extLst>
                  <a:ext uri="{FF2B5EF4-FFF2-40B4-BE49-F238E27FC236}">
                    <a16:creationId xmlns:a16="http://schemas.microsoft.com/office/drawing/2014/main" id="{ABC0E88A-38F1-CD18-9136-9F73FA44F8FC}"/>
                  </a:ext>
                </a:extLst>
              </p:cNvPr>
              <p:cNvPicPr/>
              <p:nvPr/>
            </p:nvPicPr>
            <p:blipFill>
              <a:blip r:embed="rId113"/>
              <a:stretch>
                <a:fillRect/>
              </a:stretch>
            </p:blipFill>
            <p:spPr>
              <a:xfrm>
                <a:off x="9684342" y="1932260"/>
                <a:ext cx="403560" cy="19188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121" name="Ink 120">
                <a:extLst>
                  <a:ext uri="{FF2B5EF4-FFF2-40B4-BE49-F238E27FC236}">
                    <a16:creationId xmlns:a16="http://schemas.microsoft.com/office/drawing/2014/main" id="{EC92F696-A300-2266-8C30-F9FC9A580C9F}"/>
                  </a:ext>
                </a:extLst>
              </p14:cNvPr>
              <p14:cNvContentPartPr/>
              <p14:nvPr/>
            </p14:nvContentPartPr>
            <p14:xfrm>
              <a:off x="10060902" y="1967180"/>
              <a:ext cx="966600" cy="258120"/>
            </p14:xfrm>
          </p:contentPart>
        </mc:Choice>
        <mc:Fallback xmlns="">
          <p:pic>
            <p:nvPicPr>
              <p:cNvPr id="121" name="Ink 120">
                <a:extLst>
                  <a:ext uri="{FF2B5EF4-FFF2-40B4-BE49-F238E27FC236}">
                    <a16:creationId xmlns:a16="http://schemas.microsoft.com/office/drawing/2014/main" id="{EC92F696-A300-2266-8C30-F9FC9A580C9F}"/>
                  </a:ext>
                </a:extLst>
              </p:cNvPr>
              <p:cNvPicPr/>
              <p:nvPr/>
            </p:nvPicPr>
            <p:blipFill>
              <a:blip r:embed="rId115"/>
              <a:stretch>
                <a:fillRect/>
              </a:stretch>
            </p:blipFill>
            <p:spPr>
              <a:xfrm>
                <a:off x="10042895" y="1931130"/>
                <a:ext cx="1002253" cy="329860"/>
              </a:xfrm>
              <a:prstGeom prst="rect">
                <a:avLst/>
              </a:prstGeom>
            </p:spPr>
          </p:pic>
        </mc:Fallback>
      </mc:AlternateContent>
    </p:spTree>
    <p:extLst>
      <p:ext uri="{BB962C8B-B14F-4D97-AF65-F5344CB8AC3E}">
        <p14:creationId xmlns:p14="http://schemas.microsoft.com/office/powerpoint/2010/main" val="139004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839BFE83-94A4-EEA0-70CE-503C2705E7B6}"/>
              </a:ext>
            </a:extLst>
          </p:cNvPr>
          <p:cNvGraphicFramePr/>
          <p:nvPr>
            <p:extLst>
              <p:ext uri="{D42A27DB-BD31-4B8C-83A1-F6EECF244321}">
                <p14:modId xmlns:p14="http://schemas.microsoft.com/office/powerpoint/2010/main" val="3390435410"/>
              </p:ext>
            </p:extLst>
          </p:nvPr>
        </p:nvGraphicFramePr>
        <p:xfrm>
          <a:off x="1712745" y="22860"/>
          <a:ext cx="8766509" cy="4817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Content Placeholder 2">
            <a:extLst>
              <a:ext uri="{FF2B5EF4-FFF2-40B4-BE49-F238E27FC236}">
                <a16:creationId xmlns:a16="http://schemas.microsoft.com/office/drawing/2014/main" id="{FB3267EE-D4AB-5FA3-FB1C-43677AE73B87}"/>
              </a:ext>
            </a:extLst>
          </p:cNvPr>
          <p:cNvSpPr>
            <a:spLocks noGrp="1"/>
          </p:cNvSpPr>
          <p:nvPr>
            <p:ph idx="1"/>
          </p:nvPr>
        </p:nvSpPr>
        <p:spPr>
          <a:xfrm>
            <a:off x="838200" y="636803"/>
            <a:ext cx="10515600" cy="5811622"/>
          </a:xfrm>
        </p:spPr>
        <p:txBody>
          <a:bodyPr>
            <a:normAutofit lnSpcReduction="10000"/>
          </a:bodyPr>
          <a:lstStyle/>
          <a:p>
            <a:pPr marL="0" indent="0">
              <a:lnSpc>
                <a:spcPct val="100000"/>
              </a:lnSpc>
              <a:spcBef>
                <a:spcPts val="200"/>
              </a:spcBef>
              <a:buNone/>
            </a:pPr>
            <a:r>
              <a:rPr lang="en-US" sz="2800">
                <a:latin typeface="+mj-lt"/>
              </a:rPr>
              <a:t>Ongoing Efforts and Future Work</a:t>
            </a:r>
          </a:p>
          <a:p>
            <a:pPr marL="741362" lvl="1" indent="-285750">
              <a:lnSpc>
                <a:spcPct val="100000"/>
              </a:lnSpc>
              <a:spcBef>
                <a:spcPts val="200"/>
              </a:spcBef>
            </a:pPr>
            <a:r>
              <a:rPr lang="en-US" sz="2400"/>
              <a:t>Implementing a physical CD model into GEODYN such that a density scaling factor can be extracted</a:t>
            </a:r>
          </a:p>
          <a:p>
            <a:pPr marL="741362" lvl="1" indent="-285750">
              <a:lnSpc>
                <a:spcPct val="100000"/>
              </a:lnSpc>
              <a:spcBef>
                <a:spcPts val="200"/>
              </a:spcBef>
            </a:pPr>
            <a:r>
              <a:rPr lang="en-US" sz="2400"/>
              <a:t>Add more models: GITM and WAM-IPE</a:t>
            </a:r>
          </a:p>
          <a:p>
            <a:pPr marL="741362" lvl="1" indent="-285750">
              <a:lnSpc>
                <a:spcPct val="100000"/>
              </a:lnSpc>
              <a:spcBef>
                <a:spcPts val="200"/>
              </a:spcBef>
            </a:pPr>
            <a:r>
              <a:rPr lang="en-US" sz="2400"/>
              <a:t>Expand ICESat-2 time period</a:t>
            </a:r>
          </a:p>
          <a:p>
            <a:pPr marL="741362" lvl="1" indent="-285750">
              <a:lnSpc>
                <a:spcPct val="100000"/>
              </a:lnSpc>
              <a:spcBef>
                <a:spcPts val="200"/>
              </a:spcBef>
            </a:pPr>
            <a:r>
              <a:rPr lang="en-US" sz="2400"/>
              <a:t>Expanding to new satellites and their POD solutions</a:t>
            </a:r>
          </a:p>
          <a:p>
            <a:pPr marL="912812" lvl="2" indent="0">
              <a:lnSpc>
                <a:spcPct val="100000"/>
              </a:lnSpc>
              <a:spcBef>
                <a:spcPts val="200"/>
              </a:spcBef>
              <a:buNone/>
            </a:pPr>
            <a:endParaRPr lang="en-US" sz="2400"/>
          </a:p>
          <a:p>
            <a:pPr marL="0" indent="0">
              <a:lnSpc>
                <a:spcPct val="100000"/>
              </a:lnSpc>
              <a:spcBef>
                <a:spcPts val="200"/>
              </a:spcBef>
              <a:buNone/>
            </a:pPr>
            <a:r>
              <a:rPr lang="en-US" sz="2800">
                <a:latin typeface="+mj-lt"/>
              </a:rPr>
              <a:t>Concluding Remarks and Questions</a:t>
            </a:r>
          </a:p>
          <a:p>
            <a:pPr marL="912812" lvl="1" indent="-457200">
              <a:buFont typeface="+mj-lt"/>
              <a:buAutoNum type="arabicPeriod"/>
            </a:pPr>
            <a:r>
              <a:rPr lang="en-US" sz="2400"/>
              <a:t>We show our tool that can use GEODYN’s POD to validate upper atmospheric density models</a:t>
            </a:r>
          </a:p>
          <a:p>
            <a:pPr marL="912812" lvl="1" indent="-457200">
              <a:buFont typeface="+mj-lt"/>
              <a:buAutoNum type="arabicPeriod"/>
            </a:pPr>
            <a:r>
              <a:rPr lang="en-US" sz="2400"/>
              <a:t>Allow POD program to access many density models while remaining user-friendly</a:t>
            </a:r>
          </a:p>
          <a:p>
            <a:pPr marL="912812" lvl="1" indent="-457200">
              <a:buFont typeface="+mj-lt"/>
              <a:buAutoNum type="arabicPeriod"/>
            </a:pPr>
            <a:r>
              <a:rPr lang="en-US" sz="2400"/>
              <a:t>Perform a case-study validation using ICESat-2</a:t>
            </a:r>
          </a:p>
          <a:p>
            <a:pPr marL="1370012" lvl="2" indent="-457200"/>
            <a:r>
              <a:rPr lang="en-US" sz="2400"/>
              <a:t>HASDM performs best under these conditions, JB2008 performed 2</a:t>
            </a:r>
            <a:r>
              <a:rPr lang="en-US" sz="2400" baseline="30000"/>
              <a:t>nd</a:t>
            </a:r>
            <a:r>
              <a:rPr lang="en-US" sz="2400"/>
              <a:t> best</a:t>
            </a:r>
            <a:endParaRPr lang="en-US"/>
          </a:p>
        </p:txBody>
      </p:sp>
      <p:sp>
        <p:nvSpPr>
          <p:cNvPr id="12" name="Rectangle 11">
            <a:extLst>
              <a:ext uri="{FF2B5EF4-FFF2-40B4-BE49-F238E27FC236}">
                <a16:creationId xmlns:a16="http://schemas.microsoft.com/office/drawing/2014/main" id="{C09CA768-ED09-E0BC-98E2-E2A437B44019}"/>
              </a:ext>
            </a:extLst>
          </p:cNvPr>
          <p:cNvSpPr/>
          <p:nvPr/>
        </p:nvSpPr>
        <p:spPr>
          <a:xfrm>
            <a:off x="723900" y="3086100"/>
            <a:ext cx="10629900" cy="3135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3673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9D931D-E24E-AD61-B83A-E02DB4D177A1}"/>
              </a:ext>
            </a:extLst>
          </p:cNvPr>
          <p:cNvSpPr>
            <a:spLocks noGrp="1"/>
          </p:cNvSpPr>
          <p:nvPr>
            <p:ph idx="1"/>
          </p:nvPr>
        </p:nvSpPr>
        <p:spPr>
          <a:xfrm>
            <a:off x="838200" y="636803"/>
            <a:ext cx="10515600" cy="5811622"/>
          </a:xfrm>
        </p:spPr>
        <p:txBody>
          <a:bodyPr vert="horz" lIns="91440" tIns="45720" rIns="91440" bIns="45720" rtlCol="0" anchor="t">
            <a:normAutofit lnSpcReduction="10000"/>
          </a:bodyPr>
          <a:lstStyle/>
          <a:p>
            <a:pPr marL="0" indent="0">
              <a:lnSpc>
                <a:spcPct val="100000"/>
              </a:lnSpc>
              <a:spcBef>
                <a:spcPts val="200"/>
              </a:spcBef>
              <a:buNone/>
            </a:pPr>
            <a:r>
              <a:rPr lang="en-US" sz="2800">
                <a:solidFill>
                  <a:schemeClr val="bg1">
                    <a:lumMod val="65000"/>
                  </a:schemeClr>
                </a:solidFill>
                <a:latin typeface="+mj-lt"/>
              </a:rPr>
              <a:t>Ongoing Efforts and Future Work</a:t>
            </a:r>
          </a:p>
          <a:p>
            <a:pPr marL="741045" lvl="1" indent="-285750">
              <a:lnSpc>
                <a:spcPct val="100000"/>
              </a:lnSpc>
              <a:spcBef>
                <a:spcPts val="200"/>
              </a:spcBef>
            </a:pPr>
            <a:r>
              <a:rPr lang="en-US" sz="2400">
                <a:solidFill>
                  <a:schemeClr val="bg1">
                    <a:lumMod val="65000"/>
                  </a:schemeClr>
                </a:solidFill>
              </a:rPr>
              <a:t>Implementing a physical CD model into GEODYN such that a density scaling factor can be extracted</a:t>
            </a:r>
            <a:endParaRPr lang="en-US" sz="2400">
              <a:solidFill>
                <a:schemeClr val="bg1">
                  <a:lumMod val="65000"/>
                </a:schemeClr>
              </a:solidFill>
              <a:cs typeface="Calibri"/>
            </a:endParaRPr>
          </a:p>
          <a:p>
            <a:pPr marL="741045" lvl="1" indent="-285750">
              <a:lnSpc>
                <a:spcPct val="100000"/>
              </a:lnSpc>
              <a:spcBef>
                <a:spcPts val="200"/>
              </a:spcBef>
            </a:pPr>
            <a:r>
              <a:rPr lang="en-US" sz="2400">
                <a:solidFill>
                  <a:schemeClr val="bg1">
                    <a:lumMod val="65000"/>
                  </a:schemeClr>
                </a:solidFill>
              </a:rPr>
              <a:t>Add more models: GITM and WAM-IPE</a:t>
            </a:r>
            <a:endParaRPr lang="en-US" sz="2400">
              <a:solidFill>
                <a:schemeClr val="bg1">
                  <a:lumMod val="65000"/>
                </a:schemeClr>
              </a:solidFill>
              <a:cs typeface="Calibri"/>
            </a:endParaRPr>
          </a:p>
          <a:p>
            <a:pPr marL="741045" lvl="1" indent="-285750">
              <a:lnSpc>
                <a:spcPct val="100000"/>
              </a:lnSpc>
              <a:spcBef>
                <a:spcPts val="200"/>
              </a:spcBef>
            </a:pPr>
            <a:r>
              <a:rPr lang="en-US" sz="2400">
                <a:solidFill>
                  <a:schemeClr val="bg1">
                    <a:lumMod val="65000"/>
                  </a:schemeClr>
                </a:solidFill>
              </a:rPr>
              <a:t>Expand ICESat-2 time period</a:t>
            </a:r>
            <a:endParaRPr lang="en-US" sz="2400">
              <a:solidFill>
                <a:schemeClr val="bg1">
                  <a:lumMod val="65000"/>
                </a:schemeClr>
              </a:solidFill>
              <a:cs typeface="Calibri"/>
            </a:endParaRPr>
          </a:p>
          <a:p>
            <a:pPr marL="741045" lvl="1" indent="-285750">
              <a:lnSpc>
                <a:spcPct val="100000"/>
              </a:lnSpc>
              <a:spcBef>
                <a:spcPts val="200"/>
              </a:spcBef>
            </a:pPr>
            <a:r>
              <a:rPr lang="en-US" sz="2400">
                <a:solidFill>
                  <a:schemeClr val="bg1">
                    <a:lumMod val="65000"/>
                  </a:schemeClr>
                </a:solidFill>
              </a:rPr>
              <a:t>Expanding to new satellites and their POD solutions</a:t>
            </a:r>
            <a:endParaRPr lang="en-US" sz="2400">
              <a:solidFill>
                <a:schemeClr val="bg1">
                  <a:lumMod val="65000"/>
                </a:schemeClr>
              </a:solidFill>
              <a:cs typeface="Calibri"/>
            </a:endParaRPr>
          </a:p>
          <a:p>
            <a:pPr marL="912495" lvl="2" indent="0">
              <a:lnSpc>
                <a:spcPct val="100000"/>
              </a:lnSpc>
              <a:spcBef>
                <a:spcPts val="200"/>
              </a:spcBef>
              <a:buNone/>
            </a:pPr>
            <a:endParaRPr lang="en-US" sz="2400">
              <a:cs typeface="Calibri" panose="020F0502020204030204"/>
            </a:endParaRPr>
          </a:p>
          <a:p>
            <a:pPr marL="0" indent="0">
              <a:lnSpc>
                <a:spcPct val="100000"/>
              </a:lnSpc>
              <a:spcBef>
                <a:spcPts val="200"/>
              </a:spcBef>
              <a:buNone/>
            </a:pPr>
            <a:r>
              <a:rPr lang="en-US" sz="2800">
                <a:latin typeface="+mj-lt"/>
              </a:rPr>
              <a:t>Concluding Remarks and Questions</a:t>
            </a:r>
            <a:endParaRPr lang="en-US" sz="2800">
              <a:latin typeface="+mj-lt"/>
              <a:cs typeface="Calibri Light"/>
            </a:endParaRPr>
          </a:p>
          <a:p>
            <a:pPr marL="912495" lvl="1" indent="-457200">
              <a:buFont typeface="+mj-lt"/>
              <a:buAutoNum type="arabicPeriod"/>
            </a:pPr>
            <a:r>
              <a:rPr lang="en-US" sz="2400"/>
              <a:t>We show our tool can use GEODYN’s POD to validate upper atmospheric density models</a:t>
            </a:r>
            <a:endParaRPr lang="en-US" sz="2400">
              <a:cs typeface="Calibri"/>
            </a:endParaRPr>
          </a:p>
          <a:p>
            <a:pPr marL="912495" lvl="1" indent="-457200">
              <a:buFont typeface="+mj-lt"/>
              <a:buAutoNum type="arabicPeriod"/>
            </a:pPr>
            <a:r>
              <a:rPr lang="en-US" sz="2400"/>
              <a:t>Allow POD program to access many density models while remaining user-friendly</a:t>
            </a:r>
            <a:endParaRPr lang="en-US" sz="2400">
              <a:cs typeface="Calibri"/>
            </a:endParaRPr>
          </a:p>
          <a:p>
            <a:pPr marL="912495" lvl="1" indent="-457200">
              <a:buFont typeface="+mj-lt"/>
              <a:buAutoNum type="arabicPeriod"/>
            </a:pPr>
            <a:r>
              <a:rPr lang="en-US" sz="2400"/>
              <a:t>Perform a case-study validation using ICESat-2</a:t>
            </a:r>
            <a:endParaRPr lang="en-US" sz="2400">
              <a:cs typeface="Calibri"/>
            </a:endParaRPr>
          </a:p>
          <a:p>
            <a:pPr marL="1369695" lvl="2" indent="-457200"/>
            <a:r>
              <a:rPr lang="en-US" sz="2400"/>
              <a:t>HASDM performs best under these conditions, JB2008 performed 2</a:t>
            </a:r>
            <a:r>
              <a:rPr lang="en-US" sz="2400" baseline="30000"/>
              <a:t>nd</a:t>
            </a:r>
            <a:r>
              <a:rPr lang="en-US" sz="2400"/>
              <a:t> best</a:t>
            </a:r>
            <a:endParaRPr lang="en-US">
              <a:cs typeface="Calibri" panose="020F0502020204030204"/>
            </a:endParaRPr>
          </a:p>
        </p:txBody>
      </p:sp>
      <p:graphicFrame>
        <p:nvGraphicFramePr>
          <p:cNvPr id="4" name="Diagram 3">
            <a:extLst>
              <a:ext uri="{FF2B5EF4-FFF2-40B4-BE49-F238E27FC236}">
                <a16:creationId xmlns:a16="http://schemas.microsoft.com/office/drawing/2014/main" id="{B5933166-45D7-126C-4C72-A09E362058ED}"/>
              </a:ext>
            </a:extLst>
          </p:cNvPr>
          <p:cNvGraphicFramePr/>
          <p:nvPr>
            <p:extLst>
              <p:ext uri="{D42A27DB-BD31-4B8C-83A1-F6EECF244321}">
                <p14:modId xmlns:p14="http://schemas.microsoft.com/office/powerpoint/2010/main" val="2912053150"/>
              </p:ext>
            </p:extLst>
          </p:nvPr>
        </p:nvGraphicFramePr>
        <p:xfrm>
          <a:off x="1712745" y="22860"/>
          <a:ext cx="8766509" cy="4817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4102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CEEF3BF-F249-44A2-9375-C44681D3CB7D}"/>
              </a:ext>
            </a:extLst>
          </p:cNvPr>
          <p:cNvSpPr txBox="1">
            <a:spLocks/>
          </p:cNvSpPr>
          <p:nvPr/>
        </p:nvSpPr>
        <p:spPr>
          <a:xfrm>
            <a:off x="623047" y="149915"/>
            <a:ext cx="4433047" cy="90525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en-US"/>
          </a:p>
        </p:txBody>
      </p:sp>
      <p:pic>
        <p:nvPicPr>
          <p:cNvPr id="11" name="Picture 10">
            <a:extLst>
              <a:ext uri="{FF2B5EF4-FFF2-40B4-BE49-F238E27FC236}">
                <a16:creationId xmlns:a16="http://schemas.microsoft.com/office/drawing/2014/main" id="{380334D9-9947-7274-E452-95B62D2EBFA9}"/>
              </a:ext>
            </a:extLst>
          </p:cNvPr>
          <p:cNvPicPr>
            <a:picLocks noChangeAspect="1"/>
          </p:cNvPicPr>
          <p:nvPr/>
        </p:nvPicPr>
        <p:blipFill>
          <a:blip r:embed="rId2"/>
          <a:srcRect/>
          <a:stretch/>
        </p:blipFill>
        <p:spPr>
          <a:xfrm>
            <a:off x="1839462" y="838542"/>
            <a:ext cx="8513076" cy="4940346"/>
          </a:xfrm>
          <a:prstGeom prst="rect">
            <a:avLst/>
          </a:prstGeom>
        </p:spPr>
      </p:pic>
    </p:spTree>
    <p:extLst>
      <p:ext uri="{BB962C8B-B14F-4D97-AF65-F5344CB8AC3E}">
        <p14:creationId xmlns:p14="http://schemas.microsoft.com/office/powerpoint/2010/main" val="114596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DF65FA1-E916-CB33-76C4-054A5E22620F}"/>
              </a:ext>
            </a:extLst>
          </p:cNvPr>
          <p:cNvSpPr txBox="1"/>
          <p:nvPr/>
        </p:nvSpPr>
        <p:spPr>
          <a:xfrm>
            <a:off x="570781" y="1101637"/>
            <a:ext cx="6271404" cy="584775"/>
          </a:xfrm>
          <a:prstGeom prst="rect">
            <a:avLst/>
          </a:prstGeom>
          <a:noFill/>
        </p:spPr>
        <p:txBody>
          <a:bodyPr wrap="square">
            <a:spAutoFit/>
          </a:bodyPr>
          <a:lstStyle/>
          <a:p>
            <a:r>
              <a:rPr lang="en-US" sz="3200" dirty="0">
                <a:solidFill>
                  <a:schemeClr val="bg1"/>
                </a:solidFill>
              </a:rPr>
              <a:t>3-month result</a:t>
            </a:r>
          </a:p>
        </p:txBody>
      </p:sp>
      <p:pic>
        <p:nvPicPr>
          <p:cNvPr id="9" name="Picture 8">
            <a:extLst>
              <a:ext uri="{FF2B5EF4-FFF2-40B4-BE49-F238E27FC236}">
                <a16:creationId xmlns:a16="http://schemas.microsoft.com/office/drawing/2014/main" id="{F18AA983-8497-258E-07CC-1F3DF4D493F9}"/>
              </a:ext>
            </a:extLst>
          </p:cNvPr>
          <p:cNvPicPr>
            <a:picLocks noChangeAspect="1"/>
          </p:cNvPicPr>
          <p:nvPr/>
        </p:nvPicPr>
        <p:blipFill>
          <a:blip r:embed="rId2"/>
          <a:stretch>
            <a:fillRect/>
          </a:stretch>
        </p:blipFill>
        <p:spPr>
          <a:xfrm>
            <a:off x="5417466" y="405947"/>
            <a:ext cx="5719121" cy="5857859"/>
          </a:xfrm>
          <a:prstGeom prst="rect">
            <a:avLst/>
          </a:prstGeom>
        </p:spPr>
      </p:pic>
      <p:pic>
        <p:nvPicPr>
          <p:cNvPr id="3" name="Picture 2" descr="Diagram&#10;&#10;Description automatically generated with medium confidence">
            <a:extLst>
              <a:ext uri="{FF2B5EF4-FFF2-40B4-BE49-F238E27FC236}">
                <a16:creationId xmlns:a16="http://schemas.microsoft.com/office/drawing/2014/main" id="{CCD50671-85C2-33F2-1B7C-05C9BB949324}"/>
              </a:ext>
            </a:extLst>
          </p:cNvPr>
          <p:cNvPicPr>
            <a:picLocks noChangeAspect="1"/>
          </p:cNvPicPr>
          <p:nvPr/>
        </p:nvPicPr>
        <p:blipFill>
          <a:blip r:embed="rId3"/>
          <a:stretch>
            <a:fillRect/>
          </a:stretch>
        </p:blipFill>
        <p:spPr>
          <a:xfrm>
            <a:off x="5281352" y="0"/>
            <a:ext cx="6271404" cy="6898544"/>
          </a:xfrm>
          <a:prstGeom prst="rect">
            <a:avLst/>
          </a:prstGeom>
        </p:spPr>
      </p:pic>
    </p:spTree>
    <p:extLst>
      <p:ext uri="{BB962C8B-B14F-4D97-AF65-F5344CB8AC3E}">
        <p14:creationId xmlns:p14="http://schemas.microsoft.com/office/powerpoint/2010/main" val="3603412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D050D-DA89-F221-0A0C-3A1195E49F03}"/>
              </a:ext>
            </a:extLst>
          </p:cNvPr>
          <p:cNvSpPr>
            <a:spLocks noGrp="1"/>
          </p:cNvSpPr>
          <p:nvPr>
            <p:ph type="title"/>
          </p:nvPr>
        </p:nvSpPr>
        <p:spPr/>
        <p:txBody>
          <a:bodyPr>
            <a:normAutofit/>
          </a:bodyPr>
          <a:lstStyle/>
          <a:p>
            <a:r>
              <a:rPr lang="en-US" sz="2600"/>
              <a:t>Validation as Motivation</a:t>
            </a:r>
          </a:p>
        </p:txBody>
      </p:sp>
      <p:sp>
        <p:nvSpPr>
          <p:cNvPr id="3" name="Content Placeholder 2">
            <a:extLst>
              <a:ext uri="{FF2B5EF4-FFF2-40B4-BE49-F238E27FC236}">
                <a16:creationId xmlns:a16="http://schemas.microsoft.com/office/drawing/2014/main" id="{CD8AD401-463E-962F-9B4F-A315DEB6B00B}"/>
              </a:ext>
            </a:extLst>
          </p:cNvPr>
          <p:cNvSpPr>
            <a:spLocks noGrp="1"/>
          </p:cNvSpPr>
          <p:nvPr>
            <p:ph idx="1"/>
          </p:nvPr>
        </p:nvSpPr>
        <p:spPr>
          <a:xfrm>
            <a:off x="843481" y="1570253"/>
            <a:ext cx="6123376" cy="4610370"/>
          </a:xfrm>
        </p:spPr>
        <p:txBody>
          <a:bodyPr vert="horz" lIns="91440" tIns="45720" rIns="91440" bIns="45720" rtlCol="0" anchor="t">
            <a:normAutofit/>
          </a:bodyPr>
          <a:lstStyle/>
          <a:p>
            <a:pPr marL="457200" indent="-457200">
              <a:lnSpc>
                <a:spcPct val="100000"/>
              </a:lnSpc>
              <a:spcBef>
                <a:spcPts val="200"/>
              </a:spcBef>
              <a:buFont typeface="+mj-lt"/>
              <a:buAutoNum type="arabicPeriod"/>
            </a:pPr>
            <a:r>
              <a:rPr lang="en-US"/>
              <a:t>Leverages the high-precision nature of space geodetic POD, but refashioned to focus on satellite drag and density model validation.</a:t>
            </a:r>
          </a:p>
          <a:p>
            <a:pPr marL="457200" indent="-457200">
              <a:lnSpc>
                <a:spcPct val="100000"/>
              </a:lnSpc>
              <a:spcBef>
                <a:spcPts val="200"/>
              </a:spcBef>
              <a:buFont typeface="+mj-lt"/>
              <a:buAutoNum type="arabicPeriod" startAt="2"/>
            </a:pPr>
            <a:endParaRPr lang="en-US"/>
          </a:p>
          <a:p>
            <a:pPr marL="457200" indent="-457200">
              <a:lnSpc>
                <a:spcPct val="100000"/>
              </a:lnSpc>
              <a:spcBef>
                <a:spcPts val="200"/>
              </a:spcBef>
              <a:buFont typeface="+mj-lt"/>
              <a:buAutoNum type="arabicPeriod" startAt="2"/>
            </a:pPr>
            <a:r>
              <a:rPr lang="en-US"/>
              <a:t>Takes advantage of the global </a:t>
            </a:r>
            <a:r>
              <a:rPr lang="en-US">
                <a:effectLst/>
                <a:latin typeface="Calibri"/>
                <a:cs typeface="Calibri"/>
              </a:rPr>
              <a:t>coverage becoming available through </a:t>
            </a:r>
            <a:r>
              <a:rPr lang="en-US">
                <a:latin typeface="Calibri"/>
                <a:cs typeface="Calibri"/>
              </a:rPr>
              <a:t>other</a:t>
            </a:r>
            <a:r>
              <a:rPr lang="en-US">
                <a:solidFill>
                  <a:srgbClr val="FF0000"/>
                </a:solidFill>
                <a:latin typeface="Calibri"/>
                <a:cs typeface="Calibri"/>
              </a:rPr>
              <a:t> </a:t>
            </a:r>
            <a:r>
              <a:rPr lang="en-US">
                <a:latin typeface="Calibri"/>
                <a:cs typeface="Calibri"/>
              </a:rPr>
              <a:t>GNSS-enabled</a:t>
            </a:r>
            <a:r>
              <a:rPr lang="en-US">
                <a:effectLst/>
                <a:latin typeface="Calibri"/>
                <a:cs typeface="Calibri"/>
              </a:rPr>
              <a:t> satellites</a:t>
            </a:r>
            <a:endParaRPr lang="en-US">
              <a:latin typeface="Calibri"/>
              <a:cs typeface="Calibri"/>
            </a:endParaRPr>
          </a:p>
          <a:p>
            <a:pPr marL="457200" indent="-457200">
              <a:lnSpc>
                <a:spcPct val="100000"/>
              </a:lnSpc>
              <a:spcBef>
                <a:spcPts val="200"/>
              </a:spcBef>
              <a:buFont typeface="+mj-lt"/>
              <a:buAutoNum type="arabicPeriod" startAt="2"/>
            </a:pPr>
            <a:endParaRPr lang="en-US"/>
          </a:p>
          <a:p>
            <a:pPr marL="457200" indent="-457200">
              <a:lnSpc>
                <a:spcPct val="100000"/>
              </a:lnSpc>
              <a:spcBef>
                <a:spcPts val="200"/>
              </a:spcBef>
              <a:buFont typeface="+mj-lt"/>
              <a:buAutoNum type="arabicPeriod" startAt="2"/>
            </a:pPr>
            <a:r>
              <a:rPr lang="en-US"/>
              <a:t>Almost any high-quality POD solution can theoretically be used for density model validation through this new tool</a:t>
            </a:r>
          </a:p>
          <a:p>
            <a:pPr marL="457200" indent="-457200">
              <a:buFont typeface="+mj-lt"/>
              <a:buAutoNum type="arabicPeriod" startAt="2"/>
            </a:pPr>
            <a:endParaRPr lang="en-US"/>
          </a:p>
        </p:txBody>
      </p:sp>
      <p:graphicFrame>
        <p:nvGraphicFramePr>
          <p:cNvPr id="9" name="Diagram 8">
            <a:extLst>
              <a:ext uri="{FF2B5EF4-FFF2-40B4-BE49-F238E27FC236}">
                <a16:creationId xmlns:a16="http://schemas.microsoft.com/office/drawing/2014/main" id="{CECF6469-6BC2-215A-6885-91BE5561B794}"/>
              </a:ext>
            </a:extLst>
          </p:cNvPr>
          <p:cNvGraphicFramePr/>
          <p:nvPr>
            <p:extLst>
              <p:ext uri="{D42A27DB-BD31-4B8C-83A1-F6EECF244321}">
                <p14:modId xmlns:p14="http://schemas.microsoft.com/office/powerpoint/2010/main" val="2641086376"/>
              </p:ext>
            </p:extLst>
          </p:nvPr>
        </p:nvGraphicFramePr>
        <p:xfrm>
          <a:off x="1712745" y="22860"/>
          <a:ext cx="8766509" cy="4817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oup 3">
            <a:extLst>
              <a:ext uri="{FF2B5EF4-FFF2-40B4-BE49-F238E27FC236}">
                <a16:creationId xmlns:a16="http://schemas.microsoft.com/office/drawing/2014/main" id="{AD4FB259-2781-220D-DAB3-9B41CA29D965}"/>
              </a:ext>
            </a:extLst>
          </p:cNvPr>
          <p:cNvGrpSpPr/>
          <p:nvPr/>
        </p:nvGrpSpPr>
        <p:grpSpPr>
          <a:xfrm>
            <a:off x="7657484" y="1497873"/>
            <a:ext cx="3701597" cy="3696357"/>
            <a:chOff x="8290106" y="1300828"/>
            <a:chExt cx="3262525" cy="3205426"/>
          </a:xfrm>
        </p:grpSpPr>
        <p:sp>
          <p:nvSpPr>
            <p:cNvPr id="5" name="TextBox 4">
              <a:extLst>
                <a:ext uri="{FF2B5EF4-FFF2-40B4-BE49-F238E27FC236}">
                  <a16:creationId xmlns:a16="http://schemas.microsoft.com/office/drawing/2014/main" id="{3ADCCB3A-3A4F-B789-5360-67851B5053B4}"/>
                </a:ext>
              </a:extLst>
            </p:cNvPr>
            <p:cNvSpPr txBox="1"/>
            <p:nvPr/>
          </p:nvSpPr>
          <p:spPr>
            <a:xfrm>
              <a:off x="8290106" y="4044589"/>
              <a:ext cx="3262525" cy="461665"/>
            </a:xfrm>
            <a:prstGeom prst="rect">
              <a:avLst/>
            </a:prstGeom>
            <a:noFill/>
          </p:spPr>
          <p:txBody>
            <a:bodyPr wrap="square" rtlCol="0">
              <a:spAutoFit/>
            </a:bodyPr>
            <a:lstStyle/>
            <a:p>
              <a:pPr algn="ctr"/>
              <a:r>
                <a:rPr lang="en-US" sz="1200"/>
                <a:t>Animated GIF of the ICESat-2’s Polar Orbit from</a:t>
              </a:r>
            </a:p>
            <a:p>
              <a:pPr algn="ctr"/>
              <a:r>
                <a:rPr lang="en-US" sz="1200"/>
                <a:t>the </a:t>
              </a:r>
              <a:r>
                <a:rPr lang="en-US" sz="1200">
                  <a:hlinkClick r:id="rId7"/>
                </a:rPr>
                <a:t>ICESat-2 Visualization Gallery</a:t>
              </a:r>
              <a:endParaRPr lang="en-US" sz="1200"/>
            </a:p>
          </p:txBody>
        </p:sp>
        <p:pic>
          <p:nvPicPr>
            <p:cNvPr id="6" name="Picture 4" descr="Animated GIF of ICESat orbits.">
              <a:extLst>
                <a:ext uri="{FF2B5EF4-FFF2-40B4-BE49-F238E27FC236}">
                  <a16:creationId xmlns:a16="http://schemas.microsoft.com/office/drawing/2014/main" id="{FD77AD37-EE06-9093-D481-626063604A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90106" y="1300828"/>
              <a:ext cx="3262525" cy="26574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74286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Diagram 25">
            <a:extLst>
              <a:ext uri="{FF2B5EF4-FFF2-40B4-BE49-F238E27FC236}">
                <a16:creationId xmlns:a16="http://schemas.microsoft.com/office/drawing/2014/main" id="{F95C026D-6E33-D3A6-C1FE-2124B182DABC}"/>
              </a:ext>
            </a:extLst>
          </p:cNvPr>
          <p:cNvGraphicFramePr/>
          <p:nvPr>
            <p:extLst>
              <p:ext uri="{D42A27DB-BD31-4B8C-83A1-F6EECF244321}">
                <p14:modId xmlns:p14="http://schemas.microsoft.com/office/powerpoint/2010/main" val="3322220863"/>
              </p:ext>
            </p:extLst>
          </p:nvPr>
        </p:nvGraphicFramePr>
        <p:xfrm>
          <a:off x="1712745" y="22860"/>
          <a:ext cx="8766509" cy="4817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28FCA7CD-AB9B-DA99-B97D-82249012C81E}"/>
              </a:ext>
            </a:extLst>
          </p:cNvPr>
          <p:cNvSpPr txBox="1"/>
          <p:nvPr/>
        </p:nvSpPr>
        <p:spPr>
          <a:xfrm>
            <a:off x="1441096" y="5323431"/>
            <a:ext cx="2252796" cy="369332"/>
          </a:xfrm>
          <a:prstGeom prst="rect">
            <a:avLst/>
          </a:prstGeom>
          <a:noFill/>
        </p:spPr>
        <p:txBody>
          <a:bodyPr wrap="none" rtlCol="0" anchor="ctr">
            <a:spAutoFit/>
          </a:bodyPr>
          <a:lstStyle/>
          <a:p>
            <a:pPr algn="ctr"/>
            <a:r>
              <a:rPr lang="en-US">
                <a:solidFill>
                  <a:schemeClr val="tx1"/>
                </a:solidFill>
              </a:rPr>
              <a:t>Re-determined orbits:</a:t>
            </a:r>
          </a:p>
        </p:txBody>
      </p:sp>
      <p:grpSp>
        <p:nvGrpSpPr>
          <p:cNvPr id="103" name="Group 102">
            <a:extLst>
              <a:ext uri="{FF2B5EF4-FFF2-40B4-BE49-F238E27FC236}">
                <a16:creationId xmlns:a16="http://schemas.microsoft.com/office/drawing/2014/main" id="{1FCA83EE-C827-9AEB-7B3E-F45FE7DD5D5D}"/>
              </a:ext>
            </a:extLst>
          </p:cNvPr>
          <p:cNvGrpSpPr/>
          <p:nvPr/>
        </p:nvGrpSpPr>
        <p:grpSpPr>
          <a:xfrm>
            <a:off x="4046067" y="3732579"/>
            <a:ext cx="505266" cy="893066"/>
            <a:chOff x="5056902" y="905304"/>
            <a:chExt cx="2649526" cy="4683087"/>
          </a:xfrm>
        </p:grpSpPr>
        <p:pic>
          <p:nvPicPr>
            <p:cNvPr id="104" name="Graphic 103">
              <a:extLst>
                <a:ext uri="{FF2B5EF4-FFF2-40B4-BE49-F238E27FC236}">
                  <a16:creationId xmlns:a16="http://schemas.microsoft.com/office/drawing/2014/main" id="{DCFB01AB-CBCA-4385-8F0B-32763EC79685}"/>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49731"/>
            <a:stretch/>
          </p:blipFill>
          <p:spPr>
            <a:xfrm>
              <a:off x="6381663" y="1941167"/>
              <a:ext cx="1324765" cy="2633817"/>
            </a:xfrm>
            <a:prstGeom prst="rect">
              <a:avLst/>
            </a:prstGeom>
          </p:spPr>
        </p:pic>
        <p:sp>
          <p:nvSpPr>
            <p:cNvPr id="105" name="Oval 104">
              <a:extLst>
                <a:ext uri="{FF2B5EF4-FFF2-40B4-BE49-F238E27FC236}">
                  <a16:creationId xmlns:a16="http://schemas.microsoft.com/office/drawing/2014/main" id="{D867441A-2D80-EBAF-86EE-49CF59BAB06D}"/>
                </a:ext>
              </a:extLst>
            </p:cNvPr>
            <p:cNvSpPr/>
            <p:nvPr/>
          </p:nvSpPr>
          <p:spPr>
            <a:xfrm rot="16200000">
              <a:off x="4050176" y="2584467"/>
              <a:ext cx="4683087" cy="1324761"/>
            </a:xfrm>
            <a:prstGeom prst="ellipse">
              <a:avLst/>
            </a:prstGeom>
            <a:noFill/>
            <a:ln w="34925">
              <a:solidFill>
                <a:srgbClr val="7030A0"/>
              </a:solidFill>
              <a:prstDash val="sysDot"/>
              <a:extLst>
                <a:ext uri="{C807C97D-BFC1-408E-A445-0C87EB9F89A2}">
                  <ask:lineSketchStyleProps xmlns:ask="http://schemas.microsoft.com/office/drawing/2018/sketchyshapes" sd="1219033472">
                    <a:custGeom>
                      <a:avLst/>
                      <a:gdLst>
                        <a:gd name="connsiteX0" fmla="*/ 0 w 1190467"/>
                        <a:gd name="connsiteY0" fmla="*/ 249721 h 499442"/>
                        <a:gd name="connsiteX1" fmla="*/ 595234 w 1190467"/>
                        <a:gd name="connsiteY1" fmla="*/ 0 h 499442"/>
                        <a:gd name="connsiteX2" fmla="*/ 1190468 w 1190467"/>
                        <a:gd name="connsiteY2" fmla="*/ 249721 h 499442"/>
                        <a:gd name="connsiteX3" fmla="*/ 595234 w 1190467"/>
                        <a:gd name="connsiteY3" fmla="*/ 499442 h 499442"/>
                        <a:gd name="connsiteX4" fmla="*/ 0 w 1190467"/>
                        <a:gd name="connsiteY4" fmla="*/ 249721 h 49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467" h="499442" extrusionOk="0">
                          <a:moveTo>
                            <a:pt x="0" y="249721"/>
                          </a:moveTo>
                          <a:cubicBezTo>
                            <a:pt x="-4786" y="108852"/>
                            <a:pt x="219655" y="17580"/>
                            <a:pt x="595234" y="0"/>
                          </a:cubicBezTo>
                          <a:cubicBezTo>
                            <a:pt x="940633" y="3507"/>
                            <a:pt x="1172162" y="112386"/>
                            <a:pt x="1190468" y="249721"/>
                          </a:cubicBezTo>
                          <a:cubicBezTo>
                            <a:pt x="1187535" y="390502"/>
                            <a:pt x="914984" y="549127"/>
                            <a:pt x="595234" y="499442"/>
                          </a:cubicBezTo>
                          <a:cubicBezTo>
                            <a:pt x="263643" y="497882"/>
                            <a:pt x="18976" y="396705"/>
                            <a:pt x="0" y="24972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06" name="Graphic 105">
              <a:extLst>
                <a:ext uri="{FF2B5EF4-FFF2-40B4-BE49-F238E27FC236}">
                  <a16:creationId xmlns:a16="http://schemas.microsoft.com/office/drawing/2014/main" id="{80D99F88-7E34-04DF-64D9-7152FD869974}"/>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r="49731"/>
            <a:stretch/>
          </p:blipFill>
          <p:spPr>
            <a:xfrm>
              <a:off x="5056902" y="1941645"/>
              <a:ext cx="1324766" cy="2632861"/>
            </a:xfrm>
            <a:prstGeom prst="rect">
              <a:avLst/>
            </a:prstGeom>
          </p:spPr>
        </p:pic>
      </p:grpSp>
      <p:sp>
        <p:nvSpPr>
          <p:cNvPr id="107" name="TextBox 106">
            <a:extLst>
              <a:ext uri="{FF2B5EF4-FFF2-40B4-BE49-F238E27FC236}">
                <a16:creationId xmlns:a16="http://schemas.microsoft.com/office/drawing/2014/main" id="{CBF00F10-2DDC-4848-4CE1-69AE3A9D36DE}"/>
              </a:ext>
            </a:extLst>
          </p:cNvPr>
          <p:cNvSpPr txBox="1"/>
          <p:nvPr/>
        </p:nvSpPr>
        <p:spPr>
          <a:xfrm>
            <a:off x="1469048" y="3998959"/>
            <a:ext cx="2262607" cy="369332"/>
          </a:xfrm>
          <a:prstGeom prst="rect">
            <a:avLst/>
          </a:prstGeom>
          <a:noFill/>
        </p:spPr>
        <p:txBody>
          <a:bodyPr wrap="none" rtlCol="0" anchor="ctr">
            <a:spAutoFit/>
          </a:bodyPr>
          <a:lstStyle/>
          <a:p>
            <a:pPr algn="ctr"/>
            <a:r>
              <a:rPr lang="en-US">
                <a:solidFill>
                  <a:schemeClr val="tx1"/>
                </a:solidFill>
              </a:rPr>
              <a:t>ICESat-2 Mission POD:</a:t>
            </a:r>
          </a:p>
        </p:txBody>
      </p:sp>
      <p:grpSp>
        <p:nvGrpSpPr>
          <p:cNvPr id="2" name="Group 1">
            <a:extLst>
              <a:ext uri="{FF2B5EF4-FFF2-40B4-BE49-F238E27FC236}">
                <a16:creationId xmlns:a16="http://schemas.microsoft.com/office/drawing/2014/main" id="{5B4B2761-CB81-F9B2-1831-01127B4D9483}"/>
              </a:ext>
            </a:extLst>
          </p:cNvPr>
          <p:cNvGrpSpPr/>
          <p:nvPr/>
        </p:nvGrpSpPr>
        <p:grpSpPr>
          <a:xfrm>
            <a:off x="3923086" y="5011113"/>
            <a:ext cx="5832177" cy="1234092"/>
            <a:chOff x="3741783" y="4405239"/>
            <a:chExt cx="5832177" cy="1234092"/>
          </a:xfrm>
        </p:grpSpPr>
        <p:pic>
          <p:nvPicPr>
            <p:cNvPr id="95" name="Graphic 94">
              <a:extLst>
                <a:ext uri="{FF2B5EF4-FFF2-40B4-BE49-F238E27FC236}">
                  <a16:creationId xmlns:a16="http://schemas.microsoft.com/office/drawing/2014/main" id="{EB78556A-2CCC-E64E-A5B8-C8BE4326CFC3}"/>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49731"/>
            <a:stretch/>
          </p:blipFill>
          <p:spPr>
            <a:xfrm>
              <a:off x="4125863" y="4592960"/>
              <a:ext cx="252633" cy="502270"/>
            </a:xfrm>
            <a:prstGeom prst="rect">
              <a:avLst/>
            </a:prstGeom>
          </p:spPr>
        </p:pic>
        <p:pic>
          <p:nvPicPr>
            <p:cNvPr id="102" name="Graphic 101">
              <a:extLst>
                <a:ext uri="{FF2B5EF4-FFF2-40B4-BE49-F238E27FC236}">
                  <a16:creationId xmlns:a16="http://schemas.microsoft.com/office/drawing/2014/main" id="{EC401C4B-4B1D-930D-816E-04DCFD1B1927}"/>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r="49731"/>
            <a:stretch/>
          </p:blipFill>
          <p:spPr>
            <a:xfrm>
              <a:off x="3873230" y="4593051"/>
              <a:ext cx="252634" cy="502087"/>
            </a:xfrm>
            <a:prstGeom prst="rect">
              <a:avLst/>
            </a:prstGeom>
          </p:spPr>
        </p:pic>
        <p:sp>
          <p:nvSpPr>
            <p:cNvPr id="94" name="TextBox 93">
              <a:extLst>
                <a:ext uri="{FF2B5EF4-FFF2-40B4-BE49-F238E27FC236}">
                  <a16:creationId xmlns:a16="http://schemas.microsoft.com/office/drawing/2014/main" id="{328A269B-1E62-3DF1-4B08-B4D4D9846770}"/>
                </a:ext>
              </a:extLst>
            </p:cNvPr>
            <p:cNvSpPr txBox="1"/>
            <p:nvPr/>
          </p:nvSpPr>
          <p:spPr>
            <a:xfrm>
              <a:off x="3741783" y="5255098"/>
              <a:ext cx="768159" cy="369332"/>
            </a:xfrm>
            <a:prstGeom prst="rect">
              <a:avLst/>
            </a:prstGeom>
            <a:noFill/>
          </p:spPr>
          <p:txBody>
            <a:bodyPr wrap="none" rtlCol="0">
              <a:spAutoFit/>
            </a:bodyPr>
            <a:lstStyle/>
            <a:p>
              <a:pPr algn="ctr"/>
              <a:r>
                <a:rPr lang="en-US">
                  <a:solidFill>
                    <a:srgbClr val="00CC95"/>
                  </a:solidFill>
                </a:rPr>
                <a:t>MSIS2</a:t>
              </a:r>
            </a:p>
          </p:txBody>
        </p:sp>
        <p:pic>
          <p:nvPicPr>
            <p:cNvPr id="88" name="Graphic 87">
              <a:extLst>
                <a:ext uri="{FF2B5EF4-FFF2-40B4-BE49-F238E27FC236}">
                  <a16:creationId xmlns:a16="http://schemas.microsoft.com/office/drawing/2014/main" id="{35D28C41-DA29-51B4-0D74-471B100348CA}"/>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49731"/>
            <a:stretch/>
          </p:blipFill>
          <p:spPr>
            <a:xfrm>
              <a:off x="5165178" y="4600637"/>
              <a:ext cx="252633" cy="502269"/>
            </a:xfrm>
            <a:prstGeom prst="rect">
              <a:avLst/>
            </a:prstGeom>
          </p:spPr>
        </p:pic>
        <p:pic>
          <p:nvPicPr>
            <p:cNvPr id="90" name="Graphic 89">
              <a:extLst>
                <a:ext uri="{FF2B5EF4-FFF2-40B4-BE49-F238E27FC236}">
                  <a16:creationId xmlns:a16="http://schemas.microsoft.com/office/drawing/2014/main" id="{1F4AEDE3-C89A-79DF-1DDD-BD86EF0F5CBE}"/>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r="49731"/>
            <a:stretch/>
          </p:blipFill>
          <p:spPr>
            <a:xfrm>
              <a:off x="4912545" y="4600729"/>
              <a:ext cx="252634" cy="502087"/>
            </a:xfrm>
            <a:prstGeom prst="rect">
              <a:avLst/>
            </a:prstGeom>
          </p:spPr>
        </p:pic>
        <p:sp>
          <p:nvSpPr>
            <p:cNvPr id="87" name="TextBox 86">
              <a:extLst>
                <a:ext uri="{FF2B5EF4-FFF2-40B4-BE49-F238E27FC236}">
                  <a16:creationId xmlns:a16="http://schemas.microsoft.com/office/drawing/2014/main" id="{9752629B-46BF-4B1E-CAA5-30052B759C9A}"/>
                </a:ext>
              </a:extLst>
            </p:cNvPr>
            <p:cNvSpPr txBox="1"/>
            <p:nvPr/>
          </p:nvSpPr>
          <p:spPr>
            <a:xfrm>
              <a:off x="4614067" y="5262775"/>
              <a:ext cx="1102225" cy="369332"/>
            </a:xfrm>
            <a:prstGeom prst="rect">
              <a:avLst/>
            </a:prstGeom>
            <a:noFill/>
          </p:spPr>
          <p:txBody>
            <a:bodyPr wrap="none" rtlCol="0">
              <a:spAutoFit/>
            </a:bodyPr>
            <a:lstStyle/>
            <a:p>
              <a:pPr algn="ctr"/>
              <a:r>
                <a:rPr lang="en-US">
                  <a:solidFill>
                    <a:srgbClr val="EE543B"/>
                  </a:solidFill>
                </a:rPr>
                <a:t>DTM2020</a:t>
              </a:r>
            </a:p>
          </p:txBody>
        </p:sp>
        <p:pic>
          <p:nvPicPr>
            <p:cNvPr id="83" name="Graphic 82">
              <a:extLst>
                <a:ext uri="{FF2B5EF4-FFF2-40B4-BE49-F238E27FC236}">
                  <a16:creationId xmlns:a16="http://schemas.microsoft.com/office/drawing/2014/main" id="{B1BBD5F8-C251-11F4-6285-2AE8CC7B599F}"/>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49731"/>
            <a:stretch/>
          </p:blipFill>
          <p:spPr>
            <a:xfrm>
              <a:off x="6231810" y="4600638"/>
              <a:ext cx="252633" cy="502270"/>
            </a:xfrm>
            <a:prstGeom prst="rect">
              <a:avLst/>
            </a:prstGeom>
          </p:spPr>
        </p:pic>
        <p:pic>
          <p:nvPicPr>
            <p:cNvPr id="85" name="Graphic 84">
              <a:extLst>
                <a:ext uri="{FF2B5EF4-FFF2-40B4-BE49-F238E27FC236}">
                  <a16:creationId xmlns:a16="http://schemas.microsoft.com/office/drawing/2014/main" id="{4EB7BD7E-3535-C5C1-52CA-741AB9E34DD3}"/>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r="49731"/>
            <a:stretch/>
          </p:blipFill>
          <p:spPr>
            <a:xfrm>
              <a:off x="5979177" y="4600729"/>
              <a:ext cx="252634" cy="502087"/>
            </a:xfrm>
            <a:prstGeom prst="rect">
              <a:avLst/>
            </a:prstGeom>
          </p:spPr>
        </p:pic>
        <p:sp>
          <p:nvSpPr>
            <p:cNvPr id="81" name="TextBox 80">
              <a:extLst>
                <a:ext uri="{FF2B5EF4-FFF2-40B4-BE49-F238E27FC236}">
                  <a16:creationId xmlns:a16="http://schemas.microsoft.com/office/drawing/2014/main" id="{408D224B-B7EE-0EF8-3D62-A0461204431D}"/>
                </a:ext>
              </a:extLst>
            </p:cNvPr>
            <p:cNvSpPr txBox="1"/>
            <p:nvPr/>
          </p:nvSpPr>
          <p:spPr>
            <a:xfrm>
              <a:off x="5806054" y="5262775"/>
              <a:ext cx="851515" cy="369332"/>
            </a:xfrm>
            <a:prstGeom prst="rect">
              <a:avLst/>
            </a:prstGeom>
            <a:noFill/>
          </p:spPr>
          <p:txBody>
            <a:bodyPr wrap="none" rtlCol="0">
              <a:spAutoFit/>
            </a:bodyPr>
            <a:lstStyle/>
            <a:p>
              <a:pPr algn="ctr"/>
              <a:r>
                <a:rPr lang="en-US">
                  <a:solidFill>
                    <a:srgbClr val="FEA05C"/>
                  </a:solidFill>
                </a:rPr>
                <a:t>JB2008</a:t>
              </a:r>
            </a:p>
          </p:txBody>
        </p:sp>
        <p:pic>
          <p:nvPicPr>
            <p:cNvPr id="77" name="Graphic 76">
              <a:extLst>
                <a:ext uri="{FF2B5EF4-FFF2-40B4-BE49-F238E27FC236}">
                  <a16:creationId xmlns:a16="http://schemas.microsoft.com/office/drawing/2014/main" id="{E4F117B5-2481-D172-1B18-9D36525EFE7E}"/>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49731"/>
            <a:stretch/>
          </p:blipFill>
          <p:spPr>
            <a:xfrm>
              <a:off x="8219562" y="4607862"/>
              <a:ext cx="252633" cy="502270"/>
            </a:xfrm>
            <a:prstGeom prst="rect">
              <a:avLst/>
            </a:prstGeom>
          </p:spPr>
        </p:pic>
        <p:pic>
          <p:nvPicPr>
            <p:cNvPr id="79" name="Graphic 78">
              <a:extLst>
                <a:ext uri="{FF2B5EF4-FFF2-40B4-BE49-F238E27FC236}">
                  <a16:creationId xmlns:a16="http://schemas.microsoft.com/office/drawing/2014/main" id="{DD84A169-A304-8B4B-565E-17FA2E46EABD}"/>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r="49731"/>
            <a:stretch/>
          </p:blipFill>
          <p:spPr>
            <a:xfrm>
              <a:off x="7966929" y="4607953"/>
              <a:ext cx="252634" cy="502087"/>
            </a:xfrm>
            <a:prstGeom prst="rect">
              <a:avLst/>
            </a:prstGeom>
          </p:spPr>
        </p:pic>
        <p:sp>
          <p:nvSpPr>
            <p:cNvPr id="76" name="TextBox 75">
              <a:extLst>
                <a:ext uri="{FF2B5EF4-FFF2-40B4-BE49-F238E27FC236}">
                  <a16:creationId xmlns:a16="http://schemas.microsoft.com/office/drawing/2014/main" id="{519C3109-52CC-2ABE-FF9D-C350A8593F7E}"/>
                </a:ext>
              </a:extLst>
            </p:cNvPr>
            <p:cNvSpPr txBox="1"/>
            <p:nvPr/>
          </p:nvSpPr>
          <p:spPr>
            <a:xfrm>
              <a:off x="7754277" y="5269999"/>
              <a:ext cx="930576" cy="369332"/>
            </a:xfrm>
            <a:prstGeom prst="rect">
              <a:avLst/>
            </a:prstGeom>
            <a:noFill/>
          </p:spPr>
          <p:txBody>
            <a:bodyPr wrap="none" rtlCol="0">
              <a:spAutoFit/>
            </a:bodyPr>
            <a:lstStyle/>
            <a:p>
              <a:pPr algn="ctr"/>
              <a:r>
                <a:rPr lang="en-US">
                  <a:solidFill>
                    <a:srgbClr val="19D1EC"/>
                  </a:solidFill>
                </a:rPr>
                <a:t>TIEGCM</a:t>
              </a:r>
            </a:p>
          </p:txBody>
        </p:sp>
        <p:pic>
          <p:nvPicPr>
            <p:cNvPr id="72" name="Graphic 71">
              <a:extLst>
                <a:ext uri="{FF2B5EF4-FFF2-40B4-BE49-F238E27FC236}">
                  <a16:creationId xmlns:a16="http://schemas.microsoft.com/office/drawing/2014/main" id="{681B5D2F-22BF-C3BD-8D3C-804860FA26E1}"/>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49731"/>
            <a:stretch/>
          </p:blipFill>
          <p:spPr>
            <a:xfrm>
              <a:off x="9219662" y="4607861"/>
              <a:ext cx="252633" cy="502269"/>
            </a:xfrm>
            <a:prstGeom prst="rect">
              <a:avLst/>
            </a:prstGeom>
          </p:spPr>
        </p:pic>
        <p:pic>
          <p:nvPicPr>
            <p:cNvPr id="74" name="Graphic 73">
              <a:extLst>
                <a:ext uri="{FF2B5EF4-FFF2-40B4-BE49-F238E27FC236}">
                  <a16:creationId xmlns:a16="http://schemas.microsoft.com/office/drawing/2014/main" id="{E65587AF-477F-1BB3-84DF-124ECA54375A}"/>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r="49731"/>
            <a:stretch/>
          </p:blipFill>
          <p:spPr>
            <a:xfrm>
              <a:off x="8967029" y="4607952"/>
              <a:ext cx="252634" cy="502087"/>
            </a:xfrm>
            <a:prstGeom prst="rect">
              <a:avLst/>
            </a:prstGeom>
          </p:spPr>
        </p:pic>
        <p:sp>
          <p:nvSpPr>
            <p:cNvPr id="71" name="TextBox 70">
              <a:extLst>
                <a:ext uri="{FF2B5EF4-FFF2-40B4-BE49-F238E27FC236}">
                  <a16:creationId xmlns:a16="http://schemas.microsoft.com/office/drawing/2014/main" id="{89EF5169-6536-5BA4-96CC-77CDC4BBCE7A}"/>
                </a:ext>
              </a:extLst>
            </p:cNvPr>
            <p:cNvSpPr txBox="1"/>
            <p:nvPr/>
          </p:nvSpPr>
          <p:spPr>
            <a:xfrm>
              <a:off x="8865368" y="5269999"/>
              <a:ext cx="708592" cy="369332"/>
            </a:xfrm>
            <a:prstGeom prst="rect">
              <a:avLst/>
            </a:prstGeom>
            <a:noFill/>
          </p:spPr>
          <p:txBody>
            <a:bodyPr wrap="none" rtlCol="0">
              <a:spAutoFit/>
            </a:bodyPr>
            <a:lstStyle/>
            <a:p>
              <a:pPr algn="ctr"/>
              <a:r>
                <a:rPr lang="en-US">
                  <a:ln w="635">
                    <a:solidFill>
                      <a:schemeClr val="tx1">
                        <a:lumMod val="50000"/>
                        <a:lumOff val="50000"/>
                        <a:alpha val="33000"/>
                      </a:schemeClr>
                    </a:solidFill>
                  </a:ln>
                  <a:solidFill>
                    <a:srgbClr val="B4E780"/>
                  </a:solidFill>
                </a:rPr>
                <a:t>CTIPe</a:t>
              </a:r>
            </a:p>
          </p:txBody>
        </p:sp>
        <p:pic>
          <p:nvPicPr>
            <p:cNvPr id="67" name="Graphic 66">
              <a:extLst>
                <a:ext uri="{FF2B5EF4-FFF2-40B4-BE49-F238E27FC236}">
                  <a16:creationId xmlns:a16="http://schemas.microsoft.com/office/drawing/2014/main" id="{62D70696-D8CC-83C7-C794-5A0D17CBF3C5}"/>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49731"/>
            <a:stretch/>
          </p:blipFill>
          <p:spPr>
            <a:xfrm>
              <a:off x="7207252" y="4600637"/>
              <a:ext cx="252633" cy="502270"/>
            </a:xfrm>
            <a:prstGeom prst="rect">
              <a:avLst/>
            </a:prstGeom>
          </p:spPr>
        </p:pic>
        <p:pic>
          <p:nvPicPr>
            <p:cNvPr id="69" name="Graphic 68">
              <a:extLst>
                <a:ext uri="{FF2B5EF4-FFF2-40B4-BE49-F238E27FC236}">
                  <a16:creationId xmlns:a16="http://schemas.microsoft.com/office/drawing/2014/main" id="{355EC78C-8A10-ACE8-56E6-4216F1A56D89}"/>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r="49731"/>
            <a:stretch/>
          </p:blipFill>
          <p:spPr>
            <a:xfrm>
              <a:off x="6954619" y="4600728"/>
              <a:ext cx="252634" cy="502087"/>
            </a:xfrm>
            <a:prstGeom prst="rect">
              <a:avLst/>
            </a:prstGeom>
          </p:spPr>
        </p:pic>
        <p:sp>
          <p:nvSpPr>
            <p:cNvPr id="64" name="TextBox 63">
              <a:extLst>
                <a:ext uri="{FF2B5EF4-FFF2-40B4-BE49-F238E27FC236}">
                  <a16:creationId xmlns:a16="http://schemas.microsoft.com/office/drawing/2014/main" id="{41DAD288-FC00-0A03-636F-A45AC7FE8500}"/>
                </a:ext>
              </a:extLst>
            </p:cNvPr>
            <p:cNvSpPr txBox="1"/>
            <p:nvPr/>
          </p:nvSpPr>
          <p:spPr>
            <a:xfrm>
              <a:off x="6753444" y="5262774"/>
              <a:ext cx="907621" cy="369332"/>
            </a:xfrm>
            <a:prstGeom prst="rect">
              <a:avLst/>
            </a:prstGeom>
            <a:noFill/>
          </p:spPr>
          <p:txBody>
            <a:bodyPr wrap="none" rtlCol="0">
              <a:spAutoFit/>
            </a:bodyPr>
            <a:lstStyle/>
            <a:p>
              <a:pPr algn="ctr"/>
              <a:r>
                <a:rPr lang="en-US">
                  <a:solidFill>
                    <a:srgbClr val="666FF9"/>
                  </a:solidFill>
                </a:rPr>
                <a:t>HASDM</a:t>
              </a:r>
            </a:p>
          </p:txBody>
        </p:sp>
        <p:sp>
          <p:nvSpPr>
            <p:cNvPr id="112" name="Oval 111">
              <a:extLst>
                <a:ext uri="{FF2B5EF4-FFF2-40B4-BE49-F238E27FC236}">
                  <a16:creationId xmlns:a16="http://schemas.microsoft.com/office/drawing/2014/main" id="{A2EFB39F-FF63-2C5E-531D-59FE6979C005}"/>
                </a:ext>
              </a:extLst>
            </p:cNvPr>
            <p:cNvSpPr/>
            <p:nvPr/>
          </p:nvSpPr>
          <p:spPr>
            <a:xfrm rot="16200000">
              <a:off x="3696731" y="4755479"/>
              <a:ext cx="893066" cy="252633"/>
            </a:xfrm>
            <a:prstGeom prst="ellipse">
              <a:avLst/>
            </a:prstGeom>
            <a:noFill/>
            <a:ln w="34925">
              <a:solidFill>
                <a:srgbClr val="00CC95"/>
              </a:solidFill>
              <a:prstDash val="sysDot"/>
              <a:extLst>
                <a:ext uri="{C807C97D-BFC1-408E-A445-0C87EB9F89A2}">
                  <ask:lineSketchStyleProps xmlns:ask="http://schemas.microsoft.com/office/drawing/2018/sketchyshapes" sd="1219033472">
                    <a:custGeom>
                      <a:avLst/>
                      <a:gdLst>
                        <a:gd name="connsiteX0" fmla="*/ 0 w 1190467"/>
                        <a:gd name="connsiteY0" fmla="*/ 249721 h 499442"/>
                        <a:gd name="connsiteX1" fmla="*/ 595234 w 1190467"/>
                        <a:gd name="connsiteY1" fmla="*/ 0 h 499442"/>
                        <a:gd name="connsiteX2" fmla="*/ 1190468 w 1190467"/>
                        <a:gd name="connsiteY2" fmla="*/ 249721 h 499442"/>
                        <a:gd name="connsiteX3" fmla="*/ 595234 w 1190467"/>
                        <a:gd name="connsiteY3" fmla="*/ 499442 h 499442"/>
                        <a:gd name="connsiteX4" fmla="*/ 0 w 1190467"/>
                        <a:gd name="connsiteY4" fmla="*/ 249721 h 49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467" h="499442" extrusionOk="0">
                          <a:moveTo>
                            <a:pt x="0" y="249721"/>
                          </a:moveTo>
                          <a:cubicBezTo>
                            <a:pt x="-4786" y="108852"/>
                            <a:pt x="219655" y="17580"/>
                            <a:pt x="595234" y="0"/>
                          </a:cubicBezTo>
                          <a:cubicBezTo>
                            <a:pt x="940633" y="3507"/>
                            <a:pt x="1172162" y="112386"/>
                            <a:pt x="1190468" y="249721"/>
                          </a:cubicBezTo>
                          <a:cubicBezTo>
                            <a:pt x="1187535" y="390502"/>
                            <a:pt x="914984" y="549127"/>
                            <a:pt x="595234" y="499442"/>
                          </a:cubicBezTo>
                          <a:cubicBezTo>
                            <a:pt x="263643" y="497882"/>
                            <a:pt x="18976" y="396705"/>
                            <a:pt x="0" y="24972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3" name="Oval 112">
              <a:extLst>
                <a:ext uri="{FF2B5EF4-FFF2-40B4-BE49-F238E27FC236}">
                  <a16:creationId xmlns:a16="http://schemas.microsoft.com/office/drawing/2014/main" id="{191E782A-4ABF-C471-A33D-868489FD64F2}"/>
                </a:ext>
              </a:extLst>
            </p:cNvPr>
            <p:cNvSpPr/>
            <p:nvPr/>
          </p:nvSpPr>
          <p:spPr>
            <a:xfrm rot="16200000">
              <a:off x="4733145" y="4756516"/>
              <a:ext cx="893066" cy="252633"/>
            </a:xfrm>
            <a:prstGeom prst="ellipse">
              <a:avLst/>
            </a:prstGeom>
            <a:noFill/>
            <a:ln w="34925">
              <a:solidFill>
                <a:srgbClr val="EE543B"/>
              </a:solidFill>
              <a:prstDash val="sysDot"/>
              <a:extLst>
                <a:ext uri="{C807C97D-BFC1-408E-A445-0C87EB9F89A2}">
                  <ask:lineSketchStyleProps xmlns:ask="http://schemas.microsoft.com/office/drawing/2018/sketchyshapes" sd="1219033472">
                    <a:custGeom>
                      <a:avLst/>
                      <a:gdLst>
                        <a:gd name="connsiteX0" fmla="*/ 0 w 1190467"/>
                        <a:gd name="connsiteY0" fmla="*/ 249721 h 499442"/>
                        <a:gd name="connsiteX1" fmla="*/ 595234 w 1190467"/>
                        <a:gd name="connsiteY1" fmla="*/ 0 h 499442"/>
                        <a:gd name="connsiteX2" fmla="*/ 1190468 w 1190467"/>
                        <a:gd name="connsiteY2" fmla="*/ 249721 h 499442"/>
                        <a:gd name="connsiteX3" fmla="*/ 595234 w 1190467"/>
                        <a:gd name="connsiteY3" fmla="*/ 499442 h 499442"/>
                        <a:gd name="connsiteX4" fmla="*/ 0 w 1190467"/>
                        <a:gd name="connsiteY4" fmla="*/ 249721 h 49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467" h="499442" extrusionOk="0">
                          <a:moveTo>
                            <a:pt x="0" y="249721"/>
                          </a:moveTo>
                          <a:cubicBezTo>
                            <a:pt x="-4786" y="108852"/>
                            <a:pt x="219655" y="17580"/>
                            <a:pt x="595234" y="0"/>
                          </a:cubicBezTo>
                          <a:cubicBezTo>
                            <a:pt x="940633" y="3507"/>
                            <a:pt x="1172162" y="112386"/>
                            <a:pt x="1190468" y="249721"/>
                          </a:cubicBezTo>
                          <a:cubicBezTo>
                            <a:pt x="1187535" y="390502"/>
                            <a:pt x="914984" y="549127"/>
                            <a:pt x="595234" y="499442"/>
                          </a:cubicBezTo>
                          <a:cubicBezTo>
                            <a:pt x="263643" y="497882"/>
                            <a:pt x="18976" y="396705"/>
                            <a:pt x="0" y="24972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4" name="Oval 113">
              <a:extLst>
                <a:ext uri="{FF2B5EF4-FFF2-40B4-BE49-F238E27FC236}">
                  <a16:creationId xmlns:a16="http://schemas.microsoft.com/office/drawing/2014/main" id="{7DD41D52-B1F3-D9A1-9834-0D0C2100F1BE}"/>
                </a:ext>
              </a:extLst>
            </p:cNvPr>
            <p:cNvSpPr/>
            <p:nvPr/>
          </p:nvSpPr>
          <p:spPr>
            <a:xfrm rot="16200000">
              <a:off x="5790637" y="4755478"/>
              <a:ext cx="893066" cy="252633"/>
            </a:xfrm>
            <a:prstGeom prst="ellipse">
              <a:avLst/>
            </a:prstGeom>
            <a:noFill/>
            <a:ln w="34925">
              <a:solidFill>
                <a:srgbClr val="FEA05C"/>
              </a:solidFill>
              <a:prstDash val="sysDot"/>
              <a:extLst>
                <a:ext uri="{C807C97D-BFC1-408E-A445-0C87EB9F89A2}">
                  <ask:lineSketchStyleProps xmlns:ask="http://schemas.microsoft.com/office/drawing/2018/sketchyshapes" sd="1219033472">
                    <a:custGeom>
                      <a:avLst/>
                      <a:gdLst>
                        <a:gd name="connsiteX0" fmla="*/ 0 w 1190467"/>
                        <a:gd name="connsiteY0" fmla="*/ 249721 h 499442"/>
                        <a:gd name="connsiteX1" fmla="*/ 595234 w 1190467"/>
                        <a:gd name="connsiteY1" fmla="*/ 0 h 499442"/>
                        <a:gd name="connsiteX2" fmla="*/ 1190468 w 1190467"/>
                        <a:gd name="connsiteY2" fmla="*/ 249721 h 499442"/>
                        <a:gd name="connsiteX3" fmla="*/ 595234 w 1190467"/>
                        <a:gd name="connsiteY3" fmla="*/ 499442 h 499442"/>
                        <a:gd name="connsiteX4" fmla="*/ 0 w 1190467"/>
                        <a:gd name="connsiteY4" fmla="*/ 249721 h 49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467" h="499442" extrusionOk="0">
                          <a:moveTo>
                            <a:pt x="0" y="249721"/>
                          </a:moveTo>
                          <a:cubicBezTo>
                            <a:pt x="-4786" y="108852"/>
                            <a:pt x="219655" y="17580"/>
                            <a:pt x="595234" y="0"/>
                          </a:cubicBezTo>
                          <a:cubicBezTo>
                            <a:pt x="940633" y="3507"/>
                            <a:pt x="1172162" y="112386"/>
                            <a:pt x="1190468" y="249721"/>
                          </a:cubicBezTo>
                          <a:cubicBezTo>
                            <a:pt x="1187535" y="390502"/>
                            <a:pt x="914984" y="549127"/>
                            <a:pt x="595234" y="499442"/>
                          </a:cubicBezTo>
                          <a:cubicBezTo>
                            <a:pt x="263643" y="497882"/>
                            <a:pt x="18976" y="396705"/>
                            <a:pt x="0" y="24972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5" name="Oval 114">
              <a:extLst>
                <a:ext uri="{FF2B5EF4-FFF2-40B4-BE49-F238E27FC236}">
                  <a16:creationId xmlns:a16="http://schemas.microsoft.com/office/drawing/2014/main" id="{E71ADBD6-5526-B795-540C-65608C6211A2}"/>
                </a:ext>
              </a:extLst>
            </p:cNvPr>
            <p:cNvSpPr/>
            <p:nvPr/>
          </p:nvSpPr>
          <p:spPr>
            <a:xfrm rot="16200000">
              <a:off x="6757583" y="4735775"/>
              <a:ext cx="893066" cy="252633"/>
            </a:xfrm>
            <a:prstGeom prst="ellipse">
              <a:avLst/>
            </a:prstGeom>
            <a:noFill/>
            <a:ln w="34925">
              <a:solidFill>
                <a:srgbClr val="666FF9"/>
              </a:solidFill>
              <a:prstDash val="sysDot"/>
              <a:extLst>
                <a:ext uri="{C807C97D-BFC1-408E-A445-0C87EB9F89A2}">
                  <ask:lineSketchStyleProps xmlns:ask="http://schemas.microsoft.com/office/drawing/2018/sketchyshapes" sd="1219033472">
                    <a:custGeom>
                      <a:avLst/>
                      <a:gdLst>
                        <a:gd name="connsiteX0" fmla="*/ 0 w 1190467"/>
                        <a:gd name="connsiteY0" fmla="*/ 249721 h 499442"/>
                        <a:gd name="connsiteX1" fmla="*/ 595234 w 1190467"/>
                        <a:gd name="connsiteY1" fmla="*/ 0 h 499442"/>
                        <a:gd name="connsiteX2" fmla="*/ 1190468 w 1190467"/>
                        <a:gd name="connsiteY2" fmla="*/ 249721 h 499442"/>
                        <a:gd name="connsiteX3" fmla="*/ 595234 w 1190467"/>
                        <a:gd name="connsiteY3" fmla="*/ 499442 h 499442"/>
                        <a:gd name="connsiteX4" fmla="*/ 0 w 1190467"/>
                        <a:gd name="connsiteY4" fmla="*/ 249721 h 49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467" h="499442" extrusionOk="0">
                          <a:moveTo>
                            <a:pt x="0" y="249721"/>
                          </a:moveTo>
                          <a:cubicBezTo>
                            <a:pt x="-4786" y="108852"/>
                            <a:pt x="219655" y="17580"/>
                            <a:pt x="595234" y="0"/>
                          </a:cubicBezTo>
                          <a:cubicBezTo>
                            <a:pt x="940633" y="3507"/>
                            <a:pt x="1172162" y="112386"/>
                            <a:pt x="1190468" y="249721"/>
                          </a:cubicBezTo>
                          <a:cubicBezTo>
                            <a:pt x="1187535" y="390502"/>
                            <a:pt x="914984" y="549127"/>
                            <a:pt x="595234" y="499442"/>
                          </a:cubicBezTo>
                          <a:cubicBezTo>
                            <a:pt x="263643" y="497882"/>
                            <a:pt x="18976" y="396705"/>
                            <a:pt x="0" y="24972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6" name="Oval 115">
              <a:extLst>
                <a:ext uri="{FF2B5EF4-FFF2-40B4-BE49-F238E27FC236}">
                  <a16:creationId xmlns:a16="http://schemas.microsoft.com/office/drawing/2014/main" id="{D731F3FE-EBFA-FB8C-5188-0F26ED2294E5}"/>
                </a:ext>
              </a:extLst>
            </p:cNvPr>
            <p:cNvSpPr/>
            <p:nvPr/>
          </p:nvSpPr>
          <p:spPr>
            <a:xfrm rot="16200000">
              <a:off x="7781812" y="4725455"/>
              <a:ext cx="893066" cy="252633"/>
            </a:xfrm>
            <a:prstGeom prst="ellipse">
              <a:avLst/>
            </a:prstGeom>
            <a:noFill/>
            <a:ln w="34925">
              <a:solidFill>
                <a:srgbClr val="19D1EC"/>
              </a:solidFill>
              <a:prstDash val="sysDot"/>
              <a:extLst>
                <a:ext uri="{C807C97D-BFC1-408E-A445-0C87EB9F89A2}">
                  <ask:lineSketchStyleProps xmlns:ask="http://schemas.microsoft.com/office/drawing/2018/sketchyshapes" sd="1219033472">
                    <a:custGeom>
                      <a:avLst/>
                      <a:gdLst>
                        <a:gd name="connsiteX0" fmla="*/ 0 w 1190467"/>
                        <a:gd name="connsiteY0" fmla="*/ 249721 h 499442"/>
                        <a:gd name="connsiteX1" fmla="*/ 595234 w 1190467"/>
                        <a:gd name="connsiteY1" fmla="*/ 0 h 499442"/>
                        <a:gd name="connsiteX2" fmla="*/ 1190468 w 1190467"/>
                        <a:gd name="connsiteY2" fmla="*/ 249721 h 499442"/>
                        <a:gd name="connsiteX3" fmla="*/ 595234 w 1190467"/>
                        <a:gd name="connsiteY3" fmla="*/ 499442 h 499442"/>
                        <a:gd name="connsiteX4" fmla="*/ 0 w 1190467"/>
                        <a:gd name="connsiteY4" fmla="*/ 249721 h 49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467" h="499442" extrusionOk="0">
                          <a:moveTo>
                            <a:pt x="0" y="249721"/>
                          </a:moveTo>
                          <a:cubicBezTo>
                            <a:pt x="-4786" y="108852"/>
                            <a:pt x="219655" y="17580"/>
                            <a:pt x="595234" y="0"/>
                          </a:cubicBezTo>
                          <a:cubicBezTo>
                            <a:pt x="940633" y="3507"/>
                            <a:pt x="1172162" y="112386"/>
                            <a:pt x="1190468" y="249721"/>
                          </a:cubicBezTo>
                          <a:cubicBezTo>
                            <a:pt x="1187535" y="390502"/>
                            <a:pt x="914984" y="549127"/>
                            <a:pt x="595234" y="499442"/>
                          </a:cubicBezTo>
                          <a:cubicBezTo>
                            <a:pt x="263643" y="497882"/>
                            <a:pt x="18976" y="396705"/>
                            <a:pt x="0" y="24972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7" name="Oval 116">
              <a:extLst>
                <a:ext uri="{FF2B5EF4-FFF2-40B4-BE49-F238E27FC236}">
                  <a16:creationId xmlns:a16="http://schemas.microsoft.com/office/drawing/2014/main" id="{5277146B-09A8-D0D9-EC9A-5A0DB4A9F461}"/>
                </a:ext>
              </a:extLst>
            </p:cNvPr>
            <p:cNvSpPr/>
            <p:nvPr/>
          </p:nvSpPr>
          <p:spPr>
            <a:xfrm rot="16200000">
              <a:off x="8789254" y="4731853"/>
              <a:ext cx="893066" cy="252633"/>
            </a:xfrm>
            <a:prstGeom prst="ellipse">
              <a:avLst/>
            </a:prstGeom>
            <a:noFill/>
            <a:ln w="34925">
              <a:solidFill>
                <a:srgbClr val="B0DE80"/>
              </a:solidFill>
              <a:prstDash val="sysDot"/>
              <a:extLst>
                <a:ext uri="{C807C97D-BFC1-408E-A445-0C87EB9F89A2}">
                  <ask:lineSketchStyleProps xmlns:ask="http://schemas.microsoft.com/office/drawing/2018/sketchyshapes" sd="1219033472">
                    <a:custGeom>
                      <a:avLst/>
                      <a:gdLst>
                        <a:gd name="connsiteX0" fmla="*/ 0 w 1190467"/>
                        <a:gd name="connsiteY0" fmla="*/ 249721 h 499442"/>
                        <a:gd name="connsiteX1" fmla="*/ 595234 w 1190467"/>
                        <a:gd name="connsiteY1" fmla="*/ 0 h 499442"/>
                        <a:gd name="connsiteX2" fmla="*/ 1190468 w 1190467"/>
                        <a:gd name="connsiteY2" fmla="*/ 249721 h 499442"/>
                        <a:gd name="connsiteX3" fmla="*/ 595234 w 1190467"/>
                        <a:gd name="connsiteY3" fmla="*/ 499442 h 499442"/>
                        <a:gd name="connsiteX4" fmla="*/ 0 w 1190467"/>
                        <a:gd name="connsiteY4" fmla="*/ 249721 h 49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467" h="499442" extrusionOk="0">
                          <a:moveTo>
                            <a:pt x="0" y="249721"/>
                          </a:moveTo>
                          <a:cubicBezTo>
                            <a:pt x="-4786" y="108852"/>
                            <a:pt x="219655" y="17580"/>
                            <a:pt x="595234" y="0"/>
                          </a:cubicBezTo>
                          <a:cubicBezTo>
                            <a:pt x="940633" y="3507"/>
                            <a:pt x="1172162" y="112386"/>
                            <a:pt x="1190468" y="249721"/>
                          </a:cubicBezTo>
                          <a:cubicBezTo>
                            <a:pt x="1187535" y="390502"/>
                            <a:pt x="914984" y="549127"/>
                            <a:pt x="595234" y="499442"/>
                          </a:cubicBezTo>
                          <a:cubicBezTo>
                            <a:pt x="263643" y="497882"/>
                            <a:pt x="18976" y="396705"/>
                            <a:pt x="0" y="24972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61" name="TextBox 60">
            <a:extLst>
              <a:ext uri="{FF2B5EF4-FFF2-40B4-BE49-F238E27FC236}">
                <a16:creationId xmlns:a16="http://schemas.microsoft.com/office/drawing/2014/main" id="{2423B808-D220-A95B-DDF2-D6855266EDA7}"/>
              </a:ext>
            </a:extLst>
          </p:cNvPr>
          <p:cNvSpPr txBox="1"/>
          <p:nvPr/>
        </p:nvSpPr>
        <p:spPr>
          <a:xfrm>
            <a:off x="2833640" y="818672"/>
            <a:ext cx="5944828" cy="3046988"/>
          </a:xfrm>
          <a:prstGeom prst="rect">
            <a:avLst/>
          </a:prstGeom>
          <a:noFill/>
        </p:spPr>
        <p:txBody>
          <a:bodyPr wrap="square">
            <a:spAutoFit/>
          </a:bodyPr>
          <a:lstStyle/>
          <a:p>
            <a:r>
              <a:rPr lang="en-US" sz="2400" b="1">
                <a:latin typeface="+mj-lt"/>
              </a:rPr>
              <a:t>Step 1: </a:t>
            </a:r>
            <a:r>
              <a:rPr lang="en-US" sz="2400">
                <a:latin typeface="+mj-lt"/>
              </a:rPr>
              <a:t> </a:t>
            </a:r>
            <a:r>
              <a:rPr lang="en-US" sz="2400" b="0" i="0">
                <a:effectLst/>
                <a:latin typeface="+mj-lt"/>
              </a:rPr>
              <a:t>Prepare GEODYN II for drag study using ICESAT-2 input parameters</a:t>
            </a:r>
            <a:endParaRPr lang="en-US" sz="2400" b="1">
              <a:latin typeface="+mj-lt"/>
            </a:endParaRPr>
          </a:p>
          <a:p>
            <a:endParaRPr lang="en-US" sz="2400" b="1">
              <a:latin typeface="+mj-lt"/>
            </a:endParaRPr>
          </a:p>
          <a:p>
            <a:r>
              <a:rPr lang="en-US" sz="2400" b="1">
                <a:latin typeface="+mj-lt"/>
              </a:rPr>
              <a:t>Step 2: </a:t>
            </a:r>
            <a:r>
              <a:rPr lang="en-US" sz="2400">
                <a:latin typeface="+mj-lt"/>
              </a:rPr>
              <a:t>Use different density models to </a:t>
            </a:r>
          </a:p>
          <a:p>
            <a:r>
              <a:rPr lang="en-US" sz="2400">
                <a:latin typeface="+mj-lt"/>
              </a:rPr>
              <a:t>re-determine the ICESat-2 orbit using GEODYN</a:t>
            </a:r>
          </a:p>
          <a:p>
            <a:endParaRPr lang="en-US" sz="2400">
              <a:latin typeface="+mj-lt"/>
            </a:endParaRPr>
          </a:p>
          <a:p>
            <a:r>
              <a:rPr lang="en-US" sz="2400" b="1">
                <a:latin typeface="+mj-lt"/>
              </a:rPr>
              <a:t>Step 3: </a:t>
            </a:r>
            <a:r>
              <a:rPr lang="en-US" sz="2400">
                <a:latin typeface="+mj-lt"/>
              </a:rPr>
              <a:t>Perform the Validation</a:t>
            </a:r>
          </a:p>
          <a:p>
            <a:endParaRPr lang="en-US" sz="2400">
              <a:latin typeface="+mj-lt"/>
            </a:endParaRPr>
          </a:p>
        </p:txBody>
      </p:sp>
    </p:spTree>
    <p:extLst>
      <p:ext uri="{BB962C8B-B14F-4D97-AF65-F5344CB8AC3E}">
        <p14:creationId xmlns:p14="http://schemas.microsoft.com/office/powerpoint/2010/main" val="2704582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Rounded Corners 77">
            <a:extLst>
              <a:ext uri="{FF2B5EF4-FFF2-40B4-BE49-F238E27FC236}">
                <a16:creationId xmlns:a16="http://schemas.microsoft.com/office/drawing/2014/main" id="{3E83F96E-CD75-C82B-F04A-CED7CB593680}"/>
              </a:ext>
            </a:extLst>
          </p:cNvPr>
          <p:cNvSpPr/>
          <p:nvPr/>
        </p:nvSpPr>
        <p:spPr>
          <a:xfrm>
            <a:off x="1463888" y="3621796"/>
            <a:ext cx="2686899" cy="2291435"/>
          </a:xfrm>
          <a:prstGeom prst="roundRect">
            <a:avLst>
              <a:gd name="adj" fmla="val 1534"/>
            </a:avLst>
          </a:prstGeom>
          <a:solidFill>
            <a:schemeClr val="bg1">
              <a:lumMod val="85000"/>
            </a:schemeClr>
          </a:solidFill>
          <a:ln w="381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TextBox 156">
            <a:extLst>
              <a:ext uri="{FF2B5EF4-FFF2-40B4-BE49-F238E27FC236}">
                <a16:creationId xmlns:a16="http://schemas.microsoft.com/office/drawing/2014/main" id="{837DBB0B-6F9E-2780-EFA8-4118335F4976}"/>
              </a:ext>
            </a:extLst>
          </p:cNvPr>
          <p:cNvSpPr txBox="1"/>
          <p:nvPr/>
        </p:nvSpPr>
        <p:spPr>
          <a:xfrm>
            <a:off x="234199" y="611698"/>
            <a:ext cx="5944828" cy="830997"/>
          </a:xfrm>
          <a:prstGeom prst="rect">
            <a:avLst/>
          </a:prstGeom>
          <a:noFill/>
        </p:spPr>
        <p:txBody>
          <a:bodyPr wrap="square">
            <a:spAutoFit/>
          </a:bodyPr>
          <a:lstStyle/>
          <a:p>
            <a:r>
              <a:rPr lang="en-US" sz="2400" b="1">
                <a:latin typeface="+mj-lt"/>
              </a:rPr>
              <a:t>Step 1: </a:t>
            </a:r>
            <a:r>
              <a:rPr lang="en-US" sz="2400">
                <a:latin typeface="+mj-lt"/>
              </a:rPr>
              <a:t> </a:t>
            </a:r>
            <a:r>
              <a:rPr lang="en-US" sz="2400" b="0" i="0">
                <a:effectLst/>
                <a:latin typeface="+mj-lt"/>
              </a:rPr>
              <a:t>Prepare GEODYN II for drag study using ICESat-2 input parameters</a:t>
            </a:r>
            <a:endParaRPr lang="en-US" sz="2400" b="1">
              <a:latin typeface="+mj-lt"/>
            </a:endParaRPr>
          </a:p>
        </p:txBody>
      </p:sp>
      <p:graphicFrame>
        <p:nvGraphicFramePr>
          <p:cNvPr id="53" name="Diagram 52">
            <a:extLst>
              <a:ext uri="{FF2B5EF4-FFF2-40B4-BE49-F238E27FC236}">
                <a16:creationId xmlns:a16="http://schemas.microsoft.com/office/drawing/2014/main" id="{C1064F4F-B3FE-4590-A55C-7A71ECBF1FEE}"/>
              </a:ext>
            </a:extLst>
          </p:cNvPr>
          <p:cNvGraphicFramePr/>
          <p:nvPr>
            <p:extLst>
              <p:ext uri="{D42A27DB-BD31-4B8C-83A1-F6EECF244321}">
                <p14:modId xmlns:p14="http://schemas.microsoft.com/office/powerpoint/2010/main" val="360795814"/>
              </p:ext>
            </p:extLst>
          </p:nvPr>
        </p:nvGraphicFramePr>
        <p:xfrm>
          <a:off x="1712745" y="22860"/>
          <a:ext cx="8766509" cy="4817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8" name="Group 37">
            <a:extLst>
              <a:ext uri="{FF2B5EF4-FFF2-40B4-BE49-F238E27FC236}">
                <a16:creationId xmlns:a16="http://schemas.microsoft.com/office/drawing/2014/main" id="{8B06E42D-4DA3-49ED-9948-BA3B1EDD386F}"/>
              </a:ext>
            </a:extLst>
          </p:cNvPr>
          <p:cNvGrpSpPr/>
          <p:nvPr/>
        </p:nvGrpSpPr>
        <p:grpSpPr>
          <a:xfrm>
            <a:off x="10294271" y="4371735"/>
            <a:ext cx="1835413" cy="2082837"/>
            <a:chOff x="6403273" y="4117299"/>
            <a:chExt cx="1835413" cy="2291121"/>
          </a:xfrm>
        </p:grpSpPr>
        <p:sp>
          <p:nvSpPr>
            <p:cNvPr id="40" name="Rectangle 39">
              <a:extLst>
                <a:ext uri="{FF2B5EF4-FFF2-40B4-BE49-F238E27FC236}">
                  <a16:creationId xmlns:a16="http://schemas.microsoft.com/office/drawing/2014/main" id="{5071B803-F784-FB9A-2717-CE3DD40D86F0}"/>
                </a:ext>
              </a:extLst>
            </p:cNvPr>
            <p:cNvSpPr/>
            <p:nvPr/>
          </p:nvSpPr>
          <p:spPr>
            <a:xfrm>
              <a:off x="6403273" y="4466377"/>
              <a:ext cx="1835413" cy="19420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solidFill>
                  <a:schemeClr val="tx1"/>
                </a:solidFill>
              </a:endParaRPr>
            </a:p>
            <a:p>
              <a:endParaRPr lang="en-US">
                <a:solidFill>
                  <a:schemeClr val="tx1"/>
                </a:solidFill>
              </a:endParaRPr>
            </a:p>
          </p:txBody>
        </p:sp>
        <p:sp>
          <p:nvSpPr>
            <p:cNvPr id="46" name="Rectangle: Rounded Corners 45">
              <a:extLst>
                <a:ext uri="{FF2B5EF4-FFF2-40B4-BE49-F238E27FC236}">
                  <a16:creationId xmlns:a16="http://schemas.microsoft.com/office/drawing/2014/main" id="{79BBCC26-1A19-1FBA-317E-1E02FB912694}"/>
                </a:ext>
              </a:extLst>
            </p:cNvPr>
            <p:cNvSpPr/>
            <p:nvPr/>
          </p:nvSpPr>
          <p:spPr>
            <a:xfrm>
              <a:off x="6501649" y="4552656"/>
              <a:ext cx="1652240" cy="237744"/>
            </a:xfrm>
            <a:prstGeom prst="roundRect">
              <a:avLst/>
            </a:prstGeom>
            <a:solidFill>
              <a:schemeClr val="bg2">
                <a:lumMod val="75000"/>
              </a:schemeClr>
            </a:solidFill>
            <a:ln>
              <a:solidFill>
                <a:schemeClr val="bg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a:solidFill>
                    <a:schemeClr val="tx1"/>
                  </a:solidFill>
                </a:rPr>
                <a:t>Inputs </a:t>
              </a:r>
            </a:p>
          </p:txBody>
        </p:sp>
        <p:sp>
          <p:nvSpPr>
            <p:cNvPr id="51" name="Rectangle: Rounded Corners 50">
              <a:extLst>
                <a:ext uri="{FF2B5EF4-FFF2-40B4-BE49-F238E27FC236}">
                  <a16:creationId xmlns:a16="http://schemas.microsoft.com/office/drawing/2014/main" id="{F8E98B34-F2A2-00DE-F889-5799A8854DB5}"/>
                </a:ext>
              </a:extLst>
            </p:cNvPr>
            <p:cNvSpPr/>
            <p:nvPr/>
          </p:nvSpPr>
          <p:spPr>
            <a:xfrm>
              <a:off x="6490827" y="6115895"/>
              <a:ext cx="1660303" cy="237744"/>
            </a:xfrm>
            <a:prstGeom prst="roundRect">
              <a:avLst/>
            </a:prstGeom>
            <a:solidFill>
              <a:srgbClr val="FFC000"/>
            </a:solidFill>
            <a:ln>
              <a:solidFill>
                <a:schemeClr val="bg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a:solidFill>
                    <a:schemeClr val="tx1"/>
                  </a:solidFill>
                </a:rPr>
                <a:t>Outputs</a:t>
              </a:r>
            </a:p>
          </p:txBody>
        </p:sp>
        <p:sp>
          <p:nvSpPr>
            <p:cNvPr id="54" name="Rectangle: Rounded Corners 53">
              <a:extLst>
                <a:ext uri="{FF2B5EF4-FFF2-40B4-BE49-F238E27FC236}">
                  <a16:creationId xmlns:a16="http://schemas.microsoft.com/office/drawing/2014/main" id="{5446DDB1-0A43-C8C9-E2DF-AD887D36C19F}"/>
                </a:ext>
              </a:extLst>
            </p:cNvPr>
            <p:cNvSpPr/>
            <p:nvPr/>
          </p:nvSpPr>
          <p:spPr>
            <a:xfrm>
              <a:off x="6504148" y="5490314"/>
              <a:ext cx="1652240" cy="237744"/>
            </a:xfrm>
            <a:prstGeom prst="roundRect">
              <a:avLst/>
            </a:prstGeom>
            <a:solidFill>
              <a:schemeClr val="accent1"/>
            </a:solidFill>
            <a:ln w="28575">
              <a:solidFill>
                <a:srgbClr val="FF0000"/>
              </a:solidFill>
              <a:prstDash val="dash"/>
            </a:ln>
          </p:spPr>
          <p:style>
            <a:lnRef idx="2">
              <a:schemeClr val="accent4">
                <a:shade val="50000"/>
              </a:schemeClr>
            </a:lnRef>
            <a:fillRef idx="1">
              <a:schemeClr val="accent4"/>
            </a:fillRef>
            <a:effectRef idx="0">
              <a:schemeClr val="accent4"/>
            </a:effectRef>
            <a:fontRef idx="minor">
              <a:schemeClr val="lt1"/>
            </a:fontRef>
          </p:style>
          <p:txBody>
            <a:bodyPr lIns="0" rIns="0" rtlCol="0" anchor="ctr"/>
            <a:lstStyle/>
            <a:p>
              <a:pPr algn="ctr"/>
              <a:r>
                <a:rPr lang="en-US" sz="1400">
                  <a:solidFill>
                    <a:schemeClr val="bg1"/>
                  </a:solidFill>
                </a:rPr>
                <a:t>Select density model</a:t>
              </a:r>
            </a:p>
          </p:txBody>
        </p:sp>
        <p:sp>
          <p:nvSpPr>
            <p:cNvPr id="55" name="Rectangle: Rounded Corners 54">
              <a:extLst>
                <a:ext uri="{FF2B5EF4-FFF2-40B4-BE49-F238E27FC236}">
                  <a16:creationId xmlns:a16="http://schemas.microsoft.com/office/drawing/2014/main" id="{4CA28F6D-62C1-CE7A-0F70-8042141D8E9E}"/>
                </a:ext>
              </a:extLst>
            </p:cNvPr>
            <p:cNvSpPr/>
            <p:nvPr/>
          </p:nvSpPr>
          <p:spPr>
            <a:xfrm>
              <a:off x="6497972" y="5809307"/>
              <a:ext cx="1649690" cy="23774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rPr>
                <a:t>GEODYN Program</a:t>
              </a:r>
            </a:p>
          </p:txBody>
        </p:sp>
        <p:sp>
          <p:nvSpPr>
            <p:cNvPr id="56" name="Rectangle: Rounded Corners 55">
              <a:extLst>
                <a:ext uri="{FF2B5EF4-FFF2-40B4-BE49-F238E27FC236}">
                  <a16:creationId xmlns:a16="http://schemas.microsoft.com/office/drawing/2014/main" id="{5CA32C58-1413-90DF-2BC0-D5B491608540}"/>
                </a:ext>
              </a:extLst>
            </p:cNvPr>
            <p:cNvSpPr/>
            <p:nvPr/>
          </p:nvSpPr>
          <p:spPr>
            <a:xfrm>
              <a:off x="6498584" y="5178237"/>
              <a:ext cx="1664592" cy="237744"/>
            </a:xfrm>
            <a:prstGeom prst="roundRect">
              <a:avLst/>
            </a:prstGeom>
            <a:solidFill>
              <a:schemeClr val="bg2">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solidFill>
                </a:rPr>
                <a:t>Pygeodyn Wrapper</a:t>
              </a:r>
            </a:p>
          </p:txBody>
        </p:sp>
        <p:sp>
          <p:nvSpPr>
            <p:cNvPr id="57" name="Rectangle: Rounded Corners 56">
              <a:extLst>
                <a:ext uri="{FF2B5EF4-FFF2-40B4-BE49-F238E27FC236}">
                  <a16:creationId xmlns:a16="http://schemas.microsoft.com/office/drawing/2014/main" id="{674F907D-C44D-548F-51E9-7DDE96055FE8}"/>
                </a:ext>
              </a:extLst>
            </p:cNvPr>
            <p:cNvSpPr/>
            <p:nvPr/>
          </p:nvSpPr>
          <p:spPr>
            <a:xfrm>
              <a:off x="6498584" y="4859244"/>
              <a:ext cx="1664592" cy="23774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a:t>PCE Tracking Data</a:t>
              </a:r>
            </a:p>
          </p:txBody>
        </p:sp>
        <p:sp>
          <p:nvSpPr>
            <p:cNvPr id="58" name="TextBox 57">
              <a:extLst>
                <a:ext uri="{FF2B5EF4-FFF2-40B4-BE49-F238E27FC236}">
                  <a16:creationId xmlns:a16="http://schemas.microsoft.com/office/drawing/2014/main" id="{0E48DFD3-5EF5-B974-8997-4C1990A8D4AE}"/>
                </a:ext>
              </a:extLst>
            </p:cNvPr>
            <p:cNvSpPr txBox="1"/>
            <p:nvPr/>
          </p:nvSpPr>
          <p:spPr>
            <a:xfrm>
              <a:off x="6403273" y="4117299"/>
              <a:ext cx="1835412" cy="369332"/>
            </a:xfrm>
            <a:prstGeom prst="rect">
              <a:avLst/>
            </a:prstGeom>
            <a:noFill/>
          </p:spPr>
          <p:txBody>
            <a:bodyPr wrap="square">
              <a:spAutoFit/>
            </a:bodyPr>
            <a:lstStyle/>
            <a:p>
              <a:pPr algn="ctr"/>
              <a:r>
                <a:rPr lang="en-US">
                  <a:solidFill>
                    <a:schemeClr val="tx1"/>
                  </a:solidFill>
                </a:rPr>
                <a:t>Key</a:t>
              </a:r>
            </a:p>
          </p:txBody>
        </p:sp>
      </p:grpSp>
      <p:cxnSp>
        <p:nvCxnSpPr>
          <p:cNvPr id="77" name="Straight Arrow Connector 76">
            <a:extLst>
              <a:ext uri="{FF2B5EF4-FFF2-40B4-BE49-F238E27FC236}">
                <a16:creationId xmlns:a16="http://schemas.microsoft.com/office/drawing/2014/main" id="{65DC703F-8F30-9F92-463D-F9A72A2D2A35}"/>
              </a:ext>
            </a:extLst>
          </p:cNvPr>
          <p:cNvCxnSpPr>
            <a:cxnSpLocks/>
            <a:stCxn id="94" idx="0"/>
            <a:endCxn id="79" idx="0"/>
          </p:cNvCxnSpPr>
          <p:nvPr/>
        </p:nvCxnSpPr>
        <p:spPr>
          <a:xfrm flipH="1">
            <a:off x="2809307" y="3207100"/>
            <a:ext cx="3034" cy="87963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E697305E-E114-33F9-C2AC-BA3967AEF2B8}"/>
              </a:ext>
            </a:extLst>
          </p:cNvPr>
          <p:cNvGrpSpPr/>
          <p:nvPr/>
        </p:nvGrpSpPr>
        <p:grpSpPr>
          <a:xfrm>
            <a:off x="2083831" y="4086738"/>
            <a:ext cx="1450951" cy="1253634"/>
            <a:chOff x="1923152" y="3174899"/>
            <a:chExt cx="1450951" cy="1253634"/>
          </a:xfrm>
        </p:grpSpPr>
        <p:sp>
          <p:nvSpPr>
            <p:cNvPr id="79" name="Rectangle: Rounded Corners 78">
              <a:extLst>
                <a:ext uri="{FF2B5EF4-FFF2-40B4-BE49-F238E27FC236}">
                  <a16:creationId xmlns:a16="http://schemas.microsoft.com/office/drawing/2014/main" id="{E1D0158D-1B8C-AEB0-3796-8A843F6FE4C0}"/>
                </a:ext>
              </a:extLst>
            </p:cNvPr>
            <p:cNvSpPr/>
            <p:nvPr/>
          </p:nvSpPr>
          <p:spPr>
            <a:xfrm>
              <a:off x="1923152" y="3174899"/>
              <a:ext cx="1450951" cy="680776"/>
            </a:xfrm>
            <a:prstGeom prst="roundRect">
              <a:avLst>
                <a:gd name="adj" fmla="val 4332"/>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GEODYN</a:t>
              </a:r>
              <a:endParaRPr lang="en-US" sz="2400">
                <a:solidFill>
                  <a:schemeClr val="bg1"/>
                </a:solidFill>
              </a:endParaRPr>
            </a:p>
          </p:txBody>
        </p:sp>
        <p:sp>
          <p:nvSpPr>
            <p:cNvPr id="80" name="Oval 79">
              <a:extLst>
                <a:ext uri="{FF2B5EF4-FFF2-40B4-BE49-F238E27FC236}">
                  <a16:creationId xmlns:a16="http://schemas.microsoft.com/office/drawing/2014/main" id="{BDCEFC0C-58AC-827B-F3B4-202A6A71CD93}"/>
                </a:ext>
              </a:extLst>
            </p:cNvPr>
            <p:cNvSpPr/>
            <p:nvPr/>
          </p:nvSpPr>
          <p:spPr>
            <a:xfrm>
              <a:off x="2209282" y="3747757"/>
              <a:ext cx="874752" cy="680776"/>
            </a:xfrm>
            <a:prstGeom prst="ellipse">
              <a:avLst/>
            </a:prstGeom>
            <a:solidFill>
              <a:schemeClr val="accent1"/>
            </a:solidFill>
            <a:ln w="28575">
              <a:solidFill>
                <a:srgbClr val="FF0000"/>
              </a:solidFill>
              <a:prstDash val="dash"/>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en-US" sz="1200">
                  <a:solidFill>
                    <a:schemeClr val="bg1"/>
                  </a:solidFill>
                </a:rPr>
                <a:t>Select Density Model</a:t>
              </a:r>
            </a:p>
          </p:txBody>
        </p:sp>
      </p:grpSp>
      <p:sp>
        <p:nvSpPr>
          <p:cNvPr id="81" name="Rectangle: Rounded Corners 80">
            <a:extLst>
              <a:ext uri="{FF2B5EF4-FFF2-40B4-BE49-F238E27FC236}">
                <a16:creationId xmlns:a16="http://schemas.microsoft.com/office/drawing/2014/main" id="{6D37F623-8486-5A67-6762-D2BB2A25881C}"/>
              </a:ext>
            </a:extLst>
          </p:cNvPr>
          <p:cNvSpPr/>
          <p:nvPr/>
        </p:nvSpPr>
        <p:spPr>
          <a:xfrm>
            <a:off x="442721" y="4368916"/>
            <a:ext cx="1351041" cy="797191"/>
          </a:xfrm>
          <a:prstGeom prst="roundRect">
            <a:avLst>
              <a:gd name="adj" fmla="val 2621"/>
            </a:avLst>
          </a:prstGeom>
          <a:solidFill>
            <a:schemeClr val="bg2">
              <a:lumMod val="75000"/>
            </a:schemeClr>
          </a:solidFill>
          <a:ln>
            <a:solidFill>
              <a:schemeClr val="bg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b="1">
                <a:solidFill>
                  <a:schemeClr val="tx1"/>
                </a:solidFill>
              </a:rPr>
              <a:t>Input</a:t>
            </a:r>
            <a:r>
              <a:rPr lang="en-US" sz="1600">
                <a:solidFill>
                  <a:schemeClr val="tx1"/>
                </a:solidFill>
              </a:rPr>
              <a:t> </a:t>
            </a:r>
          </a:p>
          <a:p>
            <a:pPr algn="ctr"/>
            <a:r>
              <a:rPr lang="en-US" sz="1600">
                <a:solidFill>
                  <a:schemeClr val="tx1"/>
                </a:solidFill>
              </a:rPr>
              <a:t>Setup and Control Files</a:t>
            </a:r>
          </a:p>
        </p:txBody>
      </p:sp>
      <p:sp>
        <p:nvSpPr>
          <p:cNvPr id="83" name="Rectangle: Rounded Corners 82">
            <a:extLst>
              <a:ext uri="{FF2B5EF4-FFF2-40B4-BE49-F238E27FC236}">
                <a16:creationId xmlns:a16="http://schemas.microsoft.com/office/drawing/2014/main" id="{11300E01-669D-9CF2-6233-4EA2C349991C}"/>
              </a:ext>
            </a:extLst>
          </p:cNvPr>
          <p:cNvSpPr/>
          <p:nvPr/>
        </p:nvSpPr>
        <p:spPr>
          <a:xfrm>
            <a:off x="3847817" y="4020704"/>
            <a:ext cx="1663134" cy="1419274"/>
          </a:xfrm>
          <a:prstGeom prst="roundRect">
            <a:avLst>
              <a:gd name="adj" fmla="val 1903"/>
            </a:avLst>
          </a:prstGeom>
          <a:solidFill>
            <a:schemeClr val="accent4"/>
          </a:solidFill>
          <a:ln w="28575">
            <a:solidFill>
              <a:srgbClr val="FF0000"/>
            </a:solidFill>
            <a:prstDash val="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b="1">
                <a:solidFill>
                  <a:schemeClr val="tx1"/>
                </a:solidFill>
              </a:rPr>
              <a:t>Output</a:t>
            </a:r>
          </a:p>
          <a:p>
            <a:pPr algn="ctr"/>
            <a:r>
              <a:rPr lang="en-US" sz="1600">
                <a:solidFill>
                  <a:schemeClr val="tx1"/>
                </a:solidFill>
              </a:rPr>
              <a:t>POD orbit</a:t>
            </a:r>
          </a:p>
        </p:txBody>
      </p:sp>
      <p:sp>
        <p:nvSpPr>
          <p:cNvPr id="86" name="TextBox 85">
            <a:extLst>
              <a:ext uri="{FF2B5EF4-FFF2-40B4-BE49-F238E27FC236}">
                <a16:creationId xmlns:a16="http://schemas.microsoft.com/office/drawing/2014/main" id="{B242BF7B-CD68-D536-73FD-70C4666B3C7E}"/>
              </a:ext>
            </a:extLst>
          </p:cNvPr>
          <p:cNvSpPr txBox="1"/>
          <p:nvPr/>
        </p:nvSpPr>
        <p:spPr>
          <a:xfrm>
            <a:off x="1463887" y="5316718"/>
            <a:ext cx="1879202" cy="584775"/>
          </a:xfrm>
          <a:prstGeom prst="rect">
            <a:avLst/>
          </a:prstGeom>
          <a:noFill/>
        </p:spPr>
        <p:txBody>
          <a:bodyPr wrap="square" rtlCol="0">
            <a:spAutoFit/>
          </a:bodyPr>
          <a:lstStyle/>
          <a:p>
            <a:r>
              <a:rPr lang="en-US" sz="1600" b="1">
                <a:solidFill>
                  <a:schemeClr val="accent1"/>
                </a:solidFill>
              </a:rPr>
              <a:t>Pygeodyn</a:t>
            </a:r>
          </a:p>
          <a:p>
            <a:r>
              <a:rPr lang="en-US" sz="1600" b="1">
                <a:solidFill>
                  <a:schemeClr val="accent1"/>
                </a:solidFill>
              </a:rPr>
              <a:t>Python wrapper</a:t>
            </a:r>
          </a:p>
        </p:txBody>
      </p:sp>
      <p:grpSp>
        <p:nvGrpSpPr>
          <p:cNvPr id="88" name="Group 87">
            <a:extLst>
              <a:ext uri="{FF2B5EF4-FFF2-40B4-BE49-F238E27FC236}">
                <a16:creationId xmlns:a16="http://schemas.microsoft.com/office/drawing/2014/main" id="{0391DA1C-3AF2-DBCE-A497-4EF24BCFB843}"/>
              </a:ext>
            </a:extLst>
          </p:cNvPr>
          <p:cNvGrpSpPr/>
          <p:nvPr/>
        </p:nvGrpSpPr>
        <p:grpSpPr>
          <a:xfrm>
            <a:off x="5403202" y="4437332"/>
            <a:ext cx="505266" cy="652519"/>
            <a:chOff x="5056902" y="1526445"/>
            <a:chExt cx="2649526" cy="3421700"/>
          </a:xfrm>
        </p:grpSpPr>
        <p:pic>
          <p:nvPicPr>
            <p:cNvPr id="89" name="Graphic 88">
              <a:extLst>
                <a:ext uri="{FF2B5EF4-FFF2-40B4-BE49-F238E27FC236}">
                  <a16:creationId xmlns:a16="http://schemas.microsoft.com/office/drawing/2014/main" id="{1863829C-A8AE-7D1E-1B73-A9B8CF91048A}"/>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49731"/>
            <a:stretch/>
          </p:blipFill>
          <p:spPr>
            <a:xfrm>
              <a:off x="6381663" y="1941167"/>
              <a:ext cx="1324765" cy="2633817"/>
            </a:xfrm>
            <a:prstGeom prst="rect">
              <a:avLst/>
            </a:prstGeom>
          </p:spPr>
        </p:pic>
        <p:sp>
          <p:nvSpPr>
            <p:cNvPr id="90" name="Oval 89">
              <a:extLst>
                <a:ext uri="{FF2B5EF4-FFF2-40B4-BE49-F238E27FC236}">
                  <a16:creationId xmlns:a16="http://schemas.microsoft.com/office/drawing/2014/main" id="{9A24ED4B-7A79-E8FE-E7F5-34385B4B7A3E}"/>
                </a:ext>
              </a:extLst>
            </p:cNvPr>
            <p:cNvSpPr/>
            <p:nvPr/>
          </p:nvSpPr>
          <p:spPr>
            <a:xfrm rot="16200000">
              <a:off x="4670823" y="2352376"/>
              <a:ext cx="3421700" cy="1769838"/>
            </a:xfrm>
            <a:prstGeom prst="ellipse">
              <a:avLst/>
            </a:prstGeom>
            <a:noFill/>
            <a:ln w="34925">
              <a:solidFill>
                <a:srgbClr val="FF0000"/>
              </a:solidFill>
              <a:prstDash val="sysDot"/>
              <a:extLst>
                <a:ext uri="{C807C97D-BFC1-408E-A445-0C87EB9F89A2}">
                  <ask:lineSketchStyleProps xmlns:ask="http://schemas.microsoft.com/office/drawing/2018/sketchyshapes" sd="1219033472">
                    <a:custGeom>
                      <a:avLst/>
                      <a:gdLst>
                        <a:gd name="connsiteX0" fmla="*/ 0 w 1190467"/>
                        <a:gd name="connsiteY0" fmla="*/ 249721 h 499442"/>
                        <a:gd name="connsiteX1" fmla="*/ 595234 w 1190467"/>
                        <a:gd name="connsiteY1" fmla="*/ 0 h 499442"/>
                        <a:gd name="connsiteX2" fmla="*/ 1190468 w 1190467"/>
                        <a:gd name="connsiteY2" fmla="*/ 249721 h 499442"/>
                        <a:gd name="connsiteX3" fmla="*/ 595234 w 1190467"/>
                        <a:gd name="connsiteY3" fmla="*/ 499442 h 499442"/>
                        <a:gd name="connsiteX4" fmla="*/ 0 w 1190467"/>
                        <a:gd name="connsiteY4" fmla="*/ 249721 h 49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467" h="499442" extrusionOk="0">
                          <a:moveTo>
                            <a:pt x="0" y="249721"/>
                          </a:moveTo>
                          <a:cubicBezTo>
                            <a:pt x="-4786" y="108852"/>
                            <a:pt x="219655" y="17580"/>
                            <a:pt x="595234" y="0"/>
                          </a:cubicBezTo>
                          <a:cubicBezTo>
                            <a:pt x="940633" y="3507"/>
                            <a:pt x="1172162" y="112386"/>
                            <a:pt x="1190468" y="249721"/>
                          </a:cubicBezTo>
                          <a:cubicBezTo>
                            <a:pt x="1187535" y="390502"/>
                            <a:pt x="914984" y="549127"/>
                            <a:pt x="595234" y="499442"/>
                          </a:cubicBezTo>
                          <a:cubicBezTo>
                            <a:pt x="263643" y="497882"/>
                            <a:pt x="18976" y="396705"/>
                            <a:pt x="0" y="24972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91" name="Graphic 90">
              <a:extLst>
                <a:ext uri="{FF2B5EF4-FFF2-40B4-BE49-F238E27FC236}">
                  <a16:creationId xmlns:a16="http://schemas.microsoft.com/office/drawing/2014/main" id="{370181A2-C746-F336-2323-CAE3BDB9F6EB}"/>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r="49731"/>
            <a:stretch/>
          </p:blipFill>
          <p:spPr>
            <a:xfrm>
              <a:off x="5056902" y="1941645"/>
              <a:ext cx="1324766" cy="2632861"/>
            </a:xfrm>
            <a:prstGeom prst="rect">
              <a:avLst/>
            </a:prstGeom>
          </p:spPr>
        </p:pic>
      </p:grpSp>
      <p:sp>
        <p:nvSpPr>
          <p:cNvPr id="94" name="Rectangle: Rounded Corners 93">
            <a:extLst>
              <a:ext uri="{FF2B5EF4-FFF2-40B4-BE49-F238E27FC236}">
                <a16:creationId xmlns:a16="http://schemas.microsoft.com/office/drawing/2014/main" id="{B10D5A64-73F6-1649-B333-8512A0021964}"/>
              </a:ext>
            </a:extLst>
          </p:cNvPr>
          <p:cNvSpPr/>
          <p:nvPr/>
        </p:nvSpPr>
        <p:spPr>
          <a:xfrm>
            <a:off x="2050280" y="3207100"/>
            <a:ext cx="1524121" cy="605035"/>
          </a:xfrm>
          <a:prstGeom prst="roundRect">
            <a:avLst>
              <a:gd name="adj" fmla="val 3017"/>
            </a:avLst>
          </a:prstGeom>
          <a:solidFill>
            <a:schemeClr val="bg2">
              <a:lumMod val="75000"/>
            </a:schemeClr>
          </a:solidFill>
          <a:ln>
            <a:solidFill>
              <a:schemeClr val="bg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b="1">
                <a:solidFill>
                  <a:schemeClr val="tx1"/>
                </a:solidFill>
              </a:rPr>
              <a:t>Input </a:t>
            </a:r>
          </a:p>
          <a:p>
            <a:pPr algn="ctr"/>
            <a:r>
              <a:rPr lang="en-US" sz="1600">
                <a:solidFill>
                  <a:schemeClr val="tx1"/>
                </a:solidFill>
              </a:rPr>
              <a:t>Tracking Data</a:t>
            </a:r>
          </a:p>
        </p:txBody>
      </p:sp>
      <p:cxnSp>
        <p:nvCxnSpPr>
          <p:cNvPr id="31" name="Connector: Elbow 30">
            <a:extLst>
              <a:ext uri="{FF2B5EF4-FFF2-40B4-BE49-F238E27FC236}">
                <a16:creationId xmlns:a16="http://schemas.microsoft.com/office/drawing/2014/main" id="{BEF0C916-63FF-A5A2-9910-02154FBB5337}"/>
              </a:ext>
            </a:extLst>
          </p:cNvPr>
          <p:cNvCxnSpPr>
            <a:stCxn id="81" idx="3"/>
            <a:endCxn id="79" idx="1"/>
          </p:cNvCxnSpPr>
          <p:nvPr/>
        </p:nvCxnSpPr>
        <p:spPr>
          <a:xfrm flipV="1">
            <a:off x="1793762" y="4427126"/>
            <a:ext cx="290069" cy="340386"/>
          </a:xfrm>
          <a:prstGeom prst="bentConnector3">
            <a:avLst/>
          </a:prstGeom>
          <a:ln w="952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98" name="Group 97">
            <a:extLst>
              <a:ext uri="{FF2B5EF4-FFF2-40B4-BE49-F238E27FC236}">
                <a16:creationId xmlns:a16="http://schemas.microsoft.com/office/drawing/2014/main" id="{163CEF38-B80A-553B-175D-777D0DC31D68}"/>
              </a:ext>
            </a:extLst>
          </p:cNvPr>
          <p:cNvGrpSpPr/>
          <p:nvPr/>
        </p:nvGrpSpPr>
        <p:grpSpPr>
          <a:xfrm>
            <a:off x="2554704" y="2255605"/>
            <a:ext cx="505266" cy="893066"/>
            <a:chOff x="5056902" y="905310"/>
            <a:chExt cx="2649526" cy="4683084"/>
          </a:xfrm>
        </p:grpSpPr>
        <p:pic>
          <p:nvPicPr>
            <p:cNvPr id="102" name="Graphic 101">
              <a:extLst>
                <a:ext uri="{FF2B5EF4-FFF2-40B4-BE49-F238E27FC236}">
                  <a16:creationId xmlns:a16="http://schemas.microsoft.com/office/drawing/2014/main" id="{4A1C2C80-88A8-96D2-4C48-B011E9DBC8D9}"/>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49731"/>
            <a:stretch/>
          </p:blipFill>
          <p:spPr>
            <a:xfrm>
              <a:off x="6381663" y="1941167"/>
              <a:ext cx="1324765" cy="2633817"/>
            </a:xfrm>
            <a:prstGeom prst="rect">
              <a:avLst/>
            </a:prstGeom>
          </p:spPr>
        </p:pic>
        <p:sp>
          <p:nvSpPr>
            <p:cNvPr id="103" name="Oval 102">
              <a:extLst>
                <a:ext uri="{FF2B5EF4-FFF2-40B4-BE49-F238E27FC236}">
                  <a16:creationId xmlns:a16="http://schemas.microsoft.com/office/drawing/2014/main" id="{0191A01B-E3EE-02E0-F014-7A8B967F668C}"/>
                </a:ext>
              </a:extLst>
            </p:cNvPr>
            <p:cNvSpPr/>
            <p:nvPr/>
          </p:nvSpPr>
          <p:spPr>
            <a:xfrm rot="16200000">
              <a:off x="4050176" y="2584470"/>
              <a:ext cx="4683084" cy="1324763"/>
            </a:xfrm>
            <a:prstGeom prst="ellipse">
              <a:avLst/>
            </a:prstGeom>
            <a:noFill/>
            <a:ln w="34925">
              <a:solidFill>
                <a:schemeClr val="bg1">
                  <a:lumMod val="65000"/>
                </a:schemeClr>
              </a:solidFill>
              <a:prstDash val="sysDot"/>
              <a:extLst>
                <a:ext uri="{C807C97D-BFC1-408E-A445-0C87EB9F89A2}">
                  <ask:lineSketchStyleProps xmlns:ask="http://schemas.microsoft.com/office/drawing/2018/sketchyshapes" sd="1219033472">
                    <a:custGeom>
                      <a:avLst/>
                      <a:gdLst>
                        <a:gd name="connsiteX0" fmla="*/ 0 w 1190467"/>
                        <a:gd name="connsiteY0" fmla="*/ 249721 h 499442"/>
                        <a:gd name="connsiteX1" fmla="*/ 595234 w 1190467"/>
                        <a:gd name="connsiteY1" fmla="*/ 0 h 499442"/>
                        <a:gd name="connsiteX2" fmla="*/ 1190468 w 1190467"/>
                        <a:gd name="connsiteY2" fmla="*/ 249721 h 499442"/>
                        <a:gd name="connsiteX3" fmla="*/ 595234 w 1190467"/>
                        <a:gd name="connsiteY3" fmla="*/ 499442 h 499442"/>
                        <a:gd name="connsiteX4" fmla="*/ 0 w 1190467"/>
                        <a:gd name="connsiteY4" fmla="*/ 249721 h 49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467" h="499442" extrusionOk="0">
                          <a:moveTo>
                            <a:pt x="0" y="249721"/>
                          </a:moveTo>
                          <a:cubicBezTo>
                            <a:pt x="-4786" y="108852"/>
                            <a:pt x="219655" y="17580"/>
                            <a:pt x="595234" y="0"/>
                          </a:cubicBezTo>
                          <a:cubicBezTo>
                            <a:pt x="940633" y="3507"/>
                            <a:pt x="1172162" y="112386"/>
                            <a:pt x="1190468" y="249721"/>
                          </a:cubicBezTo>
                          <a:cubicBezTo>
                            <a:pt x="1187535" y="390502"/>
                            <a:pt x="914984" y="549127"/>
                            <a:pt x="595234" y="499442"/>
                          </a:cubicBezTo>
                          <a:cubicBezTo>
                            <a:pt x="263643" y="497882"/>
                            <a:pt x="18976" y="396705"/>
                            <a:pt x="0" y="24972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04" name="Graphic 103">
              <a:extLst>
                <a:ext uri="{FF2B5EF4-FFF2-40B4-BE49-F238E27FC236}">
                  <a16:creationId xmlns:a16="http://schemas.microsoft.com/office/drawing/2014/main" id="{32FC5D5C-8059-DC34-FF41-F3A8344FE993}"/>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r="49731"/>
            <a:stretch/>
          </p:blipFill>
          <p:spPr>
            <a:xfrm>
              <a:off x="5056902" y="1941645"/>
              <a:ext cx="1324766" cy="2632861"/>
            </a:xfrm>
            <a:prstGeom prst="rect">
              <a:avLst/>
            </a:prstGeom>
          </p:spPr>
        </p:pic>
      </p:grpSp>
      <p:cxnSp>
        <p:nvCxnSpPr>
          <p:cNvPr id="36" name="Connector: Elbow 35">
            <a:extLst>
              <a:ext uri="{FF2B5EF4-FFF2-40B4-BE49-F238E27FC236}">
                <a16:creationId xmlns:a16="http://schemas.microsoft.com/office/drawing/2014/main" id="{41FF54B4-B3CD-803C-0C64-534BC640BE36}"/>
              </a:ext>
            </a:extLst>
          </p:cNvPr>
          <p:cNvCxnSpPr>
            <a:cxnSpLocks/>
          </p:cNvCxnSpPr>
          <p:nvPr/>
        </p:nvCxnSpPr>
        <p:spPr>
          <a:xfrm>
            <a:off x="3534782" y="4427126"/>
            <a:ext cx="286130" cy="340386"/>
          </a:xfrm>
          <a:prstGeom prst="bentConnector3">
            <a:avLst/>
          </a:prstGeom>
          <a:ln w="95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3938D209-E7CA-70B7-07C0-C0B76C1F5FE2}"/>
              </a:ext>
            </a:extLst>
          </p:cNvPr>
          <p:cNvSpPr txBox="1"/>
          <p:nvPr/>
        </p:nvSpPr>
        <p:spPr>
          <a:xfrm>
            <a:off x="234199" y="1411513"/>
            <a:ext cx="5944828" cy="830997"/>
          </a:xfrm>
          <a:prstGeom prst="rect">
            <a:avLst/>
          </a:prstGeom>
          <a:noFill/>
        </p:spPr>
        <p:txBody>
          <a:bodyPr wrap="square">
            <a:spAutoFit/>
          </a:bodyPr>
          <a:lstStyle/>
          <a:p>
            <a:r>
              <a:rPr lang="en-US" sz="2400" b="1">
                <a:latin typeface="+mj-lt"/>
              </a:rPr>
              <a:t>Step 2: </a:t>
            </a:r>
            <a:r>
              <a:rPr lang="en-US" sz="2400">
                <a:latin typeface="+mj-lt"/>
              </a:rPr>
              <a:t>Use different density models to </a:t>
            </a:r>
          </a:p>
          <a:p>
            <a:r>
              <a:rPr lang="en-US" sz="2400">
                <a:latin typeface="+mj-lt"/>
              </a:rPr>
              <a:t>re-determine the ICESat-2 orbit using GEODYN</a:t>
            </a:r>
          </a:p>
        </p:txBody>
      </p:sp>
      <p:sp>
        <p:nvSpPr>
          <p:cNvPr id="34" name="Rectangle 33">
            <a:extLst>
              <a:ext uri="{FF2B5EF4-FFF2-40B4-BE49-F238E27FC236}">
                <a16:creationId xmlns:a16="http://schemas.microsoft.com/office/drawing/2014/main" id="{0BA5709B-43D1-5AAD-29BC-F25603F435D2}"/>
              </a:ext>
            </a:extLst>
          </p:cNvPr>
          <p:cNvSpPr/>
          <p:nvPr/>
        </p:nvSpPr>
        <p:spPr>
          <a:xfrm>
            <a:off x="234199" y="1409750"/>
            <a:ext cx="5944828" cy="787425"/>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1973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 name="Diagram 53">
            <a:extLst>
              <a:ext uri="{FF2B5EF4-FFF2-40B4-BE49-F238E27FC236}">
                <a16:creationId xmlns:a16="http://schemas.microsoft.com/office/drawing/2014/main" id="{E603DBB8-AC68-0063-595E-6CDC6B5C3466}"/>
              </a:ext>
            </a:extLst>
          </p:cNvPr>
          <p:cNvGraphicFramePr/>
          <p:nvPr>
            <p:extLst>
              <p:ext uri="{D42A27DB-BD31-4B8C-83A1-F6EECF244321}">
                <p14:modId xmlns:p14="http://schemas.microsoft.com/office/powerpoint/2010/main" val="360795814"/>
              </p:ext>
            </p:extLst>
          </p:nvPr>
        </p:nvGraphicFramePr>
        <p:xfrm>
          <a:off x="1712745" y="22860"/>
          <a:ext cx="8766509" cy="4817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8" name="Group 87">
            <a:extLst>
              <a:ext uri="{FF2B5EF4-FFF2-40B4-BE49-F238E27FC236}">
                <a16:creationId xmlns:a16="http://schemas.microsoft.com/office/drawing/2014/main" id="{156D44FD-9E16-3C2F-D524-31756F657E2C}"/>
              </a:ext>
            </a:extLst>
          </p:cNvPr>
          <p:cNvGrpSpPr/>
          <p:nvPr/>
        </p:nvGrpSpPr>
        <p:grpSpPr>
          <a:xfrm>
            <a:off x="10294271" y="4371735"/>
            <a:ext cx="1835413" cy="2082837"/>
            <a:chOff x="6403273" y="4117299"/>
            <a:chExt cx="1835413" cy="2291121"/>
          </a:xfrm>
        </p:grpSpPr>
        <p:sp>
          <p:nvSpPr>
            <p:cNvPr id="89" name="Rectangle 88">
              <a:extLst>
                <a:ext uri="{FF2B5EF4-FFF2-40B4-BE49-F238E27FC236}">
                  <a16:creationId xmlns:a16="http://schemas.microsoft.com/office/drawing/2014/main" id="{3CD8CDA9-2286-1829-7E7B-23FA237AC64A}"/>
                </a:ext>
              </a:extLst>
            </p:cNvPr>
            <p:cNvSpPr/>
            <p:nvPr/>
          </p:nvSpPr>
          <p:spPr>
            <a:xfrm>
              <a:off x="6403273" y="4466377"/>
              <a:ext cx="1835413" cy="19420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solidFill>
                  <a:schemeClr val="tx1"/>
                </a:solidFill>
              </a:endParaRPr>
            </a:p>
            <a:p>
              <a:endParaRPr lang="en-US">
                <a:solidFill>
                  <a:schemeClr val="tx1"/>
                </a:solidFill>
              </a:endParaRPr>
            </a:p>
          </p:txBody>
        </p:sp>
        <p:sp>
          <p:nvSpPr>
            <p:cNvPr id="90" name="Rectangle: Rounded Corners 89">
              <a:extLst>
                <a:ext uri="{FF2B5EF4-FFF2-40B4-BE49-F238E27FC236}">
                  <a16:creationId xmlns:a16="http://schemas.microsoft.com/office/drawing/2014/main" id="{D95C9255-D01A-0C22-7A3E-489F911B8231}"/>
                </a:ext>
              </a:extLst>
            </p:cNvPr>
            <p:cNvSpPr/>
            <p:nvPr/>
          </p:nvSpPr>
          <p:spPr>
            <a:xfrm>
              <a:off x="6501649" y="4552656"/>
              <a:ext cx="1652240" cy="237744"/>
            </a:xfrm>
            <a:prstGeom prst="roundRect">
              <a:avLst/>
            </a:prstGeom>
            <a:solidFill>
              <a:schemeClr val="bg2">
                <a:lumMod val="75000"/>
              </a:schemeClr>
            </a:solidFill>
            <a:ln>
              <a:solidFill>
                <a:schemeClr val="bg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a:solidFill>
                    <a:schemeClr val="tx1"/>
                  </a:solidFill>
                </a:rPr>
                <a:t>Inputs </a:t>
              </a:r>
            </a:p>
          </p:txBody>
        </p:sp>
        <p:sp>
          <p:nvSpPr>
            <p:cNvPr id="91" name="Rectangle: Rounded Corners 90">
              <a:extLst>
                <a:ext uri="{FF2B5EF4-FFF2-40B4-BE49-F238E27FC236}">
                  <a16:creationId xmlns:a16="http://schemas.microsoft.com/office/drawing/2014/main" id="{0074FCD5-966E-E480-8159-69F2A30D6B7F}"/>
                </a:ext>
              </a:extLst>
            </p:cNvPr>
            <p:cNvSpPr/>
            <p:nvPr/>
          </p:nvSpPr>
          <p:spPr>
            <a:xfrm>
              <a:off x="6490827" y="6115895"/>
              <a:ext cx="1660303" cy="237744"/>
            </a:xfrm>
            <a:prstGeom prst="roundRect">
              <a:avLst/>
            </a:prstGeom>
            <a:solidFill>
              <a:srgbClr val="FFC000"/>
            </a:solidFill>
            <a:ln>
              <a:solidFill>
                <a:schemeClr val="bg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a:solidFill>
                    <a:schemeClr val="tx1"/>
                  </a:solidFill>
                </a:rPr>
                <a:t>Outputs</a:t>
              </a:r>
            </a:p>
          </p:txBody>
        </p:sp>
        <p:sp>
          <p:nvSpPr>
            <p:cNvPr id="92" name="Rectangle: Rounded Corners 91">
              <a:extLst>
                <a:ext uri="{FF2B5EF4-FFF2-40B4-BE49-F238E27FC236}">
                  <a16:creationId xmlns:a16="http://schemas.microsoft.com/office/drawing/2014/main" id="{096F62FE-B32C-A058-618B-8C225C09C27E}"/>
                </a:ext>
              </a:extLst>
            </p:cNvPr>
            <p:cNvSpPr/>
            <p:nvPr/>
          </p:nvSpPr>
          <p:spPr>
            <a:xfrm>
              <a:off x="6504148" y="5490314"/>
              <a:ext cx="1652240" cy="237744"/>
            </a:xfrm>
            <a:prstGeom prst="roundRect">
              <a:avLst/>
            </a:prstGeom>
            <a:solidFill>
              <a:schemeClr val="accent1"/>
            </a:solidFill>
            <a:ln w="28575">
              <a:solidFill>
                <a:srgbClr val="FF0000"/>
              </a:solidFill>
              <a:prstDash val="dash"/>
            </a:ln>
          </p:spPr>
          <p:style>
            <a:lnRef idx="2">
              <a:schemeClr val="accent4">
                <a:shade val="50000"/>
              </a:schemeClr>
            </a:lnRef>
            <a:fillRef idx="1">
              <a:schemeClr val="accent4"/>
            </a:fillRef>
            <a:effectRef idx="0">
              <a:schemeClr val="accent4"/>
            </a:effectRef>
            <a:fontRef idx="minor">
              <a:schemeClr val="lt1"/>
            </a:fontRef>
          </p:style>
          <p:txBody>
            <a:bodyPr lIns="0" rIns="0" rtlCol="0" anchor="ctr"/>
            <a:lstStyle/>
            <a:p>
              <a:pPr algn="ctr"/>
              <a:r>
                <a:rPr lang="en-US" sz="1400">
                  <a:solidFill>
                    <a:schemeClr val="bg1"/>
                  </a:solidFill>
                </a:rPr>
                <a:t>Select density model</a:t>
              </a:r>
            </a:p>
          </p:txBody>
        </p:sp>
        <p:sp>
          <p:nvSpPr>
            <p:cNvPr id="93" name="Rectangle: Rounded Corners 92">
              <a:extLst>
                <a:ext uri="{FF2B5EF4-FFF2-40B4-BE49-F238E27FC236}">
                  <a16:creationId xmlns:a16="http://schemas.microsoft.com/office/drawing/2014/main" id="{C42C988B-B315-199E-8BE4-5C5488256913}"/>
                </a:ext>
              </a:extLst>
            </p:cNvPr>
            <p:cNvSpPr/>
            <p:nvPr/>
          </p:nvSpPr>
          <p:spPr>
            <a:xfrm>
              <a:off x="6497972" y="5809307"/>
              <a:ext cx="1649690" cy="23774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rPr>
                <a:t>GEODYN Program</a:t>
              </a:r>
            </a:p>
          </p:txBody>
        </p:sp>
        <p:sp>
          <p:nvSpPr>
            <p:cNvPr id="94" name="Rectangle: Rounded Corners 93">
              <a:extLst>
                <a:ext uri="{FF2B5EF4-FFF2-40B4-BE49-F238E27FC236}">
                  <a16:creationId xmlns:a16="http://schemas.microsoft.com/office/drawing/2014/main" id="{A93C73F2-2FBE-FD2D-5869-75E908610A82}"/>
                </a:ext>
              </a:extLst>
            </p:cNvPr>
            <p:cNvSpPr/>
            <p:nvPr/>
          </p:nvSpPr>
          <p:spPr>
            <a:xfrm>
              <a:off x="6498584" y="5178237"/>
              <a:ext cx="1664592" cy="237744"/>
            </a:xfrm>
            <a:prstGeom prst="roundRect">
              <a:avLst/>
            </a:prstGeom>
            <a:solidFill>
              <a:schemeClr val="bg2">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solidFill>
                </a:rPr>
                <a:t>Pygeodyn Wrapper</a:t>
              </a:r>
            </a:p>
          </p:txBody>
        </p:sp>
        <p:sp>
          <p:nvSpPr>
            <p:cNvPr id="95" name="Rectangle: Rounded Corners 94">
              <a:extLst>
                <a:ext uri="{FF2B5EF4-FFF2-40B4-BE49-F238E27FC236}">
                  <a16:creationId xmlns:a16="http://schemas.microsoft.com/office/drawing/2014/main" id="{24B0164D-1AFA-9903-D07F-79E0CD0BB124}"/>
                </a:ext>
              </a:extLst>
            </p:cNvPr>
            <p:cNvSpPr/>
            <p:nvPr/>
          </p:nvSpPr>
          <p:spPr>
            <a:xfrm>
              <a:off x="6498584" y="4859244"/>
              <a:ext cx="1664592" cy="23774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a:t>PCE Tracking Data</a:t>
              </a:r>
            </a:p>
          </p:txBody>
        </p:sp>
        <p:sp>
          <p:nvSpPr>
            <p:cNvPr id="96" name="TextBox 95">
              <a:extLst>
                <a:ext uri="{FF2B5EF4-FFF2-40B4-BE49-F238E27FC236}">
                  <a16:creationId xmlns:a16="http://schemas.microsoft.com/office/drawing/2014/main" id="{44B49336-4939-6B92-0CC9-6958F3D55E47}"/>
                </a:ext>
              </a:extLst>
            </p:cNvPr>
            <p:cNvSpPr txBox="1"/>
            <p:nvPr/>
          </p:nvSpPr>
          <p:spPr>
            <a:xfrm>
              <a:off x="6403273" y="4117299"/>
              <a:ext cx="1835412" cy="369332"/>
            </a:xfrm>
            <a:prstGeom prst="rect">
              <a:avLst/>
            </a:prstGeom>
            <a:noFill/>
          </p:spPr>
          <p:txBody>
            <a:bodyPr wrap="square">
              <a:spAutoFit/>
            </a:bodyPr>
            <a:lstStyle/>
            <a:p>
              <a:pPr algn="ctr"/>
              <a:r>
                <a:rPr lang="en-US">
                  <a:solidFill>
                    <a:schemeClr val="tx1"/>
                  </a:solidFill>
                </a:rPr>
                <a:t>Key</a:t>
              </a:r>
            </a:p>
          </p:txBody>
        </p:sp>
      </p:grpSp>
      <p:sp>
        <p:nvSpPr>
          <p:cNvPr id="72" name="Rectangle: Rounded Corners 71">
            <a:extLst>
              <a:ext uri="{FF2B5EF4-FFF2-40B4-BE49-F238E27FC236}">
                <a16:creationId xmlns:a16="http://schemas.microsoft.com/office/drawing/2014/main" id="{E3A49E18-CA7A-23E4-CE24-9D24A6228C4D}"/>
              </a:ext>
            </a:extLst>
          </p:cNvPr>
          <p:cNvSpPr/>
          <p:nvPr/>
        </p:nvSpPr>
        <p:spPr>
          <a:xfrm>
            <a:off x="1463888" y="3621796"/>
            <a:ext cx="2686899" cy="2291435"/>
          </a:xfrm>
          <a:prstGeom prst="roundRect">
            <a:avLst>
              <a:gd name="adj" fmla="val 1534"/>
            </a:avLst>
          </a:prstGeom>
          <a:solidFill>
            <a:schemeClr val="bg1">
              <a:lumMod val="85000"/>
            </a:schemeClr>
          </a:solidFill>
          <a:ln w="381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Arrow Connector 73">
            <a:extLst>
              <a:ext uri="{FF2B5EF4-FFF2-40B4-BE49-F238E27FC236}">
                <a16:creationId xmlns:a16="http://schemas.microsoft.com/office/drawing/2014/main" id="{A5A48F5C-7484-2008-39CC-EF9E2108FA81}"/>
              </a:ext>
            </a:extLst>
          </p:cNvPr>
          <p:cNvCxnSpPr>
            <a:cxnSpLocks/>
            <a:stCxn id="85" idx="0"/>
            <a:endCxn id="76" idx="0"/>
          </p:cNvCxnSpPr>
          <p:nvPr/>
        </p:nvCxnSpPr>
        <p:spPr>
          <a:xfrm flipH="1">
            <a:off x="2809307" y="3207100"/>
            <a:ext cx="3034" cy="87963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711C2600-FACD-10F9-70A1-4FC8BA71AC6B}"/>
              </a:ext>
            </a:extLst>
          </p:cNvPr>
          <p:cNvGrpSpPr/>
          <p:nvPr/>
        </p:nvGrpSpPr>
        <p:grpSpPr>
          <a:xfrm>
            <a:off x="2083831" y="4086738"/>
            <a:ext cx="1450951" cy="1253634"/>
            <a:chOff x="1923152" y="3174899"/>
            <a:chExt cx="1450951" cy="1253634"/>
          </a:xfrm>
        </p:grpSpPr>
        <p:sp>
          <p:nvSpPr>
            <p:cNvPr id="76" name="Rectangle: Rounded Corners 75">
              <a:extLst>
                <a:ext uri="{FF2B5EF4-FFF2-40B4-BE49-F238E27FC236}">
                  <a16:creationId xmlns:a16="http://schemas.microsoft.com/office/drawing/2014/main" id="{8F1135C9-6FC0-A5CD-E539-07B310AF4969}"/>
                </a:ext>
              </a:extLst>
            </p:cNvPr>
            <p:cNvSpPr/>
            <p:nvPr/>
          </p:nvSpPr>
          <p:spPr>
            <a:xfrm>
              <a:off x="1923152" y="3174899"/>
              <a:ext cx="1450951" cy="680776"/>
            </a:xfrm>
            <a:prstGeom prst="roundRect">
              <a:avLst>
                <a:gd name="adj" fmla="val 4332"/>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GEODYN</a:t>
              </a:r>
              <a:endParaRPr lang="en-US" sz="2400">
                <a:solidFill>
                  <a:schemeClr val="bg1"/>
                </a:solidFill>
              </a:endParaRPr>
            </a:p>
          </p:txBody>
        </p:sp>
        <p:sp>
          <p:nvSpPr>
            <p:cNvPr id="77" name="Oval 76">
              <a:extLst>
                <a:ext uri="{FF2B5EF4-FFF2-40B4-BE49-F238E27FC236}">
                  <a16:creationId xmlns:a16="http://schemas.microsoft.com/office/drawing/2014/main" id="{1F34B8AE-8EA1-224D-0EA4-50B8EBC57290}"/>
                </a:ext>
              </a:extLst>
            </p:cNvPr>
            <p:cNvSpPr/>
            <p:nvPr/>
          </p:nvSpPr>
          <p:spPr>
            <a:xfrm>
              <a:off x="2209282" y="3747757"/>
              <a:ext cx="874752" cy="680776"/>
            </a:xfrm>
            <a:prstGeom prst="ellipse">
              <a:avLst/>
            </a:prstGeom>
            <a:solidFill>
              <a:schemeClr val="accent1"/>
            </a:solidFill>
            <a:ln w="28575">
              <a:solidFill>
                <a:srgbClr val="FF0000"/>
              </a:solidFill>
              <a:prstDash val="dash"/>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en-US" sz="1200">
                  <a:solidFill>
                    <a:schemeClr val="bg1"/>
                  </a:solidFill>
                </a:rPr>
                <a:t>Select Density Model</a:t>
              </a:r>
            </a:p>
          </p:txBody>
        </p:sp>
      </p:grpSp>
      <p:sp>
        <p:nvSpPr>
          <p:cNvPr id="78" name="Rectangle: Rounded Corners 77">
            <a:extLst>
              <a:ext uri="{FF2B5EF4-FFF2-40B4-BE49-F238E27FC236}">
                <a16:creationId xmlns:a16="http://schemas.microsoft.com/office/drawing/2014/main" id="{1B8E7881-6EED-2B4C-C790-962C2F97C81B}"/>
              </a:ext>
            </a:extLst>
          </p:cNvPr>
          <p:cNvSpPr/>
          <p:nvPr/>
        </p:nvSpPr>
        <p:spPr>
          <a:xfrm>
            <a:off x="442721" y="4368916"/>
            <a:ext cx="1351041" cy="797191"/>
          </a:xfrm>
          <a:prstGeom prst="roundRect">
            <a:avLst>
              <a:gd name="adj" fmla="val 2621"/>
            </a:avLst>
          </a:prstGeom>
          <a:solidFill>
            <a:schemeClr val="bg2">
              <a:lumMod val="75000"/>
            </a:schemeClr>
          </a:solidFill>
          <a:ln>
            <a:solidFill>
              <a:schemeClr val="bg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b="1">
                <a:solidFill>
                  <a:schemeClr val="tx1"/>
                </a:solidFill>
              </a:rPr>
              <a:t>Input</a:t>
            </a:r>
            <a:r>
              <a:rPr lang="en-US" sz="1600">
                <a:solidFill>
                  <a:schemeClr val="tx1"/>
                </a:solidFill>
              </a:rPr>
              <a:t> </a:t>
            </a:r>
          </a:p>
          <a:p>
            <a:pPr algn="ctr"/>
            <a:r>
              <a:rPr lang="en-US" sz="1600">
                <a:solidFill>
                  <a:schemeClr val="tx1"/>
                </a:solidFill>
              </a:rPr>
              <a:t>Setup and Control Files</a:t>
            </a:r>
          </a:p>
        </p:txBody>
      </p:sp>
      <p:sp>
        <p:nvSpPr>
          <p:cNvPr id="79" name="Rectangle: Rounded Corners 78">
            <a:extLst>
              <a:ext uri="{FF2B5EF4-FFF2-40B4-BE49-F238E27FC236}">
                <a16:creationId xmlns:a16="http://schemas.microsoft.com/office/drawing/2014/main" id="{6706DDA6-39AB-1F64-E405-529CA3FF8DF1}"/>
              </a:ext>
            </a:extLst>
          </p:cNvPr>
          <p:cNvSpPr/>
          <p:nvPr/>
        </p:nvSpPr>
        <p:spPr>
          <a:xfrm>
            <a:off x="3847817" y="4020704"/>
            <a:ext cx="1663134" cy="1419274"/>
          </a:xfrm>
          <a:prstGeom prst="roundRect">
            <a:avLst>
              <a:gd name="adj" fmla="val 1903"/>
            </a:avLst>
          </a:prstGeom>
          <a:solidFill>
            <a:schemeClr val="accent4"/>
          </a:solidFill>
          <a:ln w="28575">
            <a:solidFill>
              <a:srgbClr val="FF0000"/>
            </a:solidFill>
            <a:prstDash val="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b="1">
                <a:solidFill>
                  <a:schemeClr val="tx1"/>
                </a:solidFill>
              </a:rPr>
              <a:t>Output</a:t>
            </a:r>
          </a:p>
          <a:p>
            <a:pPr algn="ctr"/>
            <a:r>
              <a:rPr lang="en-US" sz="1600">
                <a:solidFill>
                  <a:schemeClr val="tx1"/>
                </a:solidFill>
              </a:rPr>
              <a:t>POD orbit</a:t>
            </a:r>
          </a:p>
        </p:txBody>
      </p:sp>
      <p:sp>
        <p:nvSpPr>
          <p:cNvPr id="80" name="TextBox 79">
            <a:extLst>
              <a:ext uri="{FF2B5EF4-FFF2-40B4-BE49-F238E27FC236}">
                <a16:creationId xmlns:a16="http://schemas.microsoft.com/office/drawing/2014/main" id="{C7AD2858-5719-95EE-5C2E-B563375B05F6}"/>
              </a:ext>
            </a:extLst>
          </p:cNvPr>
          <p:cNvSpPr txBox="1"/>
          <p:nvPr/>
        </p:nvSpPr>
        <p:spPr>
          <a:xfrm>
            <a:off x="1463887" y="5316718"/>
            <a:ext cx="1879202" cy="584775"/>
          </a:xfrm>
          <a:prstGeom prst="rect">
            <a:avLst/>
          </a:prstGeom>
          <a:noFill/>
        </p:spPr>
        <p:txBody>
          <a:bodyPr wrap="square" rtlCol="0">
            <a:spAutoFit/>
          </a:bodyPr>
          <a:lstStyle/>
          <a:p>
            <a:r>
              <a:rPr lang="en-US" sz="1600" b="1">
                <a:solidFill>
                  <a:schemeClr val="accent1"/>
                </a:solidFill>
              </a:rPr>
              <a:t>Pygeodyn</a:t>
            </a:r>
          </a:p>
          <a:p>
            <a:r>
              <a:rPr lang="en-US" sz="1600" b="1">
                <a:solidFill>
                  <a:schemeClr val="accent1"/>
                </a:solidFill>
              </a:rPr>
              <a:t>Python wrapper</a:t>
            </a:r>
          </a:p>
        </p:txBody>
      </p:sp>
      <p:grpSp>
        <p:nvGrpSpPr>
          <p:cNvPr id="81" name="Group 80">
            <a:extLst>
              <a:ext uri="{FF2B5EF4-FFF2-40B4-BE49-F238E27FC236}">
                <a16:creationId xmlns:a16="http://schemas.microsoft.com/office/drawing/2014/main" id="{FEDCF39E-E058-4D8C-7FD4-37940E08AF4B}"/>
              </a:ext>
            </a:extLst>
          </p:cNvPr>
          <p:cNvGrpSpPr/>
          <p:nvPr/>
        </p:nvGrpSpPr>
        <p:grpSpPr>
          <a:xfrm>
            <a:off x="5403202" y="4437332"/>
            <a:ext cx="505266" cy="652519"/>
            <a:chOff x="5056902" y="1526445"/>
            <a:chExt cx="2649526" cy="3421700"/>
          </a:xfrm>
        </p:grpSpPr>
        <p:pic>
          <p:nvPicPr>
            <p:cNvPr id="82" name="Graphic 81">
              <a:extLst>
                <a:ext uri="{FF2B5EF4-FFF2-40B4-BE49-F238E27FC236}">
                  <a16:creationId xmlns:a16="http://schemas.microsoft.com/office/drawing/2014/main" id="{D4AC2F9E-EA0F-4223-63AF-46A845C456C2}"/>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49731"/>
            <a:stretch/>
          </p:blipFill>
          <p:spPr>
            <a:xfrm>
              <a:off x="6381663" y="1941167"/>
              <a:ext cx="1324765" cy="2633817"/>
            </a:xfrm>
            <a:prstGeom prst="rect">
              <a:avLst/>
            </a:prstGeom>
          </p:spPr>
        </p:pic>
        <p:sp>
          <p:nvSpPr>
            <p:cNvPr id="83" name="Oval 82">
              <a:extLst>
                <a:ext uri="{FF2B5EF4-FFF2-40B4-BE49-F238E27FC236}">
                  <a16:creationId xmlns:a16="http://schemas.microsoft.com/office/drawing/2014/main" id="{CB07F149-9F6F-9046-FAFC-3C31C7698C09}"/>
                </a:ext>
              </a:extLst>
            </p:cNvPr>
            <p:cNvSpPr/>
            <p:nvPr/>
          </p:nvSpPr>
          <p:spPr>
            <a:xfrm rot="16200000">
              <a:off x="4670823" y="2352376"/>
              <a:ext cx="3421700" cy="1769838"/>
            </a:xfrm>
            <a:prstGeom prst="ellipse">
              <a:avLst/>
            </a:prstGeom>
            <a:noFill/>
            <a:ln w="34925">
              <a:solidFill>
                <a:srgbClr val="FF0000"/>
              </a:solidFill>
              <a:prstDash val="sysDot"/>
              <a:extLst>
                <a:ext uri="{C807C97D-BFC1-408E-A445-0C87EB9F89A2}">
                  <ask:lineSketchStyleProps xmlns:ask="http://schemas.microsoft.com/office/drawing/2018/sketchyshapes" sd="1219033472">
                    <a:custGeom>
                      <a:avLst/>
                      <a:gdLst>
                        <a:gd name="connsiteX0" fmla="*/ 0 w 1190467"/>
                        <a:gd name="connsiteY0" fmla="*/ 249721 h 499442"/>
                        <a:gd name="connsiteX1" fmla="*/ 595234 w 1190467"/>
                        <a:gd name="connsiteY1" fmla="*/ 0 h 499442"/>
                        <a:gd name="connsiteX2" fmla="*/ 1190468 w 1190467"/>
                        <a:gd name="connsiteY2" fmla="*/ 249721 h 499442"/>
                        <a:gd name="connsiteX3" fmla="*/ 595234 w 1190467"/>
                        <a:gd name="connsiteY3" fmla="*/ 499442 h 499442"/>
                        <a:gd name="connsiteX4" fmla="*/ 0 w 1190467"/>
                        <a:gd name="connsiteY4" fmla="*/ 249721 h 49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467" h="499442" extrusionOk="0">
                          <a:moveTo>
                            <a:pt x="0" y="249721"/>
                          </a:moveTo>
                          <a:cubicBezTo>
                            <a:pt x="-4786" y="108852"/>
                            <a:pt x="219655" y="17580"/>
                            <a:pt x="595234" y="0"/>
                          </a:cubicBezTo>
                          <a:cubicBezTo>
                            <a:pt x="940633" y="3507"/>
                            <a:pt x="1172162" y="112386"/>
                            <a:pt x="1190468" y="249721"/>
                          </a:cubicBezTo>
                          <a:cubicBezTo>
                            <a:pt x="1187535" y="390502"/>
                            <a:pt x="914984" y="549127"/>
                            <a:pt x="595234" y="499442"/>
                          </a:cubicBezTo>
                          <a:cubicBezTo>
                            <a:pt x="263643" y="497882"/>
                            <a:pt x="18976" y="396705"/>
                            <a:pt x="0" y="24972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84" name="Graphic 83">
              <a:extLst>
                <a:ext uri="{FF2B5EF4-FFF2-40B4-BE49-F238E27FC236}">
                  <a16:creationId xmlns:a16="http://schemas.microsoft.com/office/drawing/2014/main" id="{9A440FE4-D5C4-C1F3-417C-DAE0236BAFD0}"/>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r="49731"/>
            <a:stretch/>
          </p:blipFill>
          <p:spPr>
            <a:xfrm>
              <a:off x="5056902" y="1941645"/>
              <a:ext cx="1324766" cy="2632861"/>
            </a:xfrm>
            <a:prstGeom prst="rect">
              <a:avLst/>
            </a:prstGeom>
          </p:spPr>
        </p:pic>
      </p:grpSp>
      <p:sp>
        <p:nvSpPr>
          <p:cNvPr id="85" name="Rectangle: Rounded Corners 84">
            <a:extLst>
              <a:ext uri="{FF2B5EF4-FFF2-40B4-BE49-F238E27FC236}">
                <a16:creationId xmlns:a16="http://schemas.microsoft.com/office/drawing/2014/main" id="{951AD9C4-CB7C-645B-639B-77E196D4C357}"/>
              </a:ext>
            </a:extLst>
          </p:cNvPr>
          <p:cNvSpPr/>
          <p:nvPr/>
        </p:nvSpPr>
        <p:spPr>
          <a:xfrm>
            <a:off x="2050280" y="3207100"/>
            <a:ext cx="1524121" cy="605035"/>
          </a:xfrm>
          <a:prstGeom prst="roundRect">
            <a:avLst>
              <a:gd name="adj" fmla="val 3017"/>
            </a:avLst>
          </a:prstGeom>
          <a:solidFill>
            <a:schemeClr val="bg2">
              <a:lumMod val="75000"/>
            </a:schemeClr>
          </a:solidFill>
          <a:ln>
            <a:solidFill>
              <a:schemeClr val="bg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b="1">
                <a:solidFill>
                  <a:schemeClr val="tx1"/>
                </a:solidFill>
              </a:rPr>
              <a:t>Input </a:t>
            </a:r>
          </a:p>
          <a:p>
            <a:pPr algn="ctr"/>
            <a:r>
              <a:rPr lang="en-US" sz="1600">
                <a:solidFill>
                  <a:schemeClr val="tx1"/>
                </a:solidFill>
              </a:rPr>
              <a:t>Tracking Data</a:t>
            </a:r>
          </a:p>
        </p:txBody>
      </p:sp>
      <p:cxnSp>
        <p:nvCxnSpPr>
          <p:cNvPr id="97" name="Connector: Elbow 96">
            <a:extLst>
              <a:ext uri="{FF2B5EF4-FFF2-40B4-BE49-F238E27FC236}">
                <a16:creationId xmlns:a16="http://schemas.microsoft.com/office/drawing/2014/main" id="{328993EA-BBB4-F464-E5D9-81B55DBD7300}"/>
              </a:ext>
            </a:extLst>
          </p:cNvPr>
          <p:cNvCxnSpPr>
            <a:stCxn id="78" idx="3"/>
            <a:endCxn id="76" idx="1"/>
          </p:cNvCxnSpPr>
          <p:nvPr/>
        </p:nvCxnSpPr>
        <p:spPr>
          <a:xfrm flipV="1">
            <a:off x="1793762" y="4427126"/>
            <a:ext cx="290069" cy="340386"/>
          </a:xfrm>
          <a:prstGeom prst="bentConnector3">
            <a:avLst/>
          </a:prstGeom>
          <a:ln w="952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98" name="Group 97">
            <a:extLst>
              <a:ext uri="{FF2B5EF4-FFF2-40B4-BE49-F238E27FC236}">
                <a16:creationId xmlns:a16="http://schemas.microsoft.com/office/drawing/2014/main" id="{8CBBF4C6-96E1-420C-E763-AF7B009283B7}"/>
              </a:ext>
            </a:extLst>
          </p:cNvPr>
          <p:cNvGrpSpPr/>
          <p:nvPr/>
        </p:nvGrpSpPr>
        <p:grpSpPr>
          <a:xfrm>
            <a:off x="2554704" y="2255605"/>
            <a:ext cx="505266" cy="893066"/>
            <a:chOff x="5056902" y="905310"/>
            <a:chExt cx="2649526" cy="4683084"/>
          </a:xfrm>
        </p:grpSpPr>
        <p:pic>
          <p:nvPicPr>
            <p:cNvPr id="99" name="Graphic 98">
              <a:extLst>
                <a:ext uri="{FF2B5EF4-FFF2-40B4-BE49-F238E27FC236}">
                  <a16:creationId xmlns:a16="http://schemas.microsoft.com/office/drawing/2014/main" id="{DB8D867F-1A64-286D-1FD1-B3AF820FE4EA}"/>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49731"/>
            <a:stretch/>
          </p:blipFill>
          <p:spPr>
            <a:xfrm>
              <a:off x="6381663" y="1941167"/>
              <a:ext cx="1324765" cy="2633817"/>
            </a:xfrm>
            <a:prstGeom prst="rect">
              <a:avLst/>
            </a:prstGeom>
          </p:spPr>
        </p:pic>
        <p:sp>
          <p:nvSpPr>
            <p:cNvPr id="100" name="Oval 99">
              <a:extLst>
                <a:ext uri="{FF2B5EF4-FFF2-40B4-BE49-F238E27FC236}">
                  <a16:creationId xmlns:a16="http://schemas.microsoft.com/office/drawing/2014/main" id="{CA59EA49-7BFB-392E-C867-9EAC3E36A218}"/>
                </a:ext>
              </a:extLst>
            </p:cNvPr>
            <p:cNvSpPr/>
            <p:nvPr/>
          </p:nvSpPr>
          <p:spPr>
            <a:xfrm rot="16200000">
              <a:off x="4050176" y="2584470"/>
              <a:ext cx="4683084" cy="1324763"/>
            </a:xfrm>
            <a:prstGeom prst="ellipse">
              <a:avLst/>
            </a:prstGeom>
            <a:noFill/>
            <a:ln w="34925">
              <a:solidFill>
                <a:schemeClr val="bg1">
                  <a:lumMod val="65000"/>
                </a:schemeClr>
              </a:solidFill>
              <a:prstDash val="sysDot"/>
              <a:extLst>
                <a:ext uri="{C807C97D-BFC1-408E-A445-0C87EB9F89A2}">
                  <ask:lineSketchStyleProps xmlns:ask="http://schemas.microsoft.com/office/drawing/2018/sketchyshapes" sd="1219033472">
                    <a:custGeom>
                      <a:avLst/>
                      <a:gdLst>
                        <a:gd name="connsiteX0" fmla="*/ 0 w 1190467"/>
                        <a:gd name="connsiteY0" fmla="*/ 249721 h 499442"/>
                        <a:gd name="connsiteX1" fmla="*/ 595234 w 1190467"/>
                        <a:gd name="connsiteY1" fmla="*/ 0 h 499442"/>
                        <a:gd name="connsiteX2" fmla="*/ 1190468 w 1190467"/>
                        <a:gd name="connsiteY2" fmla="*/ 249721 h 499442"/>
                        <a:gd name="connsiteX3" fmla="*/ 595234 w 1190467"/>
                        <a:gd name="connsiteY3" fmla="*/ 499442 h 499442"/>
                        <a:gd name="connsiteX4" fmla="*/ 0 w 1190467"/>
                        <a:gd name="connsiteY4" fmla="*/ 249721 h 49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467" h="499442" extrusionOk="0">
                          <a:moveTo>
                            <a:pt x="0" y="249721"/>
                          </a:moveTo>
                          <a:cubicBezTo>
                            <a:pt x="-4786" y="108852"/>
                            <a:pt x="219655" y="17580"/>
                            <a:pt x="595234" y="0"/>
                          </a:cubicBezTo>
                          <a:cubicBezTo>
                            <a:pt x="940633" y="3507"/>
                            <a:pt x="1172162" y="112386"/>
                            <a:pt x="1190468" y="249721"/>
                          </a:cubicBezTo>
                          <a:cubicBezTo>
                            <a:pt x="1187535" y="390502"/>
                            <a:pt x="914984" y="549127"/>
                            <a:pt x="595234" y="499442"/>
                          </a:cubicBezTo>
                          <a:cubicBezTo>
                            <a:pt x="263643" y="497882"/>
                            <a:pt x="18976" y="396705"/>
                            <a:pt x="0" y="24972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01" name="Graphic 100">
              <a:extLst>
                <a:ext uri="{FF2B5EF4-FFF2-40B4-BE49-F238E27FC236}">
                  <a16:creationId xmlns:a16="http://schemas.microsoft.com/office/drawing/2014/main" id="{751327E3-9FC5-3234-6304-3226FA1387EA}"/>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r="49731"/>
            <a:stretch/>
          </p:blipFill>
          <p:spPr>
            <a:xfrm>
              <a:off x="5056902" y="1941645"/>
              <a:ext cx="1324766" cy="2632861"/>
            </a:xfrm>
            <a:prstGeom prst="rect">
              <a:avLst/>
            </a:prstGeom>
          </p:spPr>
        </p:pic>
      </p:grpSp>
      <p:cxnSp>
        <p:nvCxnSpPr>
          <p:cNvPr id="102" name="Connector: Elbow 101">
            <a:extLst>
              <a:ext uri="{FF2B5EF4-FFF2-40B4-BE49-F238E27FC236}">
                <a16:creationId xmlns:a16="http://schemas.microsoft.com/office/drawing/2014/main" id="{E6502499-8034-9233-2EE0-F7AEA7BBF61F}"/>
              </a:ext>
            </a:extLst>
          </p:cNvPr>
          <p:cNvCxnSpPr>
            <a:cxnSpLocks/>
          </p:cNvCxnSpPr>
          <p:nvPr/>
        </p:nvCxnSpPr>
        <p:spPr>
          <a:xfrm>
            <a:off x="3534782" y="4427126"/>
            <a:ext cx="286130" cy="340386"/>
          </a:xfrm>
          <a:prstGeom prst="bentConnector3">
            <a:avLst/>
          </a:prstGeom>
          <a:ln w="95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FBDCFFDA-B77B-CDE7-7503-D9D17E52C7DE}"/>
              </a:ext>
            </a:extLst>
          </p:cNvPr>
          <p:cNvSpPr txBox="1"/>
          <p:nvPr/>
        </p:nvSpPr>
        <p:spPr>
          <a:xfrm>
            <a:off x="234199" y="1411513"/>
            <a:ext cx="5944828" cy="830997"/>
          </a:xfrm>
          <a:prstGeom prst="rect">
            <a:avLst/>
          </a:prstGeom>
          <a:noFill/>
        </p:spPr>
        <p:txBody>
          <a:bodyPr wrap="square">
            <a:spAutoFit/>
          </a:bodyPr>
          <a:lstStyle/>
          <a:p>
            <a:r>
              <a:rPr lang="en-US" sz="2400" b="1">
                <a:latin typeface="+mj-lt"/>
              </a:rPr>
              <a:t>Step 2: </a:t>
            </a:r>
            <a:r>
              <a:rPr lang="en-US" sz="2400">
                <a:latin typeface="+mj-lt"/>
              </a:rPr>
              <a:t>Use different density models to </a:t>
            </a:r>
          </a:p>
          <a:p>
            <a:r>
              <a:rPr lang="en-US" sz="2400">
                <a:latin typeface="+mj-lt"/>
              </a:rPr>
              <a:t>re-determine the ICESat-2 orbit using GEODYN</a:t>
            </a:r>
          </a:p>
        </p:txBody>
      </p:sp>
      <p:sp>
        <p:nvSpPr>
          <p:cNvPr id="38" name="Isosceles Triangle 37">
            <a:extLst>
              <a:ext uri="{FF2B5EF4-FFF2-40B4-BE49-F238E27FC236}">
                <a16:creationId xmlns:a16="http://schemas.microsoft.com/office/drawing/2014/main" id="{0B73B110-42F5-249B-02F3-20A29C448C08}"/>
              </a:ext>
            </a:extLst>
          </p:cNvPr>
          <p:cNvSpPr/>
          <p:nvPr/>
        </p:nvSpPr>
        <p:spPr>
          <a:xfrm rot="15171024">
            <a:off x="4981825" y="1590856"/>
            <a:ext cx="454144" cy="3639959"/>
          </a:xfrm>
          <a:prstGeom prst="triangle">
            <a:avLst>
              <a:gd name="adj" fmla="val 20435"/>
            </a:avLst>
          </a:prstGeom>
          <a:solidFill>
            <a:srgbClr val="B4C7E7"/>
          </a:solidFill>
          <a:ln w="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Speech Bubble: Rectangle with Corners Rounded 85">
            <a:extLst>
              <a:ext uri="{FF2B5EF4-FFF2-40B4-BE49-F238E27FC236}">
                <a16:creationId xmlns:a16="http://schemas.microsoft.com/office/drawing/2014/main" id="{345B2E78-4D49-38CF-2F1A-F3E69C2BD17A}"/>
              </a:ext>
            </a:extLst>
          </p:cNvPr>
          <p:cNvSpPr/>
          <p:nvPr/>
        </p:nvSpPr>
        <p:spPr>
          <a:xfrm>
            <a:off x="6205932" y="1361171"/>
            <a:ext cx="4238513" cy="3149124"/>
          </a:xfrm>
          <a:prstGeom prst="wedgeRoundRectCallout">
            <a:avLst>
              <a:gd name="adj1" fmla="val -38806"/>
              <a:gd name="adj2" fmla="val -5307"/>
              <a:gd name="adj3" fmla="val 16667"/>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800" b="1">
                <a:solidFill>
                  <a:schemeClr val="tx1"/>
                </a:solidFill>
              </a:rPr>
              <a:t>The GEODYN II Software</a:t>
            </a:r>
            <a:endParaRPr lang="en-US" sz="1800">
              <a:solidFill>
                <a:schemeClr val="tx1"/>
              </a:solidFill>
            </a:endParaRPr>
          </a:p>
          <a:p>
            <a:pPr marL="285750" indent="-285750">
              <a:buFont typeface="Arial" panose="020B0604020202020204" pitchFamily="34" charset="0"/>
              <a:buChar char="•"/>
            </a:pPr>
            <a:r>
              <a:rPr lang="en-US">
                <a:solidFill>
                  <a:schemeClr val="tx1"/>
                </a:solidFill>
              </a:rPr>
              <a:t>P</a:t>
            </a:r>
            <a:r>
              <a:rPr lang="en-US" sz="1800">
                <a:solidFill>
                  <a:schemeClr val="tx1"/>
                </a:solidFill>
              </a:rPr>
              <a:t>recision orbit determination and geodetic parameter estimation tool</a:t>
            </a:r>
            <a:r>
              <a:rPr lang="en-US">
                <a:solidFill>
                  <a:schemeClr val="tx1"/>
                </a:solidFill>
              </a:rPr>
              <a:t> </a:t>
            </a:r>
          </a:p>
          <a:p>
            <a:pPr marL="285750" indent="-285750">
              <a:buFont typeface="Arial" panose="020B0604020202020204" pitchFamily="34" charset="0"/>
              <a:buChar char="•"/>
            </a:pPr>
            <a:r>
              <a:rPr lang="en-US" sz="1800">
                <a:solidFill>
                  <a:schemeClr val="tx1"/>
                </a:solidFill>
                <a:cs typeface="Calibri"/>
              </a:rPr>
              <a:t>Made by the GSFC Geodesy and Geophysics Laboratory</a:t>
            </a:r>
          </a:p>
          <a:p>
            <a:pPr marL="285750" indent="-285750">
              <a:buFont typeface="Arial" panose="020B0604020202020204" pitchFamily="34" charset="0"/>
              <a:buChar char="•"/>
            </a:pPr>
            <a:r>
              <a:rPr lang="en-US">
                <a:solidFill>
                  <a:schemeClr val="tx1"/>
                </a:solidFill>
              </a:rPr>
              <a:t>U</a:t>
            </a:r>
            <a:r>
              <a:rPr lang="en-US" sz="1800">
                <a:solidFill>
                  <a:schemeClr val="tx1"/>
                </a:solidFill>
              </a:rPr>
              <a:t>sed on every NASA geodetic Earth and planetary altimeter mission since 1985.</a:t>
            </a:r>
            <a:r>
              <a:rPr lang="en-US">
                <a:solidFill>
                  <a:schemeClr val="tx1"/>
                </a:solidFill>
              </a:rPr>
              <a:t> </a:t>
            </a:r>
            <a:endParaRPr lang="en-US" sz="1800">
              <a:solidFill>
                <a:schemeClr val="tx1"/>
              </a:solidFill>
              <a:cs typeface="Calibri"/>
            </a:endParaRPr>
          </a:p>
          <a:p>
            <a:pPr marL="285750" indent="-285750">
              <a:buFont typeface="Arial" panose="020B0604020202020204" pitchFamily="34" charset="0"/>
              <a:buChar char="•"/>
            </a:pPr>
            <a:r>
              <a:rPr lang="en-US">
                <a:solidFill>
                  <a:schemeClr val="tx1"/>
                </a:solidFill>
              </a:rPr>
              <a:t>Provides very high-fidelity conservative and non-conservative force modelling</a:t>
            </a:r>
            <a:endParaRPr lang="en-US">
              <a:solidFill>
                <a:schemeClr val="tx1"/>
              </a:solidFill>
              <a:cs typeface="Calibri"/>
            </a:endParaRPr>
          </a:p>
        </p:txBody>
      </p:sp>
      <p:sp>
        <p:nvSpPr>
          <p:cNvPr id="104" name="Rectangle 103">
            <a:extLst>
              <a:ext uri="{FF2B5EF4-FFF2-40B4-BE49-F238E27FC236}">
                <a16:creationId xmlns:a16="http://schemas.microsoft.com/office/drawing/2014/main" id="{E9B22757-582F-820E-2292-4B910E24EDDC}"/>
              </a:ext>
            </a:extLst>
          </p:cNvPr>
          <p:cNvSpPr/>
          <p:nvPr/>
        </p:nvSpPr>
        <p:spPr>
          <a:xfrm>
            <a:off x="234199" y="1409750"/>
            <a:ext cx="5944828" cy="787425"/>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id="{01D709A6-D325-F080-ED30-898C0AADC185}"/>
              </a:ext>
            </a:extLst>
          </p:cNvPr>
          <p:cNvSpPr txBox="1"/>
          <p:nvPr/>
        </p:nvSpPr>
        <p:spPr>
          <a:xfrm>
            <a:off x="234199" y="611698"/>
            <a:ext cx="5944828" cy="830997"/>
          </a:xfrm>
          <a:prstGeom prst="rect">
            <a:avLst/>
          </a:prstGeom>
          <a:noFill/>
        </p:spPr>
        <p:txBody>
          <a:bodyPr wrap="square">
            <a:spAutoFit/>
          </a:bodyPr>
          <a:lstStyle/>
          <a:p>
            <a:r>
              <a:rPr lang="en-US" sz="2400" b="1">
                <a:latin typeface="+mj-lt"/>
              </a:rPr>
              <a:t>Step 1: </a:t>
            </a:r>
            <a:r>
              <a:rPr lang="en-US" sz="2400">
                <a:latin typeface="+mj-lt"/>
              </a:rPr>
              <a:t> </a:t>
            </a:r>
            <a:r>
              <a:rPr lang="en-US" sz="2400" b="0" i="0">
                <a:effectLst/>
                <a:latin typeface="+mj-lt"/>
              </a:rPr>
              <a:t>Prepare GEODYN II for drag study using ICESat-2 input parameters</a:t>
            </a:r>
            <a:endParaRPr lang="en-US" sz="2400" b="1">
              <a:latin typeface="+mj-lt"/>
            </a:endParaRPr>
          </a:p>
        </p:txBody>
      </p:sp>
    </p:spTree>
    <p:extLst>
      <p:ext uri="{BB962C8B-B14F-4D97-AF65-F5344CB8AC3E}">
        <p14:creationId xmlns:p14="http://schemas.microsoft.com/office/powerpoint/2010/main" val="1144773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 name="Diagram 53">
            <a:extLst>
              <a:ext uri="{FF2B5EF4-FFF2-40B4-BE49-F238E27FC236}">
                <a16:creationId xmlns:a16="http://schemas.microsoft.com/office/drawing/2014/main" id="{D4C80D80-0D83-41DB-97DD-80A5A9E1980A}"/>
              </a:ext>
            </a:extLst>
          </p:cNvPr>
          <p:cNvGraphicFramePr/>
          <p:nvPr>
            <p:extLst>
              <p:ext uri="{D42A27DB-BD31-4B8C-83A1-F6EECF244321}">
                <p14:modId xmlns:p14="http://schemas.microsoft.com/office/powerpoint/2010/main" val="360795814"/>
              </p:ext>
            </p:extLst>
          </p:nvPr>
        </p:nvGraphicFramePr>
        <p:xfrm>
          <a:off x="1712745" y="22860"/>
          <a:ext cx="8766509" cy="4817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5" name="Speech Bubble: Rectangle with Corners Rounded 174">
            <a:extLst>
              <a:ext uri="{FF2B5EF4-FFF2-40B4-BE49-F238E27FC236}">
                <a16:creationId xmlns:a16="http://schemas.microsoft.com/office/drawing/2014/main" id="{53EE9A36-DA1F-C036-5AD0-3259F7A0CE4D}"/>
              </a:ext>
            </a:extLst>
          </p:cNvPr>
          <p:cNvSpPr/>
          <p:nvPr/>
        </p:nvSpPr>
        <p:spPr>
          <a:xfrm>
            <a:off x="6412606" y="1442182"/>
            <a:ext cx="3733663" cy="1952207"/>
          </a:xfrm>
          <a:prstGeom prst="wedgeRoundRectCallout">
            <a:avLst>
              <a:gd name="adj1" fmla="val -109948"/>
              <a:gd name="adj2" fmla="val 64593"/>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tx1"/>
                </a:solidFill>
              </a:rPr>
              <a:t>The Pygeodyn Wrapper </a:t>
            </a:r>
          </a:p>
          <a:p>
            <a:pPr marL="285750" indent="-285750">
              <a:buFont typeface="Arial" panose="020B0604020202020204" pitchFamily="34" charset="0"/>
              <a:buChar char="•"/>
            </a:pPr>
            <a:r>
              <a:rPr lang="en-US">
                <a:solidFill>
                  <a:schemeClr val="tx1"/>
                </a:solidFill>
              </a:rPr>
              <a:t>Makes it easier to use GEODYN for satellite drag studies</a:t>
            </a:r>
          </a:p>
          <a:p>
            <a:pPr marL="285750" indent="-285750">
              <a:buFont typeface="Arial" panose="020B0604020202020204" pitchFamily="34" charset="0"/>
              <a:buChar char="•"/>
            </a:pPr>
            <a:r>
              <a:rPr lang="en-US">
                <a:solidFill>
                  <a:schemeClr val="tx1"/>
                </a:solidFill>
              </a:rPr>
              <a:t>Makes it easier to add and run multiple density models</a:t>
            </a:r>
          </a:p>
          <a:p>
            <a:pPr marL="285750" indent="-285750">
              <a:buFont typeface="Arial" panose="020B0604020202020204" pitchFamily="34" charset="0"/>
              <a:buChar char="•"/>
            </a:pPr>
            <a:endParaRPr lang="en-US">
              <a:solidFill>
                <a:schemeClr val="tx1"/>
              </a:solidFill>
            </a:endParaRPr>
          </a:p>
        </p:txBody>
      </p:sp>
      <p:grpSp>
        <p:nvGrpSpPr>
          <p:cNvPr id="83" name="Group 82">
            <a:extLst>
              <a:ext uri="{FF2B5EF4-FFF2-40B4-BE49-F238E27FC236}">
                <a16:creationId xmlns:a16="http://schemas.microsoft.com/office/drawing/2014/main" id="{40259732-CB5D-E3C1-EF23-1AF6116F8833}"/>
              </a:ext>
            </a:extLst>
          </p:cNvPr>
          <p:cNvGrpSpPr/>
          <p:nvPr/>
        </p:nvGrpSpPr>
        <p:grpSpPr>
          <a:xfrm>
            <a:off x="10294271" y="4371735"/>
            <a:ext cx="1835413" cy="2082837"/>
            <a:chOff x="6403273" y="4117299"/>
            <a:chExt cx="1835413" cy="2291121"/>
          </a:xfrm>
        </p:grpSpPr>
        <p:sp>
          <p:nvSpPr>
            <p:cNvPr id="84" name="Rectangle 83">
              <a:extLst>
                <a:ext uri="{FF2B5EF4-FFF2-40B4-BE49-F238E27FC236}">
                  <a16:creationId xmlns:a16="http://schemas.microsoft.com/office/drawing/2014/main" id="{E0F271DF-5854-D47B-1396-0D9006B53E70}"/>
                </a:ext>
              </a:extLst>
            </p:cNvPr>
            <p:cNvSpPr/>
            <p:nvPr/>
          </p:nvSpPr>
          <p:spPr>
            <a:xfrm>
              <a:off x="6403273" y="4466377"/>
              <a:ext cx="1835413" cy="19420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solidFill>
                  <a:schemeClr val="tx1"/>
                </a:solidFill>
              </a:endParaRPr>
            </a:p>
            <a:p>
              <a:endParaRPr lang="en-US">
                <a:solidFill>
                  <a:schemeClr val="tx1"/>
                </a:solidFill>
              </a:endParaRPr>
            </a:p>
          </p:txBody>
        </p:sp>
        <p:sp>
          <p:nvSpPr>
            <p:cNvPr id="85" name="Rectangle: Rounded Corners 84">
              <a:extLst>
                <a:ext uri="{FF2B5EF4-FFF2-40B4-BE49-F238E27FC236}">
                  <a16:creationId xmlns:a16="http://schemas.microsoft.com/office/drawing/2014/main" id="{8ED30257-CC37-67E5-B517-E6437D5AF8FB}"/>
                </a:ext>
              </a:extLst>
            </p:cNvPr>
            <p:cNvSpPr/>
            <p:nvPr/>
          </p:nvSpPr>
          <p:spPr>
            <a:xfrm>
              <a:off x="6501649" y="4552656"/>
              <a:ext cx="1652240" cy="237744"/>
            </a:xfrm>
            <a:prstGeom prst="roundRect">
              <a:avLst/>
            </a:prstGeom>
            <a:solidFill>
              <a:schemeClr val="bg2">
                <a:lumMod val="75000"/>
              </a:schemeClr>
            </a:solidFill>
            <a:ln>
              <a:solidFill>
                <a:schemeClr val="bg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a:solidFill>
                    <a:schemeClr val="tx1"/>
                  </a:solidFill>
                </a:rPr>
                <a:t>Inputs </a:t>
              </a:r>
            </a:p>
          </p:txBody>
        </p:sp>
        <p:sp>
          <p:nvSpPr>
            <p:cNvPr id="86" name="Rectangle: Rounded Corners 85">
              <a:extLst>
                <a:ext uri="{FF2B5EF4-FFF2-40B4-BE49-F238E27FC236}">
                  <a16:creationId xmlns:a16="http://schemas.microsoft.com/office/drawing/2014/main" id="{77468184-566F-880E-D364-870F445A3D7E}"/>
                </a:ext>
              </a:extLst>
            </p:cNvPr>
            <p:cNvSpPr/>
            <p:nvPr/>
          </p:nvSpPr>
          <p:spPr>
            <a:xfrm>
              <a:off x="6490827" y="6115895"/>
              <a:ext cx="1660303" cy="237744"/>
            </a:xfrm>
            <a:prstGeom prst="roundRect">
              <a:avLst/>
            </a:prstGeom>
            <a:solidFill>
              <a:srgbClr val="FFC000"/>
            </a:solidFill>
            <a:ln>
              <a:solidFill>
                <a:schemeClr val="bg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a:solidFill>
                    <a:schemeClr val="tx1"/>
                  </a:solidFill>
                </a:rPr>
                <a:t>Outputs</a:t>
              </a:r>
            </a:p>
          </p:txBody>
        </p:sp>
        <p:sp>
          <p:nvSpPr>
            <p:cNvPr id="87" name="Rectangle: Rounded Corners 86">
              <a:extLst>
                <a:ext uri="{FF2B5EF4-FFF2-40B4-BE49-F238E27FC236}">
                  <a16:creationId xmlns:a16="http://schemas.microsoft.com/office/drawing/2014/main" id="{91E5AA40-8121-B9CB-F968-45E10610F2FA}"/>
                </a:ext>
              </a:extLst>
            </p:cNvPr>
            <p:cNvSpPr/>
            <p:nvPr/>
          </p:nvSpPr>
          <p:spPr>
            <a:xfrm>
              <a:off x="6504148" y="5490314"/>
              <a:ext cx="1652240" cy="237744"/>
            </a:xfrm>
            <a:prstGeom prst="roundRect">
              <a:avLst/>
            </a:prstGeom>
            <a:solidFill>
              <a:schemeClr val="accent1"/>
            </a:solidFill>
            <a:ln w="28575">
              <a:solidFill>
                <a:srgbClr val="FF0000"/>
              </a:solidFill>
              <a:prstDash val="dash"/>
            </a:ln>
          </p:spPr>
          <p:style>
            <a:lnRef idx="2">
              <a:schemeClr val="accent4">
                <a:shade val="50000"/>
              </a:schemeClr>
            </a:lnRef>
            <a:fillRef idx="1">
              <a:schemeClr val="accent4"/>
            </a:fillRef>
            <a:effectRef idx="0">
              <a:schemeClr val="accent4"/>
            </a:effectRef>
            <a:fontRef idx="minor">
              <a:schemeClr val="lt1"/>
            </a:fontRef>
          </p:style>
          <p:txBody>
            <a:bodyPr lIns="0" rIns="0" rtlCol="0" anchor="ctr"/>
            <a:lstStyle/>
            <a:p>
              <a:pPr algn="ctr"/>
              <a:r>
                <a:rPr lang="en-US" sz="1400">
                  <a:solidFill>
                    <a:schemeClr val="bg1"/>
                  </a:solidFill>
                </a:rPr>
                <a:t>Select density model</a:t>
              </a:r>
            </a:p>
          </p:txBody>
        </p:sp>
        <p:sp>
          <p:nvSpPr>
            <p:cNvPr id="88" name="Rectangle: Rounded Corners 87">
              <a:extLst>
                <a:ext uri="{FF2B5EF4-FFF2-40B4-BE49-F238E27FC236}">
                  <a16:creationId xmlns:a16="http://schemas.microsoft.com/office/drawing/2014/main" id="{BDA4FF5C-3CCA-53AC-1352-0EA81BCEE005}"/>
                </a:ext>
              </a:extLst>
            </p:cNvPr>
            <p:cNvSpPr/>
            <p:nvPr/>
          </p:nvSpPr>
          <p:spPr>
            <a:xfrm>
              <a:off x="6497972" y="5809307"/>
              <a:ext cx="1649690" cy="23774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rPr>
                <a:t>GEODYN Program</a:t>
              </a:r>
            </a:p>
          </p:txBody>
        </p:sp>
        <p:sp>
          <p:nvSpPr>
            <p:cNvPr id="89" name="Rectangle: Rounded Corners 88">
              <a:extLst>
                <a:ext uri="{FF2B5EF4-FFF2-40B4-BE49-F238E27FC236}">
                  <a16:creationId xmlns:a16="http://schemas.microsoft.com/office/drawing/2014/main" id="{FAF6C47E-F8BB-02D0-3A8A-28BAFB6283E9}"/>
                </a:ext>
              </a:extLst>
            </p:cNvPr>
            <p:cNvSpPr/>
            <p:nvPr/>
          </p:nvSpPr>
          <p:spPr>
            <a:xfrm>
              <a:off x="6498584" y="5178237"/>
              <a:ext cx="1664592" cy="237744"/>
            </a:xfrm>
            <a:prstGeom prst="roundRect">
              <a:avLst/>
            </a:prstGeom>
            <a:solidFill>
              <a:schemeClr val="bg2">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solidFill>
                </a:rPr>
                <a:t>Pygeodyn Wrapper</a:t>
              </a:r>
            </a:p>
          </p:txBody>
        </p:sp>
        <p:sp>
          <p:nvSpPr>
            <p:cNvPr id="90" name="Rectangle: Rounded Corners 89">
              <a:extLst>
                <a:ext uri="{FF2B5EF4-FFF2-40B4-BE49-F238E27FC236}">
                  <a16:creationId xmlns:a16="http://schemas.microsoft.com/office/drawing/2014/main" id="{2EE862DB-371E-C07D-4E54-9D5405D87BE9}"/>
                </a:ext>
              </a:extLst>
            </p:cNvPr>
            <p:cNvSpPr/>
            <p:nvPr/>
          </p:nvSpPr>
          <p:spPr>
            <a:xfrm>
              <a:off x="6498584" y="4859244"/>
              <a:ext cx="1664592" cy="23774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a:t>PCE Tracking Data</a:t>
              </a:r>
            </a:p>
          </p:txBody>
        </p:sp>
        <p:sp>
          <p:nvSpPr>
            <p:cNvPr id="91" name="TextBox 90">
              <a:extLst>
                <a:ext uri="{FF2B5EF4-FFF2-40B4-BE49-F238E27FC236}">
                  <a16:creationId xmlns:a16="http://schemas.microsoft.com/office/drawing/2014/main" id="{6D5CABCC-6892-0CEA-C2E1-23332F4FD6A0}"/>
                </a:ext>
              </a:extLst>
            </p:cNvPr>
            <p:cNvSpPr txBox="1"/>
            <p:nvPr/>
          </p:nvSpPr>
          <p:spPr>
            <a:xfrm>
              <a:off x="6403273" y="4117299"/>
              <a:ext cx="1835412" cy="369332"/>
            </a:xfrm>
            <a:prstGeom prst="rect">
              <a:avLst/>
            </a:prstGeom>
            <a:noFill/>
          </p:spPr>
          <p:txBody>
            <a:bodyPr wrap="square">
              <a:spAutoFit/>
            </a:bodyPr>
            <a:lstStyle/>
            <a:p>
              <a:pPr algn="ctr"/>
              <a:r>
                <a:rPr lang="en-US">
                  <a:solidFill>
                    <a:schemeClr val="tx1"/>
                  </a:solidFill>
                </a:rPr>
                <a:t>Key</a:t>
              </a:r>
            </a:p>
          </p:txBody>
        </p:sp>
      </p:grpSp>
      <p:sp>
        <p:nvSpPr>
          <p:cNvPr id="56" name="Rectangle: Rounded Corners 55">
            <a:extLst>
              <a:ext uri="{FF2B5EF4-FFF2-40B4-BE49-F238E27FC236}">
                <a16:creationId xmlns:a16="http://schemas.microsoft.com/office/drawing/2014/main" id="{523AA815-AE0D-CD2C-EF70-BC1F56ADD20E}"/>
              </a:ext>
            </a:extLst>
          </p:cNvPr>
          <p:cNvSpPr/>
          <p:nvPr/>
        </p:nvSpPr>
        <p:spPr>
          <a:xfrm>
            <a:off x="1463888" y="3621796"/>
            <a:ext cx="2686899" cy="2291435"/>
          </a:xfrm>
          <a:prstGeom prst="roundRect">
            <a:avLst>
              <a:gd name="adj" fmla="val 1534"/>
            </a:avLst>
          </a:prstGeom>
          <a:solidFill>
            <a:schemeClr val="bg1">
              <a:lumMod val="85000"/>
            </a:schemeClr>
          </a:solidFill>
          <a:ln w="381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Arrow Connector 57">
            <a:extLst>
              <a:ext uri="{FF2B5EF4-FFF2-40B4-BE49-F238E27FC236}">
                <a16:creationId xmlns:a16="http://schemas.microsoft.com/office/drawing/2014/main" id="{1B867227-3A46-8542-440B-5132B38DEF41}"/>
              </a:ext>
            </a:extLst>
          </p:cNvPr>
          <p:cNvCxnSpPr>
            <a:cxnSpLocks/>
            <a:stCxn id="69" idx="0"/>
            <a:endCxn id="60" idx="0"/>
          </p:cNvCxnSpPr>
          <p:nvPr/>
        </p:nvCxnSpPr>
        <p:spPr>
          <a:xfrm flipH="1">
            <a:off x="2809307" y="3207100"/>
            <a:ext cx="3034" cy="87963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45B15172-9299-1DF8-2773-52F3F560B1E5}"/>
              </a:ext>
            </a:extLst>
          </p:cNvPr>
          <p:cNvGrpSpPr/>
          <p:nvPr/>
        </p:nvGrpSpPr>
        <p:grpSpPr>
          <a:xfrm>
            <a:off x="2083831" y="4086738"/>
            <a:ext cx="1450951" cy="1253634"/>
            <a:chOff x="1923152" y="3174899"/>
            <a:chExt cx="1450951" cy="1253634"/>
          </a:xfrm>
        </p:grpSpPr>
        <p:sp>
          <p:nvSpPr>
            <p:cNvPr id="60" name="Rectangle: Rounded Corners 59">
              <a:extLst>
                <a:ext uri="{FF2B5EF4-FFF2-40B4-BE49-F238E27FC236}">
                  <a16:creationId xmlns:a16="http://schemas.microsoft.com/office/drawing/2014/main" id="{5FF72441-188E-5405-D918-BEF2EB5CE7F1}"/>
                </a:ext>
              </a:extLst>
            </p:cNvPr>
            <p:cNvSpPr/>
            <p:nvPr/>
          </p:nvSpPr>
          <p:spPr>
            <a:xfrm>
              <a:off x="1923152" y="3174899"/>
              <a:ext cx="1450951" cy="680776"/>
            </a:xfrm>
            <a:prstGeom prst="roundRect">
              <a:avLst>
                <a:gd name="adj" fmla="val 4332"/>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GEODYN</a:t>
              </a:r>
              <a:endParaRPr lang="en-US" sz="2400">
                <a:solidFill>
                  <a:schemeClr val="bg1"/>
                </a:solidFill>
              </a:endParaRPr>
            </a:p>
          </p:txBody>
        </p:sp>
        <p:sp>
          <p:nvSpPr>
            <p:cNvPr id="61" name="Oval 60">
              <a:extLst>
                <a:ext uri="{FF2B5EF4-FFF2-40B4-BE49-F238E27FC236}">
                  <a16:creationId xmlns:a16="http://schemas.microsoft.com/office/drawing/2014/main" id="{84587D96-D33F-B60D-64B7-6A1BE07D6A5D}"/>
                </a:ext>
              </a:extLst>
            </p:cNvPr>
            <p:cNvSpPr/>
            <p:nvPr/>
          </p:nvSpPr>
          <p:spPr>
            <a:xfrm>
              <a:off x="2209282" y="3747757"/>
              <a:ext cx="874752" cy="680776"/>
            </a:xfrm>
            <a:prstGeom prst="ellipse">
              <a:avLst/>
            </a:prstGeom>
            <a:solidFill>
              <a:schemeClr val="accent1"/>
            </a:solidFill>
            <a:ln w="28575">
              <a:solidFill>
                <a:srgbClr val="FF0000"/>
              </a:solidFill>
              <a:prstDash val="dash"/>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en-US" sz="1200">
                  <a:solidFill>
                    <a:schemeClr val="bg1"/>
                  </a:solidFill>
                </a:rPr>
                <a:t>Select Density Model</a:t>
              </a:r>
            </a:p>
          </p:txBody>
        </p:sp>
      </p:grpSp>
      <p:sp>
        <p:nvSpPr>
          <p:cNvPr id="62" name="Rectangle: Rounded Corners 61">
            <a:extLst>
              <a:ext uri="{FF2B5EF4-FFF2-40B4-BE49-F238E27FC236}">
                <a16:creationId xmlns:a16="http://schemas.microsoft.com/office/drawing/2014/main" id="{F2AA1132-604B-9878-A124-01E9AF98C6E0}"/>
              </a:ext>
            </a:extLst>
          </p:cNvPr>
          <p:cNvSpPr/>
          <p:nvPr/>
        </p:nvSpPr>
        <p:spPr>
          <a:xfrm>
            <a:off x="442721" y="4368916"/>
            <a:ext cx="1351041" cy="797191"/>
          </a:xfrm>
          <a:prstGeom prst="roundRect">
            <a:avLst>
              <a:gd name="adj" fmla="val 2621"/>
            </a:avLst>
          </a:prstGeom>
          <a:solidFill>
            <a:schemeClr val="bg2">
              <a:lumMod val="75000"/>
            </a:schemeClr>
          </a:solidFill>
          <a:ln>
            <a:solidFill>
              <a:schemeClr val="bg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b="1">
                <a:solidFill>
                  <a:schemeClr val="tx1"/>
                </a:solidFill>
              </a:rPr>
              <a:t>Input</a:t>
            </a:r>
            <a:r>
              <a:rPr lang="en-US" sz="1600">
                <a:solidFill>
                  <a:schemeClr val="tx1"/>
                </a:solidFill>
              </a:rPr>
              <a:t> </a:t>
            </a:r>
          </a:p>
          <a:p>
            <a:pPr algn="ctr"/>
            <a:r>
              <a:rPr lang="en-US" sz="1600">
                <a:solidFill>
                  <a:schemeClr val="tx1"/>
                </a:solidFill>
              </a:rPr>
              <a:t>Setup and Control Files</a:t>
            </a:r>
          </a:p>
        </p:txBody>
      </p:sp>
      <p:sp>
        <p:nvSpPr>
          <p:cNvPr id="63" name="Rectangle: Rounded Corners 62">
            <a:extLst>
              <a:ext uri="{FF2B5EF4-FFF2-40B4-BE49-F238E27FC236}">
                <a16:creationId xmlns:a16="http://schemas.microsoft.com/office/drawing/2014/main" id="{1184938A-5B76-6275-2947-EA62A3AA0AD4}"/>
              </a:ext>
            </a:extLst>
          </p:cNvPr>
          <p:cNvSpPr/>
          <p:nvPr/>
        </p:nvSpPr>
        <p:spPr>
          <a:xfrm>
            <a:off x="3847817" y="4020704"/>
            <a:ext cx="1663134" cy="1419274"/>
          </a:xfrm>
          <a:prstGeom prst="roundRect">
            <a:avLst>
              <a:gd name="adj" fmla="val 1903"/>
            </a:avLst>
          </a:prstGeom>
          <a:solidFill>
            <a:schemeClr val="accent4"/>
          </a:solidFill>
          <a:ln w="28575">
            <a:solidFill>
              <a:srgbClr val="FF0000"/>
            </a:solidFill>
            <a:prstDash val="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b="1">
                <a:solidFill>
                  <a:schemeClr val="tx1"/>
                </a:solidFill>
              </a:rPr>
              <a:t>Output</a:t>
            </a:r>
          </a:p>
          <a:p>
            <a:pPr algn="ctr"/>
            <a:r>
              <a:rPr lang="en-US" sz="1600">
                <a:solidFill>
                  <a:schemeClr val="tx1"/>
                </a:solidFill>
              </a:rPr>
              <a:t>POD orbit</a:t>
            </a:r>
          </a:p>
        </p:txBody>
      </p:sp>
      <p:sp>
        <p:nvSpPr>
          <p:cNvPr id="64" name="TextBox 63">
            <a:extLst>
              <a:ext uri="{FF2B5EF4-FFF2-40B4-BE49-F238E27FC236}">
                <a16:creationId xmlns:a16="http://schemas.microsoft.com/office/drawing/2014/main" id="{49CDCC26-C63C-8ED7-2913-F628572DDA21}"/>
              </a:ext>
            </a:extLst>
          </p:cNvPr>
          <p:cNvSpPr txBox="1"/>
          <p:nvPr/>
        </p:nvSpPr>
        <p:spPr>
          <a:xfrm>
            <a:off x="1463887" y="5316718"/>
            <a:ext cx="1879202" cy="584775"/>
          </a:xfrm>
          <a:prstGeom prst="rect">
            <a:avLst/>
          </a:prstGeom>
          <a:noFill/>
        </p:spPr>
        <p:txBody>
          <a:bodyPr wrap="square" rtlCol="0">
            <a:spAutoFit/>
          </a:bodyPr>
          <a:lstStyle/>
          <a:p>
            <a:r>
              <a:rPr lang="en-US" sz="1600" b="1">
                <a:solidFill>
                  <a:schemeClr val="accent1"/>
                </a:solidFill>
              </a:rPr>
              <a:t>Pygeodyn</a:t>
            </a:r>
          </a:p>
          <a:p>
            <a:r>
              <a:rPr lang="en-US" sz="1600" b="1">
                <a:solidFill>
                  <a:schemeClr val="accent1"/>
                </a:solidFill>
              </a:rPr>
              <a:t>Python wrapper</a:t>
            </a:r>
          </a:p>
        </p:txBody>
      </p:sp>
      <p:grpSp>
        <p:nvGrpSpPr>
          <p:cNvPr id="65" name="Group 64">
            <a:extLst>
              <a:ext uri="{FF2B5EF4-FFF2-40B4-BE49-F238E27FC236}">
                <a16:creationId xmlns:a16="http://schemas.microsoft.com/office/drawing/2014/main" id="{071FFF98-A7A0-F7E2-B43C-9ADE0AE4D187}"/>
              </a:ext>
            </a:extLst>
          </p:cNvPr>
          <p:cNvGrpSpPr/>
          <p:nvPr/>
        </p:nvGrpSpPr>
        <p:grpSpPr>
          <a:xfrm>
            <a:off x="5403202" y="4437332"/>
            <a:ext cx="505266" cy="652519"/>
            <a:chOff x="5056902" y="1526445"/>
            <a:chExt cx="2649526" cy="3421700"/>
          </a:xfrm>
        </p:grpSpPr>
        <p:pic>
          <p:nvPicPr>
            <p:cNvPr id="66" name="Graphic 65">
              <a:extLst>
                <a:ext uri="{FF2B5EF4-FFF2-40B4-BE49-F238E27FC236}">
                  <a16:creationId xmlns:a16="http://schemas.microsoft.com/office/drawing/2014/main" id="{322FE250-0142-FDF0-9A27-227542C30DCF}"/>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49731"/>
            <a:stretch/>
          </p:blipFill>
          <p:spPr>
            <a:xfrm>
              <a:off x="6381663" y="1941167"/>
              <a:ext cx="1324765" cy="2633817"/>
            </a:xfrm>
            <a:prstGeom prst="rect">
              <a:avLst/>
            </a:prstGeom>
          </p:spPr>
        </p:pic>
        <p:sp>
          <p:nvSpPr>
            <p:cNvPr id="67" name="Oval 66">
              <a:extLst>
                <a:ext uri="{FF2B5EF4-FFF2-40B4-BE49-F238E27FC236}">
                  <a16:creationId xmlns:a16="http://schemas.microsoft.com/office/drawing/2014/main" id="{A454518B-0B0E-4E4A-29F4-CCE253D6AEEC}"/>
                </a:ext>
              </a:extLst>
            </p:cNvPr>
            <p:cNvSpPr/>
            <p:nvPr/>
          </p:nvSpPr>
          <p:spPr>
            <a:xfrm rot="16200000">
              <a:off x="4670823" y="2352376"/>
              <a:ext cx="3421700" cy="1769838"/>
            </a:xfrm>
            <a:prstGeom prst="ellipse">
              <a:avLst/>
            </a:prstGeom>
            <a:noFill/>
            <a:ln w="34925">
              <a:solidFill>
                <a:srgbClr val="FF0000"/>
              </a:solidFill>
              <a:prstDash val="sysDot"/>
              <a:extLst>
                <a:ext uri="{C807C97D-BFC1-408E-A445-0C87EB9F89A2}">
                  <ask:lineSketchStyleProps xmlns:ask="http://schemas.microsoft.com/office/drawing/2018/sketchyshapes" sd="1219033472">
                    <a:custGeom>
                      <a:avLst/>
                      <a:gdLst>
                        <a:gd name="connsiteX0" fmla="*/ 0 w 1190467"/>
                        <a:gd name="connsiteY0" fmla="*/ 249721 h 499442"/>
                        <a:gd name="connsiteX1" fmla="*/ 595234 w 1190467"/>
                        <a:gd name="connsiteY1" fmla="*/ 0 h 499442"/>
                        <a:gd name="connsiteX2" fmla="*/ 1190468 w 1190467"/>
                        <a:gd name="connsiteY2" fmla="*/ 249721 h 499442"/>
                        <a:gd name="connsiteX3" fmla="*/ 595234 w 1190467"/>
                        <a:gd name="connsiteY3" fmla="*/ 499442 h 499442"/>
                        <a:gd name="connsiteX4" fmla="*/ 0 w 1190467"/>
                        <a:gd name="connsiteY4" fmla="*/ 249721 h 49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467" h="499442" extrusionOk="0">
                          <a:moveTo>
                            <a:pt x="0" y="249721"/>
                          </a:moveTo>
                          <a:cubicBezTo>
                            <a:pt x="-4786" y="108852"/>
                            <a:pt x="219655" y="17580"/>
                            <a:pt x="595234" y="0"/>
                          </a:cubicBezTo>
                          <a:cubicBezTo>
                            <a:pt x="940633" y="3507"/>
                            <a:pt x="1172162" y="112386"/>
                            <a:pt x="1190468" y="249721"/>
                          </a:cubicBezTo>
                          <a:cubicBezTo>
                            <a:pt x="1187535" y="390502"/>
                            <a:pt x="914984" y="549127"/>
                            <a:pt x="595234" y="499442"/>
                          </a:cubicBezTo>
                          <a:cubicBezTo>
                            <a:pt x="263643" y="497882"/>
                            <a:pt x="18976" y="396705"/>
                            <a:pt x="0" y="24972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68" name="Graphic 67">
              <a:extLst>
                <a:ext uri="{FF2B5EF4-FFF2-40B4-BE49-F238E27FC236}">
                  <a16:creationId xmlns:a16="http://schemas.microsoft.com/office/drawing/2014/main" id="{3CB4256D-B178-3C6B-49BA-6DEFEE46EF41}"/>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r="49731"/>
            <a:stretch/>
          </p:blipFill>
          <p:spPr>
            <a:xfrm>
              <a:off x="5056902" y="1941645"/>
              <a:ext cx="1324766" cy="2632861"/>
            </a:xfrm>
            <a:prstGeom prst="rect">
              <a:avLst/>
            </a:prstGeom>
          </p:spPr>
        </p:pic>
      </p:grpSp>
      <p:sp>
        <p:nvSpPr>
          <p:cNvPr id="69" name="Rectangle: Rounded Corners 68">
            <a:extLst>
              <a:ext uri="{FF2B5EF4-FFF2-40B4-BE49-F238E27FC236}">
                <a16:creationId xmlns:a16="http://schemas.microsoft.com/office/drawing/2014/main" id="{7B52BFDD-2A26-EC8B-CA87-B7FAAC31B1E9}"/>
              </a:ext>
            </a:extLst>
          </p:cNvPr>
          <p:cNvSpPr/>
          <p:nvPr/>
        </p:nvSpPr>
        <p:spPr>
          <a:xfrm>
            <a:off x="2050280" y="3207100"/>
            <a:ext cx="1524121" cy="605035"/>
          </a:xfrm>
          <a:prstGeom prst="roundRect">
            <a:avLst>
              <a:gd name="adj" fmla="val 3017"/>
            </a:avLst>
          </a:prstGeom>
          <a:solidFill>
            <a:schemeClr val="bg2">
              <a:lumMod val="75000"/>
            </a:schemeClr>
          </a:solidFill>
          <a:ln>
            <a:solidFill>
              <a:schemeClr val="bg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b="1">
                <a:solidFill>
                  <a:schemeClr val="tx1"/>
                </a:solidFill>
              </a:rPr>
              <a:t>Input </a:t>
            </a:r>
          </a:p>
          <a:p>
            <a:pPr algn="ctr"/>
            <a:r>
              <a:rPr lang="en-US" sz="1600">
                <a:solidFill>
                  <a:schemeClr val="tx1"/>
                </a:solidFill>
              </a:rPr>
              <a:t>Tracking Data</a:t>
            </a:r>
          </a:p>
        </p:txBody>
      </p:sp>
      <p:cxnSp>
        <p:nvCxnSpPr>
          <p:cNvPr id="70" name="Connector: Elbow 69">
            <a:extLst>
              <a:ext uri="{FF2B5EF4-FFF2-40B4-BE49-F238E27FC236}">
                <a16:creationId xmlns:a16="http://schemas.microsoft.com/office/drawing/2014/main" id="{EAE17199-1E66-5178-A58C-621CC0D94F50}"/>
              </a:ext>
            </a:extLst>
          </p:cNvPr>
          <p:cNvCxnSpPr>
            <a:stCxn id="62" idx="3"/>
            <a:endCxn id="60" idx="1"/>
          </p:cNvCxnSpPr>
          <p:nvPr/>
        </p:nvCxnSpPr>
        <p:spPr>
          <a:xfrm flipV="1">
            <a:off x="1793762" y="4427126"/>
            <a:ext cx="290069" cy="340386"/>
          </a:xfrm>
          <a:prstGeom prst="bentConnector3">
            <a:avLst/>
          </a:prstGeom>
          <a:ln w="952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69F73C78-F821-F391-4DAF-0604683FFF0E}"/>
              </a:ext>
            </a:extLst>
          </p:cNvPr>
          <p:cNvGrpSpPr/>
          <p:nvPr/>
        </p:nvGrpSpPr>
        <p:grpSpPr>
          <a:xfrm>
            <a:off x="2554704" y="2255605"/>
            <a:ext cx="505266" cy="893066"/>
            <a:chOff x="5056902" y="905310"/>
            <a:chExt cx="2649526" cy="4683084"/>
          </a:xfrm>
        </p:grpSpPr>
        <p:pic>
          <p:nvPicPr>
            <p:cNvPr id="72" name="Graphic 71">
              <a:extLst>
                <a:ext uri="{FF2B5EF4-FFF2-40B4-BE49-F238E27FC236}">
                  <a16:creationId xmlns:a16="http://schemas.microsoft.com/office/drawing/2014/main" id="{E5309EF9-B5D8-9748-9E87-1DB7EBE52A39}"/>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49731"/>
            <a:stretch/>
          </p:blipFill>
          <p:spPr>
            <a:xfrm>
              <a:off x="6381663" y="1941167"/>
              <a:ext cx="1324765" cy="2633817"/>
            </a:xfrm>
            <a:prstGeom prst="rect">
              <a:avLst/>
            </a:prstGeom>
          </p:spPr>
        </p:pic>
        <p:sp>
          <p:nvSpPr>
            <p:cNvPr id="73" name="Oval 72">
              <a:extLst>
                <a:ext uri="{FF2B5EF4-FFF2-40B4-BE49-F238E27FC236}">
                  <a16:creationId xmlns:a16="http://schemas.microsoft.com/office/drawing/2014/main" id="{15B3A80F-30ED-357D-5022-95B8A2672CB4}"/>
                </a:ext>
              </a:extLst>
            </p:cNvPr>
            <p:cNvSpPr/>
            <p:nvPr/>
          </p:nvSpPr>
          <p:spPr>
            <a:xfrm rot="16200000">
              <a:off x="4050176" y="2584470"/>
              <a:ext cx="4683084" cy="1324763"/>
            </a:xfrm>
            <a:prstGeom prst="ellipse">
              <a:avLst/>
            </a:prstGeom>
            <a:noFill/>
            <a:ln w="34925">
              <a:solidFill>
                <a:schemeClr val="bg1">
                  <a:lumMod val="65000"/>
                </a:schemeClr>
              </a:solidFill>
              <a:prstDash val="sysDot"/>
              <a:extLst>
                <a:ext uri="{C807C97D-BFC1-408E-A445-0C87EB9F89A2}">
                  <ask:lineSketchStyleProps xmlns:ask="http://schemas.microsoft.com/office/drawing/2018/sketchyshapes" sd="1219033472">
                    <a:custGeom>
                      <a:avLst/>
                      <a:gdLst>
                        <a:gd name="connsiteX0" fmla="*/ 0 w 1190467"/>
                        <a:gd name="connsiteY0" fmla="*/ 249721 h 499442"/>
                        <a:gd name="connsiteX1" fmla="*/ 595234 w 1190467"/>
                        <a:gd name="connsiteY1" fmla="*/ 0 h 499442"/>
                        <a:gd name="connsiteX2" fmla="*/ 1190468 w 1190467"/>
                        <a:gd name="connsiteY2" fmla="*/ 249721 h 499442"/>
                        <a:gd name="connsiteX3" fmla="*/ 595234 w 1190467"/>
                        <a:gd name="connsiteY3" fmla="*/ 499442 h 499442"/>
                        <a:gd name="connsiteX4" fmla="*/ 0 w 1190467"/>
                        <a:gd name="connsiteY4" fmla="*/ 249721 h 49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467" h="499442" extrusionOk="0">
                          <a:moveTo>
                            <a:pt x="0" y="249721"/>
                          </a:moveTo>
                          <a:cubicBezTo>
                            <a:pt x="-4786" y="108852"/>
                            <a:pt x="219655" y="17580"/>
                            <a:pt x="595234" y="0"/>
                          </a:cubicBezTo>
                          <a:cubicBezTo>
                            <a:pt x="940633" y="3507"/>
                            <a:pt x="1172162" y="112386"/>
                            <a:pt x="1190468" y="249721"/>
                          </a:cubicBezTo>
                          <a:cubicBezTo>
                            <a:pt x="1187535" y="390502"/>
                            <a:pt x="914984" y="549127"/>
                            <a:pt x="595234" y="499442"/>
                          </a:cubicBezTo>
                          <a:cubicBezTo>
                            <a:pt x="263643" y="497882"/>
                            <a:pt x="18976" y="396705"/>
                            <a:pt x="0" y="24972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74" name="Graphic 73">
              <a:extLst>
                <a:ext uri="{FF2B5EF4-FFF2-40B4-BE49-F238E27FC236}">
                  <a16:creationId xmlns:a16="http://schemas.microsoft.com/office/drawing/2014/main" id="{E189BD59-C740-E77F-EEAA-F8822EDBD9A8}"/>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r="49731"/>
            <a:stretch/>
          </p:blipFill>
          <p:spPr>
            <a:xfrm>
              <a:off x="5056902" y="1941645"/>
              <a:ext cx="1324766" cy="2632861"/>
            </a:xfrm>
            <a:prstGeom prst="rect">
              <a:avLst/>
            </a:prstGeom>
          </p:spPr>
        </p:pic>
      </p:grpSp>
      <p:cxnSp>
        <p:nvCxnSpPr>
          <p:cNvPr id="75" name="Connector: Elbow 74">
            <a:extLst>
              <a:ext uri="{FF2B5EF4-FFF2-40B4-BE49-F238E27FC236}">
                <a16:creationId xmlns:a16="http://schemas.microsoft.com/office/drawing/2014/main" id="{7B21A9DB-61EE-6C75-AB60-1AF889E63C54}"/>
              </a:ext>
            </a:extLst>
          </p:cNvPr>
          <p:cNvCxnSpPr>
            <a:cxnSpLocks/>
          </p:cNvCxnSpPr>
          <p:nvPr/>
        </p:nvCxnSpPr>
        <p:spPr>
          <a:xfrm>
            <a:off x="3534782" y="4427126"/>
            <a:ext cx="286130" cy="340386"/>
          </a:xfrm>
          <a:prstGeom prst="bentConnector3">
            <a:avLst/>
          </a:prstGeom>
          <a:ln w="95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AC678724-AF35-2B05-7A38-2A7A9475BFEA}"/>
              </a:ext>
            </a:extLst>
          </p:cNvPr>
          <p:cNvSpPr txBox="1"/>
          <p:nvPr/>
        </p:nvSpPr>
        <p:spPr>
          <a:xfrm>
            <a:off x="234199" y="1411513"/>
            <a:ext cx="5944828" cy="830997"/>
          </a:xfrm>
          <a:prstGeom prst="rect">
            <a:avLst/>
          </a:prstGeom>
          <a:noFill/>
        </p:spPr>
        <p:txBody>
          <a:bodyPr wrap="square">
            <a:spAutoFit/>
          </a:bodyPr>
          <a:lstStyle/>
          <a:p>
            <a:r>
              <a:rPr lang="en-US" sz="2400" b="1">
                <a:latin typeface="+mj-lt"/>
              </a:rPr>
              <a:t>Step 2: </a:t>
            </a:r>
            <a:r>
              <a:rPr lang="en-US" sz="2400">
                <a:latin typeface="+mj-lt"/>
              </a:rPr>
              <a:t>Use different density models to </a:t>
            </a:r>
          </a:p>
          <a:p>
            <a:r>
              <a:rPr lang="en-US" sz="2400">
                <a:latin typeface="+mj-lt"/>
              </a:rPr>
              <a:t>re-determine the ICESat-2 orbit using GEODYN</a:t>
            </a:r>
          </a:p>
        </p:txBody>
      </p:sp>
      <p:sp>
        <p:nvSpPr>
          <p:cNvPr id="77" name="Rectangle 76">
            <a:extLst>
              <a:ext uri="{FF2B5EF4-FFF2-40B4-BE49-F238E27FC236}">
                <a16:creationId xmlns:a16="http://schemas.microsoft.com/office/drawing/2014/main" id="{9B0520F5-2219-B5BC-6513-E207980F402E}"/>
              </a:ext>
            </a:extLst>
          </p:cNvPr>
          <p:cNvSpPr/>
          <p:nvPr/>
        </p:nvSpPr>
        <p:spPr>
          <a:xfrm>
            <a:off x="234199" y="1409750"/>
            <a:ext cx="5944828" cy="787425"/>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32610F7D-845A-F98E-186B-E2177B538405}"/>
              </a:ext>
            </a:extLst>
          </p:cNvPr>
          <p:cNvSpPr txBox="1"/>
          <p:nvPr/>
        </p:nvSpPr>
        <p:spPr>
          <a:xfrm>
            <a:off x="234199" y="611698"/>
            <a:ext cx="5944828" cy="830997"/>
          </a:xfrm>
          <a:prstGeom prst="rect">
            <a:avLst/>
          </a:prstGeom>
          <a:noFill/>
        </p:spPr>
        <p:txBody>
          <a:bodyPr wrap="square">
            <a:spAutoFit/>
          </a:bodyPr>
          <a:lstStyle/>
          <a:p>
            <a:r>
              <a:rPr lang="en-US" sz="2400" b="1">
                <a:latin typeface="+mj-lt"/>
              </a:rPr>
              <a:t>Step 1: </a:t>
            </a:r>
            <a:r>
              <a:rPr lang="en-US" sz="2400">
                <a:latin typeface="+mj-lt"/>
              </a:rPr>
              <a:t> </a:t>
            </a:r>
            <a:r>
              <a:rPr lang="en-US" sz="2400" b="0" i="0">
                <a:effectLst/>
                <a:latin typeface="+mj-lt"/>
              </a:rPr>
              <a:t>Prepare GEODYN II for drag study using ICESat-2 input parameters</a:t>
            </a:r>
            <a:endParaRPr lang="en-US" sz="2400" b="1">
              <a:latin typeface="+mj-lt"/>
            </a:endParaRPr>
          </a:p>
        </p:txBody>
      </p:sp>
    </p:spTree>
    <p:extLst>
      <p:ext uri="{BB962C8B-B14F-4D97-AF65-F5344CB8AC3E}">
        <p14:creationId xmlns:p14="http://schemas.microsoft.com/office/powerpoint/2010/main" val="1140056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Diagram 43">
            <a:extLst>
              <a:ext uri="{FF2B5EF4-FFF2-40B4-BE49-F238E27FC236}">
                <a16:creationId xmlns:a16="http://schemas.microsoft.com/office/drawing/2014/main" id="{1AB144B4-9858-A8A0-A9D9-92237E2A0040}"/>
              </a:ext>
            </a:extLst>
          </p:cNvPr>
          <p:cNvGraphicFramePr/>
          <p:nvPr>
            <p:extLst>
              <p:ext uri="{D42A27DB-BD31-4B8C-83A1-F6EECF244321}">
                <p14:modId xmlns:p14="http://schemas.microsoft.com/office/powerpoint/2010/main" val="360795814"/>
              </p:ext>
            </p:extLst>
          </p:nvPr>
        </p:nvGraphicFramePr>
        <p:xfrm>
          <a:off x="1712745" y="22860"/>
          <a:ext cx="8766509" cy="4817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0" name="Group 79">
            <a:extLst>
              <a:ext uri="{FF2B5EF4-FFF2-40B4-BE49-F238E27FC236}">
                <a16:creationId xmlns:a16="http://schemas.microsoft.com/office/drawing/2014/main" id="{E5417A26-ACE1-6794-8514-017C92A1FEA2}"/>
              </a:ext>
            </a:extLst>
          </p:cNvPr>
          <p:cNvGrpSpPr/>
          <p:nvPr/>
        </p:nvGrpSpPr>
        <p:grpSpPr>
          <a:xfrm>
            <a:off x="10294271" y="4371735"/>
            <a:ext cx="1835413" cy="2082837"/>
            <a:chOff x="6403273" y="4117299"/>
            <a:chExt cx="1835413" cy="2291121"/>
          </a:xfrm>
        </p:grpSpPr>
        <p:sp>
          <p:nvSpPr>
            <p:cNvPr id="81" name="Rectangle 80">
              <a:extLst>
                <a:ext uri="{FF2B5EF4-FFF2-40B4-BE49-F238E27FC236}">
                  <a16:creationId xmlns:a16="http://schemas.microsoft.com/office/drawing/2014/main" id="{54B01499-6857-4039-B161-AAFD4643335F}"/>
                </a:ext>
              </a:extLst>
            </p:cNvPr>
            <p:cNvSpPr/>
            <p:nvPr/>
          </p:nvSpPr>
          <p:spPr>
            <a:xfrm>
              <a:off x="6403273" y="4466377"/>
              <a:ext cx="1835413" cy="19420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solidFill>
                  <a:schemeClr val="tx1"/>
                </a:solidFill>
              </a:endParaRPr>
            </a:p>
            <a:p>
              <a:endParaRPr lang="en-US">
                <a:solidFill>
                  <a:schemeClr val="tx1"/>
                </a:solidFill>
              </a:endParaRPr>
            </a:p>
          </p:txBody>
        </p:sp>
        <p:sp>
          <p:nvSpPr>
            <p:cNvPr id="82" name="Rectangle: Rounded Corners 81">
              <a:extLst>
                <a:ext uri="{FF2B5EF4-FFF2-40B4-BE49-F238E27FC236}">
                  <a16:creationId xmlns:a16="http://schemas.microsoft.com/office/drawing/2014/main" id="{7DBD327C-EB27-8A1B-6160-A9C664D6C5D7}"/>
                </a:ext>
              </a:extLst>
            </p:cNvPr>
            <p:cNvSpPr/>
            <p:nvPr/>
          </p:nvSpPr>
          <p:spPr>
            <a:xfrm>
              <a:off x="6501649" y="4552656"/>
              <a:ext cx="1652240" cy="237744"/>
            </a:xfrm>
            <a:prstGeom prst="roundRect">
              <a:avLst/>
            </a:prstGeom>
            <a:solidFill>
              <a:schemeClr val="bg2">
                <a:lumMod val="75000"/>
              </a:schemeClr>
            </a:solidFill>
            <a:ln>
              <a:solidFill>
                <a:schemeClr val="bg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a:solidFill>
                    <a:schemeClr val="tx1"/>
                  </a:solidFill>
                </a:rPr>
                <a:t>Inputs </a:t>
              </a:r>
            </a:p>
          </p:txBody>
        </p:sp>
        <p:sp>
          <p:nvSpPr>
            <p:cNvPr id="83" name="Rectangle: Rounded Corners 82">
              <a:extLst>
                <a:ext uri="{FF2B5EF4-FFF2-40B4-BE49-F238E27FC236}">
                  <a16:creationId xmlns:a16="http://schemas.microsoft.com/office/drawing/2014/main" id="{72666BAA-A833-0731-6C6E-573D85D779FB}"/>
                </a:ext>
              </a:extLst>
            </p:cNvPr>
            <p:cNvSpPr/>
            <p:nvPr/>
          </p:nvSpPr>
          <p:spPr>
            <a:xfrm>
              <a:off x="6490827" y="6115895"/>
              <a:ext cx="1660303" cy="237744"/>
            </a:xfrm>
            <a:prstGeom prst="roundRect">
              <a:avLst/>
            </a:prstGeom>
            <a:solidFill>
              <a:srgbClr val="FFC000"/>
            </a:solidFill>
            <a:ln>
              <a:solidFill>
                <a:schemeClr val="bg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a:solidFill>
                    <a:schemeClr val="tx1"/>
                  </a:solidFill>
                </a:rPr>
                <a:t>Outputs</a:t>
              </a:r>
            </a:p>
          </p:txBody>
        </p:sp>
        <p:sp>
          <p:nvSpPr>
            <p:cNvPr id="84" name="Rectangle: Rounded Corners 83">
              <a:extLst>
                <a:ext uri="{FF2B5EF4-FFF2-40B4-BE49-F238E27FC236}">
                  <a16:creationId xmlns:a16="http://schemas.microsoft.com/office/drawing/2014/main" id="{A8311B82-6C89-FD2F-9A70-EEC83E2D6D38}"/>
                </a:ext>
              </a:extLst>
            </p:cNvPr>
            <p:cNvSpPr/>
            <p:nvPr/>
          </p:nvSpPr>
          <p:spPr>
            <a:xfrm>
              <a:off x="6504148" y="5490314"/>
              <a:ext cx="1652240" cy="237744"/>
            </a:xfrm>
            <a:prstGeom prst="roundRect">
              <a:avLst/>
            </a:prstGeom>
            <a:solidFill>
              <a:schemeClr val="accent1"/>
            </a:solidFill>
            <a:ln w="28575">
              <a:solidFill>
                <a:srgbClr val="FF0000"/>
              </a:solidFill>
              <a:prstDash val="dash"/>
            </a:ln>
          </p:spPr>
          <p:style>
            <a:lnRef idx="2">
              <a:schemeClr val="accent4">
                <a:shade val="50000"/>
              </a:schemeClr>
            </a:lnRef>
            <a:fillRef idx="1">
              <a:schemeClr val="accent4"/>
            </a:fillRef>
            <a:effectRef idx="0">
              <a:schemeClr val="accent4"/>
            </a:effectRef>
            <a:fontRef idx="minor">
              <a:schemeClr val="lt1"/>
            </a:fontRef>
          </p:style>
          <p:txBody>
            <a:bodyPr lIns="0" rIns="0" rtlCol="0" anchor="ctr"/>
            <a:lstStyle/>
            <a:p>
              <a:pPr algn="ctr"/>
              <a:r>
                <a:rPr lang="en-US" sz="1400">
                  <a:solidFill>
                    <a:schemeClr val="bg1"/>
                  </a:solidFill>
                </a:rPr>
                <a:t>Select density model</a:t>
              </a:r>
            </a:p>
          </p:txBody>
        </p:sp>
        <p:sp>
          <p:nvSpPr>
            <p:cNvPr id="85" name="Rectangle: Rounded Corners 84">
              <a:extLst>
                <a:ext uri="{FF2B5EF4-FFF2-40B4-BE49-F238E27FC236}">
                  <a16:creationId xmlns:a16="http://schemas.microsoft.com/office/drawing/2014/main" id="{11D6ACD4-6042-F208-450B-84760812E96A}"/>
                </a:ext>
              </a:extLst>
            </p:cNvPr>
            <p:cNvSpPr/>
            <p:nvPr/>
          </p:nvSpPr>
          <p:spPr>
            <a:xfrm>
              <a:off x="6497972" y="5809307"/>
              <a:ext cx="1649690" cy="23774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rPr>
                <a:t>GEODYN Program</a:t>
              </a:r>
            </a:p>
          </p:txBody>
        </p:sp>
        <p:sp>
          <p:nvSpPr>
            <p:cNvPr id="86" name="Rectangle: Rounded Corners 85">
              <a:extLst>
                <a:ext uri="{FF2B5EF4-FFF2-40B4-BE49-F238E27FC236}">
                  <a16:creationId xmlns:a16="http://schemas.microsoft.com/office/drawing/2014/main" id="{2008E825-4F48-99F3-9CF4-FB83B4D074BA}"/>
                </a:ext>
              </a:extLst>
            </p:cNvPr>
            <p:cNvSpPr/>
            <p:nvPr/>
          </p:nvSpPr>
          <p:spPr>
            <a:xfrm>
              <a:off x="6498584" y="5178237"/>
              <a:ext cx="1664592" cy="237744"/>
            </a:xfrm>
            <a:prstGeom prst="roundRect">
              <a:avLst/>
            </a:prstGeom>
            <a:solidFill>
              <a:schemeClr val="bg2">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solidFill>
                </a:rPr>
                <a:t>Pygeodyn Wrapper</a:t>
              </a:r>
            </a:p>
          </p:txBody>
        </p:sp>
        <p:sp>
          <p:nvSpPr>
            <p:cNvPr id="87" name="Rectangle: Rounded Corners 86">
              <a:extLst>
                <a:ext uri="{FF2B5EF4-FFF2-40B4-BE49-F238E27FC236}">
                  <a16:creationId xmlns:a16="http://schemas.microsoft.com/office/drawing/2014/main" id="{1879806F-01EF-261B-9962-24453B7179ED}"/>
                </a:ext>
              </a:extLst>
            </p:cNvPr>
            <p:cNvSpPr/>
            <p:nvPr/>
          </p:nvSpPr>
          <p:spPr>
            <a:xfrm>
              <a:off x="6498584" y="4859244"/>
              <a:ext cx="1664592" cy="23774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a:t>PCE Tracking Data</a:t>
              </a:r>
            </a:p>
          </p:txBody>
        </p:sp>
        <p:sp>
          <p:nvSpPr>
            <p:cNvPr id="88" name="TextBox 87">
              <a:extLst>
                <a:ext uri="{FF2B5EF4-FFF2-40B4-BE49-F238E27FC236}">
                  <a16:creationId xmlns:a16="http://schemas.microsoft.com/office/drawing/2014/main" id="{4ED44C87-6F74-6640-1C66-1E310B655F73}"/>
                </a:ext>
              </a:extLst>
            </p:cNvPr>
            <p:cNvSpPr txBox="1"/>
            <p:nvPr/>
          </p:nvSpPr>
          <p:spPr>
            <a:xfrm>
              <a:off x="6403273" y="4117299"/>
              <a:ext cx="1835412" cy="369332"/>
            </a:xfrm>
            <a:prstGeom prst="rect">
              <a:avLst/>
            </a:prstGeom>
            <a:noFill/>
          </p:spPr>
          <p:txBody>
            <a:bodyPr wrap="square">
              <a:spAutoFit/>
            </a:bodyPr>
            <a:lstStyle/>
            <a:p>
              <a:pPr algn="ctr"/>
              <a:r>
                <a:rPr lang="en-US">
                  <a:solidFill>
                    <a:schemeClr val="tx1"/>
                  </a:solidFill>
                </a:rPr>
                <a:t>Key</a:t>
              </a:r>
            </a:p>
          </p:txBody>
        </p:sp>
      </p:grpSp>
      <p:sp>
        <p:nvSpPr>
          <p:cNvPr id="45" name="Rectangle: Rounded Corners 44">
            <a:extLst>
              <a:ext uri="{FF2B5EF4-FFF2-40B4-BE49-F238E27FC236}">
                <a16:creationId xmlns:a16="http://schemas.microsoft.com/office/drawing/2014/main" id="{A76F9823-E090-0F02-61C6-E7E1A8403849}"/>
              </a:ext>
            </a:extLst>
          </p:cNvPr>
          <p:cNvSpPr/>
          <p:nvPr/>
        </p:nvSpPr>
        <p:spPr>
          <a:xfrm>
            <a:off x="1463888" y="3621796"/>
            <a:ext cx="2686899" cy="2291435"/>
          </a:xfrm>
          <a:prstGeom prst="roundRect">
            <a:avLst>
              <a:gd name="adj" fmla="val 1534"/>
            </a:avLst>
          </a:prstGeom>
          <a:solidFill>
            <a:schemeClr val="bg1">
              <a:lumMod val="85000"/>
            </a:schemeClr>
          </a:solidFill>
          <a:ln w="381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Arrow Connector 47">
            <a:extLst>
              <a:ext uri="{FF2B5EF4-FFF2-40B4-BE49-F238E27FC236}">
                <a16:creationId xmlns:a16="http://schemas.microsoft.com/office/drawing/2014/main" id="{D2248573-1335-AE17-BB3A-0E03E7AD0675}"/>
              </a:ext>
            </a:extLst>
          </p:cNvPr>
          <p:cNvCxnSpPr>
            <a:cxnSpLocks/>
            <a:endCxn id="50" idx="0"/>
          </p:cNvCxnSpPr>
          <p:nvPr/>
        </p:nvCxnSpPr>
        <p:spPr>
          <a:xfrm flipH="1">
            <a:off x="2809307" y="3207100"/>
            <a:ext cx="3034" cy="87963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3E273319-4AC6-4D02-DB5C-BEBF3A1ED58F}"/>
              </a:ext>
            </a:extLst>
          </p:cNvPr>
          <p:cNvGrpSpPr/>
          <p:nvPr/>
        </p:nvGrpSpPr>
        <p:grpSpPr>
          <a:xfrm>
            <a:off x="2083831" y="4086738"/>
            <a:ext cx="1450951" cy="1253634"/>
            <a:chOff x="1923152" y="3174899"/>
            <a:chExt cx="1450951" cy="1253634"/>
          </a:xfrm>
        </p:grpSpPr>
        <p:sp>
          <p:nvSpPr>
            <p:cNvPr id="50" name="Rectangle: Rounded Corners 49">
              <a:extLst>
                <a:ext uri="{FF2B5EF4-FFF2-40B4-BE49-F238E27FC236}">
                  <a16:creationId xmlns:a16="http://schemas.microsoft.com/office/drawing/2014/main" id="{2780A7E8-594B-9836-F7A7-3A1634C3A94D}"/>
                </a:ext>
              </a:extLst>
            </p:cNvPr>
            <p:cNvSpPr/>
            <p:nvPr/>
          </p:nvSpPr>
          <p:spPr>
            <a:xfrm>
              <a:off x="1923152" y="3174899"/>
              <a:ext cx="1450951" cy="680776"/>
            </a:xfrm>
            <a:prstGeom prst="roundRect">
              <a:avLst>
                <a:gd name="adj" fmla="val 4332"/>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GEODYN</a:t>
              </a:r>
              <a:endParaRPr lang="en-US" sz="2400">
                <a:solidFill>
                  <a:schemeClr val="bg1"/>
                </a:solidFill>
              </a:endParaRPr>
            </a:p>
          </p:txBody>
        </p:sp>
        <p:sp>
          <p:nvSpPr>
            <p:cNvPr id="52" name="Oval 51">
              <a:extLst>
                <a:ext uri="{FF2B5EF4-FFF2-40B4-BE49-F238E27FC236}">
                  <a16:creationId xmlns:a16="http://schemas.microsoft.com/office/drawing/2014/main" id="{71CECE7A-01CD-7C03-D61F-11BEA6B2EEA5}"/>
                </a:ext>
              </a:extLst>
            </p:cNvPr>
            <p:cNvSpPr/>
            <p:nvPr/>
          </p:nvSpPr>
          <p:spPr>
            <a:xfrm>
              <a:off x="2209282" y="3747757"/>
              <a:ext cx="874752" cy="680776"/>
            </a:xfrm>
            <a:prstGeom prst="ellipse">
              <a:avLst/>
            </a:prstGeom>
            <a:solidFill>
              <a:schemeClr val="accent1"/>
            </a:solidFill>
            <a:ln w="28575">
              <a:solidFill>
                <a:srgbClr val="FF0000"/>
              </a:solidFill>
              <a:prstDash val="dash"/>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en-US" sz="1200">
                  <a:solidFill>
                    <a:schemeClr val="bg1"/>
                  </a:solidFill>
                </a:rPr>
                <a:t>Select Density Model</a:t>
              </a:r>
            </a:p>
          </p:txBody>
        </p:sp>
      </p:grpSp>
      <p:sp>
        <p:nvSpPr>
          <p:cNvPr id="53" name="Rectangle: Rounded Corners 52">
            <a:extLst>
              <a:ext uri="{FF2B5EF4-FFF2-40B4-BE49-F238E27FC236}">
                <a16:creationId xmlns:a16="http://schemas.microsoft.com/office/drawing/2014/main" id="{2C020548-C507-5C74-2118-F9EDF7BDB1BA}"/>
              </a:ext>
            </a:extLst>
          </p:cNvPr>
          <p:cNvSpPr/>
          <p:nvPr/>
        </p:nvSpPr>
        <p:spPr>
          <a:xfrm>
            <a:off x="442721" y="4368916"/>
            <a:ext cx="1351041" cy="797191"/>
          </a:xfrm>
          <a:prstGeom prst="roundRect">
            <a:avLst>
              <a:gd name="adj" fmla="val 2621"/>
            </a:avLst>
          </a:prstGeom>
          <a:solidFill>
            <a:schemeClr val="bg2">
              <a:lumMod val="75000"/>
            </a:schemeClr>
          </a:solidFill>
          <a:ln>
            <a:solidFill>
              <a:schemeClr val="bg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b="1">
                <a:solidFill>
                  <a:schemeClr val="tx1"/>
                </a:solidFill>
              </a:rPr>
              <a:t>Input</a:t>
            </a:r>
            <a:r>
              <a:rPr lang="en-US" sz="1600">
                <a:solidFill>
                  <a:schemeClr val="tx1"/>
                </a:solidFill>
              </a:rPr>
              <a:t> </a:t>
            </a:r>
          </a:p>
          <a:p>
            <a:pPr algn="ctr"/>
            <a:r>
              <a:rPr lang="en-US" sz="1600">
                <a:solidFill>
                  <a:schemeClr val="tx1"/>
                </a:solidFill>
              </a:rPr>
              <a:t>Setup and Control Files</a:t>
            </a:r>
          </a:p>
        </p:txBody>
      </p:sp>
      <p:sp>
        <p:nvSpPr>
          <p:cNvPr id="55" name="TextBox 54">
            <a:extLst>
              <a:ext uri="{FF2B5EF4-FFF2-40B4-BE49-F238E27FC236}">
                <a16:creationId xmlns:a16="http://schemas.microsoft.com/office/drawing/2014/main" id="{E929FEC2-32AB-5C63-D35C-1402DD893ECE}"/>
              </a:ext>
            </a:extLst>
          </p:cNvPr>
          <p:cNvSpPr txBox="1"/>
          <p:nvPr/>
        </p:nvSpPr>
        <p:spPr>
          <a:xfrm>
            <a:off x="1463887" y="5316718"/>
            <a:ext cx="1879202" cy="584775"/>
          </a:xfrm>
          <a:prstGeom prst="rect">
            <a:avLst/>
          </a:prstGeom>
          <a:noFill/>
        </p:spPr>
        <p:txBody>
          <a:bodyPr wrap="square" rtlCol="0">
            <a:spAutoFit/>
          </a:bodyPr>
          <a:lstStyle/>
          <a:p>
            <a:r>
              <a:rPr lang="en-US" sz="1600" b="1">
                <a:solidFill>
                  <a:schemeClr val="accent1"/>
                </a:solidFill>
              </a:rPr>
              <a:t>Pygeodyn</a:t>
            </a:r>
          </a:p>
          <a:p>
            <a:r>
              <a:rPr lang="en-US" sz="1600" b="1">
                <a:solidFill>
                  <a:schemeClr val="accent1"/>
                </a:solidFill>
              </a:rPr>
              <a:t>Python wrapper</a:t>
            </a:r>
          </a:p>
        </p:txBody>
      </p:sp>
      <p:cxnSp>
        <p:nvCxnSpPr>
          <p:cNvPr id="66" name="Connector: Elbow 65">
            <a:extLst>
              <a:ext uri="{FF2B5EF4-FFF2-40B4-BE49-F238E27FC236}">
                <a16:creationId xmlns:a16="http://schemas.microsoft.com/office/drawing/2014/main" id="{7A40C435-22A1-9C2A-7958-383429BFF170}"/>
              </a:ext>
            </a:extLst>
          </p:cNvPr>
          <p:cNvCxnSpPr>
            <a:stCxn id="53" idx="3"/>
            <a:endCxn id="50" idx="1"/>
          </p:cNvCxnSpPr>
          <p:nvPr/>
        </p:nvCxnSpPr>
        <p:spPr>
          <a:xfrm flipV="1">
            <a:off x="1793762" y="4427126"/>
            <a:ext cx="290069" cy="340386"/>
          </a:xfrm>
          <a:prstGeom prst="bentConnector3">
            <a:avLst/>
          </a:prstGeom>
          <a:ln w="952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onnector: Elbow 72">
            <a:extLst>
              <a:ext uri="{FF2B5EF4-FFF2-40B4-BE49-F238E27FC236}">
                <a16:creationId xmlns:a16="http://schemas.microsoft.com/office/drawing/2014/main" id="{809EF7A8-34A2-F793-F9BA-44ADA660C458}"/>
              </a:ext>
            </a:extLst>
          </p:cNvPr>
          <p:cNvCxnSpPr>
            <a:cxnSpLocks/>
          </p:cNvCxnSpPr>
          <p:nvPr/>
        </p:nvCxnSpPr>
        <p:spPr>
          <a:xfrm>
            <a:off x="3534782" y="4427126"/>
            <a:ext cx="286130" cy="340386"/>
          </a:xfrm>
          <a:prstGeom prst="bentConnector3">
            <a:avLst/>
          </a:prstGeom>
          <a:ln w="95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CDCA6AE6-9471-2DE2-97E4-ACC1E36610FD}"/>
              </a:ext>
            </a:extLst>
          </p:cNvPr>
          <p:cNvSpPr txBox="1"/>
          <p:nvPr/>
        </p:nvSpPr>
        <p:spPr>
          <a:xfrm>
            <a:off x="234199" y="1411513"/>
            <a:ext cx="5944828" cy="830997"/>
          </a:xfrm>
          <a:prstGeom prst="rect">
            <a:avLst/>
          </a:prstGeom>
          <a:noFill/>
        </p:spPr>
        <p:txBody>
          <a:bodyPr wrap="square">
            <a:spAutoFit/>
          </a:bodyPr>
          <a:lstStyle/>
          <a:p>
            <a:r>
              <a:rPr lang="en-US" sz="2400" b="1">
                <a:latin typeface="+mj-lt"/>
              </a:rPr>
              <a:t>Step 2: </a:t>
            </a:r>
            <a:r>
              <a:rPr lang="en-US" sz="2400">
                <a:latin typeface="+mj-lt"/>
              </a:rPr>
              <a:t>Use different density models to </a:t>
            </a:r>
          </a:p>
          <a:p>
            <a:r>
              <a:rPr lang="en-US" sz="2400">
                <a:latin typeface="+mj-lt"/>
              </a:rPr>
              <a:t>re-determine the ICESat-2 orbit using GEODYN</a:t>
            </a:r>
          </a:p>
        </p:txBody>
      </p:sp>
      <p:grpSp>
        <p:nvGrpSpPr>
          <p:cNvPr id="2" name="Group 1">
            <a:extLst>
              <a:ext uri="{FF2B5EF4-FFF2-40B4-BE49-F238E27FC236}">
                <a16:creationId xmlns:a16="http://schemas.microsoft.com/office/drawing/2014/main" id="{BDEB9B9E-068F-7FE2-02A2-A43C8E554584}"/>
              </a:ext>
            </a:extLst>
          </p:cNvPr>
          <p:cNvGrpSpPr/>
          <p:nvPr/>
        </p:nvGrpSpPr>
        <p:grpSpPr>
          <a:xfrm>
            <a:off x="1255890" y="2629426"/>
            <a:ext cx="2421957" cy="1248494"/>
            <a:chOff x="1182846" y="1881961"/>
            <a:chExt cx="2421957" cy="1248494"/>
          </a:xfrm>
        </p:grpSpPr>
        <p:grpSp>
          <p:nvGrpSpPr>
            <p:cNvPr id="56" name="Group 55">
              <a:extLst>
                <a:ext uri="{FF2B5EF4-FFF2-40B4-BE49-F238E27FC236}">
                  <a16:creationId xmlns:a16="http://schemas.microsoft.com/office/drawing/2014/main" id="{B20E1DE3-EEFA-7EF3-C480-48BB03488D3C}"/>
                </a:ext>
              </a:extLst>
            </p:cNvPr>
            <p:cNvGrpSpPr/>
            <p:nvPr/>
          </p:nvGrpSpPr>
          <p:grpSpPr>
            <a:xfrm>
              <a:off x="1585662" y="1881961"/>
              <a:ext cx="505266" cy="893066"/>
              <a:chOff x="5056902" y="905304"/>
              <a:chExt cx="2649526" cy="4683087"/>
            </a:xfrm>
          </p:grpSpPr>
          <p:pic>
            <p:nvPicPr>
              <p:cNvPr id="57" name="Graphic 56">
                <a:extLst>
                  <a:ext uri="{FF2B5EF4-FFF2-40B4-BE49-F238E27FC236}">
                    <a16:creationId xmlns:a16="http://schemas.microsoft.com/office/drawing/2014/main" id="{557396F4-E66E-81AA-A62F-B9B6D8A4DAFF}"/>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49731"/>
              <a:stretch/>
            </p:blipFill>
            <p:spPr>
              <a:xfrm>
                <a:off x="6381663" y="1941167"/>
                <a:ext cx="1324765" cy="2633817"/>
              </a:xfrm>
              <a:prstGeom prst="rect">
                <a:avLst/>
              </a:prstGeom>
            </p:spPr>
          </p:pic>
          <p:sp>
            <p:nvSpPr>
              <p:cNvPr id="58" name="Oval 57">
                <a:extLst>
                  <a:ext uri="{FF2B5EF4-FFF2-40B4-BE49-F238E27FC236}">
                    <a16:creationId xmlns:a16="http://schemas.microsoft.com/office/drawing/2014/main" id="{BDBE6058-CAF5-D7FA-953C-20202311B14C}"/>
                  </a:ext>
                </a:extLst>
              </p:cNvPr>
              <p:cNvSpPr/>
              <p:nvPr/>
            </p:nvSpPr>
            <p:spPr>
              <a:xfrm rot="16200000">
                <a:off x="4050176" y="2584467"/>
                <a:ext cx="4683087" cy="1324761"/>
              </a:xfrm>
              <a:prstGeom prst="ellipse">
                <a:avLst/>
              </a:prstGeom>
              <a:noFill/>
              <a:ln w="34925">
                <a:solidFill>
                  <a:srgbClr val="7030A0"/>
                </a:solidFill>
                <a:prstDash val="sysDot"/>
                <a:extLst>
                  <a:ext uri="{C807C97D-BFC1-408E-A445-0C87EB9F89A2}">
                    <ask:lineSketchStyleProps xmlns:ask="http://schemas.microsoft.com/office/drawing/2018/sketchyshapes" sd="1219033472">
                      <a:custGeom>
                        <a:avLst/>
                        <a:gdLst>
                          <a:gd name="connsiteX0" fmla="*/ 0 w 1190467"/>
                          <a:gd name="connsiteY0" fmla="*/ 249721 h 499442"/>
                          <a:gd name="connsiteX1" fmla="*/ 595234 w 1190467"/>
                          <a:gd name="connsiteY1" fmla="*/ 0 h 499442"/>
                          <a:gd name="connsiteX2" fmla="*/ 1190468 w 1190467"/>
                          <a:gd name="connsiteY2" fmla="*/ 249721 h 499442"/>
                          <a:gd name="connsiteX3" fmla="*/ 595234 w 1190467"/>
                          <a:gd name="connsiteY3" fmla="*/ 499442 h 499442"/>
                          <a:gd name="connsiteX4" fmla="*/ 0 w 1190467"/>
                          <a:gd name="connsiteY4" fmla="*/ 249721 h 49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467" h="499442" extrusionOk="0">
                            <a:moveTo>
                              <a:pt x="0" y="249721"/>
                            </a:moveTo>
                            <a:cubicBezTo>
                              <a:pt x="-4786" y="108852"/>
                              <a:pt x="219655" y="17580"/>
                              <a:pt x="595234" y="0"/>
                            </a:cubicBezTo>
                            <a:cubicBezTo>
                              <a:pt x="940633" y="3507"/>
                              <a:pt x="1172162" y="112386"/>
                              <a:pt x="1190468" y="249721"/>
                            </a:cubicBezTo>
                            <a:cubicBezTo>
                              <a:pt x="1187535" y="390502"/>
                              <a:pt x="914984" y="549127"/>
                              <a:pt x="595234" y="499442"/>
                            </a:cubicBezTo>
                            <a:cubicBezTo>
                              <a:pt x="263643" y="497882"/>
                              <a:pt x="18976" y="396705"/>
                              <a:pt x="0" y="24972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59" name="Graphic 58">
                <a:extLst>
                  <a:ext uri="{FF2B5EF4-FFF2-40B4-BE49-F238E27FC236}">
                    <a16:creationId xmlns:a16="http://schemas.microsoft.com/office/drawing/2014/main" id="{3EF34505-9612-D12E-4C83-3EBF5C9A35FA}"/>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r="49731"/>
              <a:stretch/>
            </p:blipFill>
            <p:spPr>
              <a:xfrm>
                <a:off x="5056902" y="1941645"/>
                <a:ext cx="1324766" cy="2632861"/>
              </a:xfrm>
              <a:prstGeom prst="rect">
                <a:avLst/>
              </a:prstGeom>
            </p:spPr>
          </p:pic>
        </p:grpSp>
        <p:pic>
          <p:nvPicPr>
            <p:cNvPr id="89" name="Picture 88">
              <a:extLst>
                <a:ext uri="{FF2B5EF4-FFF2-40B4-BE49-F238E27FC236}">
                  <a16:creationId xmlns:a16="http://schemas.microsoft.com/office/drawing/2014/main" id="{3CF69894-4124-EE14-C831-2EB48C151980}"/>
                </a:ext>
              </a:extLst>
            </p:cNvPr>
            <p:cNvPicPr>
              <a:picLocks noChangeAspect="1"/>
            </p:cNvPicPr>
            <p:nvPr/>
          </p:nvPicPr>
          <p:blipFill>
            <a:blip r:embed="rId10"/>
            <a:stretch>
              <a:fillRect/>
            </a:stretch>
          </p:blipFill>
          <p:spPr>
            <a:xfrm>
              <a:off x="1182846" y="2183229"/>
              <a:ext cx="717791" cy="265634"/>
            </a:xfrm>
            <a:prstGeom prst="rect">
              <a:avLst/>
            </a:prstGeom>
          </p:spPr>
        </p:pic>
        <p:sp>
          <p:nvSpPr>
            <p:cNvPr id="72" name="Oval 71">
              <a:extLst>
                <a:ext uri="{FF2B5EF4-FFF2-40B4-BE49-F238E27FC236}">
                  <a16:creationId xmlns:a16="http://schemas.microsoft.com/office/drawing/2014/main" id="{6699D14B-C964-B64A-2F09-1E483CD77E0F}"/>
                </a:ext>
              </a:extLst>
            </p:cNvPr>
            <p:cNvSpPr/>
            <p:nvPr/>
          </p:nvSpPr>
          <p:spPr>
            <a:xfrm>
              <a:off x="1937610" y="2090527"/>
              <a:ext cx="1667193" cy="1039928"/>
            </a:xfrm>
            <a:prstGeom prst="ellipse">
              <a:avLst/>
            </a:prstGeom>
            <a:solidFill>
              <a:srgbClr val="7030A0"/>
            </a:solidFill>
            <a:ln>
              <a:solidFill>
                <a:schemeClr val="bg1">
                  <a:lumMod val="75000"/>
                </a:schemeClr>
              </a:solid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1600">
                  <a:solidFill>
                    <a:schemeClr val="bg1"/>
                  </a:solidFill>
                </a:rPr>
                <a:t>Use ICESat-2 POD as PCE Tracking data</a:t>
              </a:r>
            </a:p>
          </p:txBody>
        </p:sp>
      </p:grpSp>
      <p:sp>
        <p:nvSpPr>
          <p:cNvPr id="75" name="Rectangle 74">
            <a:extLst>
              <a:ext uri="{FF2B5EF4-FFF2-40B4-BE49-F238E27FC236}">
                <a16:creationId xmlns:a16="http://schemas.microsoft.com/office/drawing/2014/main" id="{586F1EE0-B503-EFD9-E80B-18500BF41B14}"/>
              </a:ext>
            </a:extLst>
          </p:cNvPr>
          <p:cNvSpPr/>
          <p:nvPr/>
        </p:nvSpPr>
        <p:spPr>
          <a:xfrm>
            <a:off x="234199" y="1409750"/>
            <a:ext cx="5944828" cy="787425"/>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5520B742-5EA9-F226-BCC5-74B1D38FC97E}"/>
              </a:ext>
            </a:extLst>
          </p:cNvPr>
          <p:cNvSpPr txBox="1"/>
          <p:nvPr/>
        </p:nvSpPr>
        <p:spPr>
          <a:xfrm>
            <a:off x="234199" y="611698"/>
            <a:ext cx="5944828" cy="830997"/>
          </a:xfrm>
          <a:prstGeom prst="rect">
            <a:avLst/>
          </a:prstGeom>
          <a:noFill/>
        </p:spPr>
        <p:txBody>
          <a:bodyPr wrap="square">
            <a:spAutoFit/>
          </a:bodyPr>
          <a:lstStyle/>
          <a:p>
            <a:r>
              <a:rPr lang="en-US" sz="2400" b="1">
                <a:latin typeface="+mj-lt"/>
              </a:rPr>
              <a:t>Step 1: </a:t>
            </a:r>
            <a:r>
              <a:rPr lang="en-US" sz="2400">
                <a:latin typeface="+mj-lt"/>
              </a:rPr>
              <a:t> </a:t>
            </a:r>
            <a:r>
              <a:rPr lang="en-US" sz="2400" b="0" i="0">
                <a:effectLst/>
                <a:latin typeface="+mj-lt"/>
              </a:rPr>
              <a:t>Prepare GEODYN II for drag study using ICESat-2 input parameters</a:t>
            </a:r>
            <a:endParaRPr lang="en-US" sz="2400" b="1">
              <a:latin typeface="+mj-lt"/>
            </a:endParaRPr>
          </a:p>
        </p:txBody>
      </p:sp>
      <p:sp>
        <p:nvSpPr>
          <p:cNvPr id="175" name="Speech Bubble: Rectangle with Corners Rounded 174">
            <a:extLst>
              <a:ext uri="{FF2B5EF4-FFF2-40B4-BE49-F238E27FC236}">
                <a16:creationId xmlns:a16="http://schemas.microsoft.com/office/drawing/2014/main" id="{53EE9A36-DA1F-C036-5AD0-3259F7A0CE4D}"/>
              </a:ext>
            </a:extLst>
          </p:cNvPr>
          <p:cNvSpPr/>
          <p:nvPr/>
        </p:nvSpPr>
        <p:spPr>
          <a:xfrm>
            <a:off x="6170686" y="2770083"/>
            <a:ext cx="3861366" cy="3351545"/>
          </a:xfrm>
          <a:prstGeom prst="wedgeRoundRectCallout">
            <a:avLst>
              <a:gd name="adj1" fmla="val -114281"/>
              <a:gd name="adj2" fmla="val -33697"/>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a:solidFill>
                  <a:schemeClr val="tx1"/>
                </a:solidFill>
              </a:rPr>
              <a:t>ICESat-2 POD Solutions as PCE tracking data </a:t>
            </a:r>
            <a:endParaRPr lang="en-US">
              <a:solidFill>
                <a:schemeClr val="tx1"/>
              </a:solidFill>
            </a:endParaRPr>
          </a:p>
          <a:p>
            <a:pPr marL="285750" indent="-285750">
              <a:buFont typeface="Arial" panose="020B0604020202020204" pitchFamily="34" charset="0"/>
              <a:buChar char="•"/>
            </a:pPr>
            <a:r>
              <a:rPr lang="en-US">
                <a:solidFill>
                  <a:schemeClr val="tx1"/>
                </a:solidFill>
              </a:rPr>
              <a:t>Constructed by GEODYN team </a:t>
            </a:r>
          </a:p>
          <a:p>
            <a:pPr marL="285750" indent="-285750">
              <a:buFont typeface="Arial" panose="020B0604020202020204" pitchFamily="34" charset="0"/>
              <a:buChar char="•"/>
            </a:pPr>
            <a:r>
              <a:rPr lang="en-US">
                <a:solidFill>
                  <a:schemeClr val="tx1"/>
                </a:solidFill>
              </a:rPr>
              <a:t>Empirical accelerations are used to fit GNSS tracking data</a:t>
            </a:r>
            <a:endParaRPr lang="en-US">
              <a:solidFill>
                <a:schemeClr val="tx1"/>
              </a:solidFill>
              <a:cs typeface="Calibri"/>
            </a:endParaRPr>
          </a:p>
          <a:p>
            <a:pPr marL="742950" lvl="1" indent="-285750">
              <a:buFont typeface="Arial" panose="020B0604020202020204" pitchFamily="34" charset="0"/>
              <a:buChar char="•"/>
            </a:pPr>
            <a:r>
              <a:rPr lang="en-US" i="1">
                <a:solidFill>
                  <a:schemeClr val="tx1"/>
                </a:solidFill>
              </a:rPr>
              <a:t>Very low orbit error at ~1.5cm radial precision</a:t>
            </a:r>
            <a:endParaRPr lang="en-US" i="1">
              <a:solidFill>
                <a:schemeClr val="tx1"/>
              </a:solidFill>
              <a:cs typeface="Calibri"/>
            </a:endParaRPr>
          </a:p>
          <a:p>
            <a:pPr marL="285750" indent="-285750">
              <a:buFont typeface="Arial" panose="020B0604020202020204" pitchFamily="34" charset="0"/>
              <a:buChar char="•"/>
            </a:pPr>
            <a:r>
              <a:rPr lang="en-US">
                <a:solidFill>
                  <a:schemeClr val="tx1"/>
                </a:solidFill>
              </a:rPr>
              <a:t>“PCE” = precisely converted elements</a:t>
            </a:r>
            <a:endParaRPr lang="en-US">
              <a:solidFill>
                <a:schemeClr val="tx1"/>
              </a:solidFill>
              <a:cs typeface="Calibri"/>
            </a:endParaRPr>
          </a:p>
          <a:p>
            <a:pPr marL="742950" lvl="1" indent="-285750">
              <a:buFont typeface="Arial" panose="020B0604020202020204" pitchFamily="34" charset="0"/>
              <a:buChar char="•"/>
            </a:pPr>
            <a:r>
              <a:rPr lang="en-US">
                <a:solidFill>
                  <a:schemeClr val="tx1"/>
                </a:solidFill>
              </a:rPr>
              <a:t>orbit trajectory is used as tracking data</a:t>
            </a:r>
            <a:endParaRPr lang="en-US">
              <a:solidFill>
                <a:schemeClr val="tx1"/>
              </a:solidFill>
              <a:cs typeface="Calibri"/>
            </a:endParaRPr>
          </a:p>
        </p:txBody>
      </p:sp>
      <p:sp>
        <p:nvSpPr>
          <p:cNvPr id="54" name="Rectangle: Rounded Corners 53">
            <a:extLst>
              <a:ext uri="{FF2B5EF4-FFF2-40B4-BE49-F238E27FC236}">
                <a16:creationId xmlns:a16="http://schemas.microsoft.com/office/drawing/2014/main" id="{5C682BE0-8DAE-F142-83D5-1A6EA5593BB2}"/>
              </a:ext>
            </a:extLst>
          </p:cNvPr>
          <p:cNvSpPr/>
          <p:nvPr/>
        </p:nvSpPr>
        <p:spPr>
          <a:xfrm>
            <a:off x="3847817" y="4020704"/>
            <a:ext cx="1663134" cy="1419274"/>
          </a:xfrm>
          <a:prstGeom prst="roundRect">
            <a:avLst>
              <a:gd name="adj" fmla="val 1903"/>
            </a:avLst>
          </a:prstGeom>
          <a:solidFill>
            <a:schemeClr val="accent4"/>
          </a:solidFill>
          <a:ln w="28575">
            <a:solidFill>
              <a:srgbClr val="FF0000"/>
            </a:solidFill>
            <a:prstDash val="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b="1">
                <a:solidFill>
                  <a:schemeClr val="tx1"/>
                </a:solidFill>
              </a:rPr>
              <a:t>Output</a:t>
            </a:r>
          </a:p>
          <a:p>
            <a:pPr algn="ctr"/>
            <a:r>
              <a:rPr lang="en-US" sz="1600">
                <a:solidFill>
                  <a:schemeClr val="tx1"/>
                </a:solidFill>
              </a:rPr>
              <a:t>POD orbit</a:t>
            </a:r>
          </a:p>
        </p:txBody>
      </p:sp>
      <p:grpSp>
        <p:nvGrpSpPr>
          <p:cNvPr id="60" name="Group 59">
            <a:extLst>
              <a:ext uri="{FF2B5EF4-FFF2-40B4-BE49-F238E27FC236}">
                <a16:creationId xmlns:a16="http://schemas.microsoft.com/office/drawing/2014/main" id="{A9E53AD7-797B-06ED-BF62-C6E389C4A363}"/>
              </a:ext>
            </a:extLst>
          </p:cNvPr>
          <p:cNvGrpSpPr/>
          <p:nvPr/>
        </p:nvGrpSpPr>
        <p:grpSpPr>
          <a:xfrm>
            <a:off x="5403202" y="4437332"/>
            <a:ext cx="505266" cy="652519"/>
            <a:chOff x="5056902" y="1526445"/>
            <a:chExt cx="2649526" cy="3421700"/>
          </a:xfrm>
        </p:grpSpPr>
        <p:pic>
          <p:nvPicPr>
            <p:cNvPr id="61" name="Graphic 60">
              <a:extLst>
                <a:ext uri="{FF2B5EF4-FFF2-40B4-BE49-F238E27FC236}">
                  <a16:creationId xmlns:a16="http://schemas.microsoft.com/office/drawing/2014/main" id="{3E188ACE-2134-76D1-CAAA-D6A899F58958}"/>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49731"/>
            <a:stretch/>
          </p:blipFill>
          <p:spPr>
            <a:xfrm>
              <a:off x="6381663" y="1941167"/>
              <a:ext cx="1324765" cy="2633817"/>
            </a:xfrm>
            <a:prstGeom prst="rect">
              <a:avLst/>
            </a:prstGeom>
          </p:spPr>
        </p:pic>
        <p:sp>
          <p:nvSpPr>
            <p:cNvPr id="63" name="Oval 62">
              <a:extLst>
                <a:ext uri="{FF2B5EF4-FFF2-40B4-BE49-F238E27FC236}">
                  <a16:creationId xmlns:a16="http://schemas.microsoft.com/office/drawing/2014/main" id="{7828EA62-33C2-3B77-4A4E-7A7A4ABA904E}"/>
                </a:ext>
              </a:extLst>
            </p:cNvPr>
            <p:cNvSpPr/>
            <p:nvPr/>
          </p:nvSpPr>
          <p:spPr>
            <a:xfrm rot="16200000">
              <a:off x="4670823" y="2352376"/>
              <a:ext cx="3421700" cy="1769838"/>
            </a:xfrm>
            <a:prstGeom prst="ellipse">
              <a:avLst/>
            </a:prstGeom>
            <a:noFill/>
            <a:ln w="34925">
              <a:solidFill>
                <a:srgbClr val="FF0000"/>
              </a:solidFill>
              <a:prstDash val="sysDot"/>
              <a:extLst>
                <a:ext uri="{C807C97D-BFC1-408E-A445-0C87EB9F89A2}">
                  <ask:lineSketchStyleProps xmlns:ask="http://schemas.microsoft.com/office/drawing/2018/sketchyshapes" sd="1219033472">
                    <a:custGeom>
                      <a:avLst/>
                      <a:gdLst>
                        <a:gd name="connsiteX0" fmla="*/ 0 w 1190467"/>
                        <a:gd name="connsiteY0" fmla="*/ 249721 h 499442"/>
                        <a:gd name="connsiteX1" fmla="*/ 595234 w 1190467"/>
                        <a:gd name="connsiteY1" fmla="*/ 0 h 499442"/>
                        <a:gd name="connsiteX2" fmla="*/ 1190468 w 1190467"/>
                        <a:gd name="connsiteY2" fmla="*/ 249721 h 499442"/>
                        <a:gd name="connsiteX3" fmla="*/ 595234 w 1190467"/>
                        <a:gd name="connsiteY3" fmla="*/ 499442 h 499442"/>
                        <a:gd name="connsiteX4" fmla="*/ 0 w 1190467"/>
                        <a:gd name="connsiteY4" fmla="*/ 249721 h 49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467" h="499442" extrusionOk="0">
                          <a:moveTo>
                            <a:pt x="0" y="249721"/>
                          </a:moveTo>
                          <a:cubicBezTo>
                            <a:pt x="-4786" y="108852"/>
                            <a:pt x="219655" y="17580"/>
                            <a:pt x="595234" y="0"/>
                          </a:cubicBezTo>
                          <a:cubicBezTo>
                            <a:pt x="940633" y="3507"/>
                            <a:pt x="1172162" y="112386"/>
                            <a:pt x="1190468" y="249721"/>
                          </a:cubicBezTo>
                          <a:cubicBezTo>
                            <a:pt x="1187535" y="390502"/>
                            <a:pt x="914984" y="549127"/>
                            <a:pt x="595234" y="499442"/>
                          </a:cubicBezTo>
                          <a:cubicBezTo>
                            <a:pt x="263643" y="497882"/>
                            <a:pt x="18976" y="396705"/>
                            <a:pt x="0" y="24972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64" name="Graphic 63">
              <a:extLst>
                <a:ext uri="{FF2B5EF4-FFF2-40B4-BE49-F238E27FC236}">
                  <a16:creationId xmlns:a16="http://schemas.microsoft.com/office/drawing/2014/main" id="{B043CD9A-7AB5-FC98-6425-58CE4025F3C4}"/>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r="49731"/>
            <a:stretch/>
          </p:blipFill>
          <p:spPr>
            <a:xfrm>
              <a:off x="5056902" y="1941645"/>
              <a:ext cx="1324766" cy="2632861"/>
            </a:xfrm>
            <a:prstGeom prst="rect">
              <a:avLst/>
            </a:prstGeom>
          </p:spPr>
        </p:pic>
      </p:grpSp>
      <p:grpSp>
        <p:nvGrpSpPr>
          <p:cNvPr id="23" name="Group 22">
            <a:extLst>
              <a:ext uri="{FF2B5EF4-FFF2-40B4-BE49-F238E27FC236}">
                <a16:creationId xmlns:a16="http://schemas.microsoft.com/office/drawing/2014/main" id="{6E9D7713-7E3C-BED6-99E1-A4B86CC159D7}"/>
              </a:ext>
            </a:extLst>
          </p:cNvPr>
          <p:cNvGrpSpPr/>
          <p:nvPr/>
        </p:nvGrpSpPr>
        <p:grpSpPr>
          <a:xfrm>
            <a:off x="6650000" y="700078"/>
            <a:ext cx="4596005" cy="1874567"/>
            <a:chOff x="6588669" y="611698"/>
            <a:chExt cx="4596005" cy="1874567"/>
          </a:xfrm>
        </p:grpSpPr>
        <p:sp>
          <p:nvSpPr>
            <p:cNvPr id="116" name="Rectangle: Rounded Corners 115">
              <a:extLst>
                <a:ext uri="{FF2B5EF4-FFF2-40B4-BE49-F238E27FC236}">
                  <a16:creationId xmlns:a16="http://schemas.microsoft.com/office/drawing/2014/main" id="{C04F3684-746E-2F29-FC24-847AD08F4B3F}"/>
                </a:ext>
              </a:extLst>
            </p:cNvPr>
            <p:cNvSpPr/>
            <p:nvPr/>
          </p:nvSpPr>
          <p:spPr>
            <a:xfrm>
              <a:off x="6588669" y="611698"/>
              <a:ext cx="4596005" cy="1874567"/>
            </a:xfrm>
            <a:prstGeom prst="roundRect">
              <a:avLst>
                <a:gd name="adj" fmla="val 5996"/>
              </a:avLst>
            </a:prstGeom>
            <a:solidFill>
              <a:schemeClr val="bg1"/>
            </a:solidFill>
            <a:ln w="63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Rounded Corners 93">
              <a:extLst>
                <a:ext uri="{FF2B5EF4-FFF2-40B4-BE49-F238E27FC236}">
                  <a16:creationId xmlns:a16="http://schemas.microsoft.com/office/drawing/2014/main" id="{6F9B332F-485E-97E5-A493-3CFDE13B496F}"/>
                </a:ext>
              </a:extLst>
            </p:cNvPr>
            <p:cNvSpPr/>
            <p:nvPr/>
          </p:nvSpPr>
          <p:spPr>
            <a:xfrm>
              <a:off x="7926274" y="1598224"/>
              <a:ext cx="1084810" cy="698633"/>
            </a:xfrm>
            <a:prstGeom prst="roundRect">
              <a:avLst>
                <a:gd name="adj" fmla="val 4332"/>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GEODYN</a:t>
              </a:r>
            </a:p>
            <a:p>
              <a:pPr algn="ctr"/>
              <a:r>
                <a:rPr lang="en-US" sz="1100" b="1">
                  <a:solidFill>
                    <a:schemeClr val="bg1"/>
                  </a:solidFill>
                </a:rPr>
                <a:t>(Empirical accelerations)</a:t>
              </a:r>
              <a:endParaRPr lang="en-US">
                <a:solidFill>
                  <a:schemeClr val="bg1"/>
                </a:solidFill>
              </a:endParaRPr>
            </a:p>
          </p:txBody>
        </p:sp>
        <p:sp>
          <p:nvSpPr>
            <p:cNvPr id="96" name="Rectangle: Rounded Corners 95">
              <a:extLst>
                <a:ext uri="{FF2B5EF4-FFF2-40B4-BE49-F238E27FC236}">
                  <a16:creationId xmlns:a16="http://schemas.microsoft.com/office/drawing/2014/main" id="{EE65FA9D-B81E-B482-DDAF-E561AA1CA9F4}"/>
                </a:ext>
              </a:extLst>
            </p:cNvPr>
            <p:cNvSpPr/>
            <p:nvPr/>
          </p:nvSpPr>
          <p:spPr>
            <a:xfrm>
              <a:off x="6707162" y="1649529"/>
              <a:ext cx="1010111" cy="596023"/>
            </a:xfrm>
            <a:prstGeom prst="roundRect">
              <a:avLst>
                <a:gd name="adj" fmla="val 2621"/>
              </a:avLst>
            </a:prstGeom>
            <a:solidFill>
              <a:schemeClr val="bg2">
                <a:lumMod val="75000"/>
              </a:schemeClr>
            </a:solidFill>
            <a:ln>
              <a:solidFill>
                <a:schemeClr val="bg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b="1">
                  <a:solidFill>
                    <a:schemeClr val="tx1"/>
                  </a:solidFill>
                </a:rPr>
                <a:t>Input</a:t>
              </a:r>
              <a:r>
                <a:rPr lang="en-US" sz="1200">
                  <a:solidFill>
                    <a:schemeClr val="tx1"/>
                  </a:solidFill>
                </a:rPr>
                <a:t> </a:t>
              </a:r>
            </a:p>
            <a:p>
              <a:pPr algn="ctr"/>
              <a:r>
                <a:rPr lang="en-US" sz="1200">
                  <a:solidFill>
                    <a:schemeClr val="tx1"/>
                  </a:solidFill>
                </a:rPr>
                <a:t>Setup and Control Files</a:t>
              </a:r>
            </a:p>
          </p:txBody>
        </p:sp>
        <p:sp>
          <p:nvSpPr>
            <p:cNvPr id="103" name="Oval 102">
              <a:extLst>
                <a:ext uri="{FF2B5EF4-FFF2-40B4-BE49-F238E27FC236}">
                  <a16:creationId xmlns:a16="http://schemas.microsoft.com/office/drawing/2014/main" id="{F358C267-4E52-C75F-BF60-7D2C72DF588F}"/>
                </a:ext>
              </a:extLst>
            </p:cNvPr>
            <p:cNvSpPr/>
            <p:nvPr/>
          </p:nvSpPr>
          <p:spPr>
            <a:xfrm>
              <a:off x="9247437" y="1550333"/>
              <a:ext cx="1246483" cy="777506"/>
            </a:xfrm>
            <a:prstGeom prst="ellipse">
              <a:avLst/>
            </a:prstGeom>
            <a:solidFill>
              <a:srgbClr val="7030A0"/>
            </a:solidFill>
            <a:ln>
              <a:solidFill>
                <a:schemeClr val="bg1">
                  <a:lumMod val="75000"/>
                </a:schemeClr>
              </a:solid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1200">
                  <a:solidFill>
                    <a:schemeClr val="bg1"/>
                  </a:solidFill>
                </a:rPr>
                <a:t>Use ICESat-2 POD as PCE Tracking data</a:t>
              </a:r>
            </a:p>
          </p:txBody>
        </p:sp>
        <p:grpSp>
          <p:nvGrpSpPr>
            <p:cNvPr id="101" name="Group 100">
              <a:extLst>
                <a:ext uri="{FF2B5EF4-FFF2-40B4-BE49-F238E27FC236}">
                  <a16:creationId xmlns:a16="http://schemas.microsoft.com/office/drawing/2014/main" id="{D80E5CDB-3591-2E91-B6D1-F7FCC82F4EE2}"/>
                </a:ext>
              </a:extLst>
            </p:cNvPr>
            <p:cNvGrpSpPr/>
            <p:nvPr/>
          </p:nvGrpSpPr>
          <p:grpSpPr>
            <a:xfrm>
              <a:off x="10718213" y="1258849"/>
              <a:ext cx="377764" cy="667704"/>
              <a:chOff x="5056902" y="905304"/>
              <a:chExt cx="2649526" cy="4683087"/>
            </a:xfrm>
          </p:grpSpPr>
          <p:pic>
            <p:nvPicPr>
              <p:cNvPr id="104" name="Graphic 103">
                <a:extLst>
                  <a:ext uri="{FF2B5EF4-FFF2-40B4-BE49-F238E27FC236}">
                    <a16:creationId xmlns:a16="http://schemas.microsoft.com/office/drawing/2014/main" id="{16E0395E-7540-50E3-27A2-FAEDCE7BC132}"/>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49731"/>
              <a:stretch/>
            </p:blipFill>
            <p:spPr>
              <a:xfrm>
                <a:off x="6381663" y="1941167"/>
                <a:ext cx="1324765" cy="2633817"/>
              </a:xfrm>
              <a:prstGeom prst="rect">
                <a:avLst/>
              </a:prstGeom>
            </p:spPr>
          </p:pic>
          <p:sp>
            <p:nvSpPr>
              <p:cNvPr id="105" name="Oval 104">
                <a:extLst>
                  <a:ext uri="{FF2B5EF4-FFF2-40B4-BE49-F238E27FC236}">
                    <a16:creationId xmlns:a16="http://schemas.microsoft.com/office/drawing/2014/main" id="{E424654E-5807-685B-86FB-07A261B760E2}"/>
                  </a:ext>
                </a:extLst>
              </p:cNvPr>
              <p:cNvSpPr/>
              <p:nvPr/>
            </p:nvSpPr>
            <p:spPr>
              <a:xfrm rot="16200000">
                <a:off x="4050176" y="2584467"/>
                <a:ext cx="4683087" cy="1324761"/>
              </a:xfrm>
              <a:prstGeom prst="ellipse">
                <a:avLst/>
              </a:prstGeom>
              <a:noFill/>
              <a:ln w="34925">
                <a:solidFill>
                  <a:srgbClr val="7030A0"/>
                </a:solidFill>
                <a:prstDash val="sysDot"/>
                <a:extLst>
                  <a:ext uri="{C807C97D-BFC1-408E-A445-0C87EB9F89A2}">
                    <ask:lineSketchStyleProps xmlns:ask="http://schemas.microsoft.com/office/drawing/2018/sketchyshapes" sd="1219033472">
                      <a:custGeom>
                        <a:avLst/>
                        <a:gdLst>
                          <a:gd name="connsiteX0" fmla="*/ 0 w 1190467"/>
                          <a:gd name="connsiteY0" fmla="*/ 249721 h 499442"/>
                          <a:gd name="connsiteX1" fmla="*/ 595234 w 1190467"/>
                          <a:gd name="connsiteY1" fmla="*/ 0 h 499442"/>
                          <a:gd name="connsiteX2" fmla="*/ 1190468 w 1190467"/>
                          <a:gd name="connsiteY2" fmla="*/ 249721 h 499442"/>
                          <a:gd name="connsiteX3" fmla="*/ 595234 w 1190467"/>
                          <a:gd name="connsiteY3" fmla="*/ 499442 h 499442"/>
                          <a:gd name="connsiteX4" fmla="*/ 0 w 1190467"/>
                          <a:gd name="connsiteY4" fmla="*/ 249721 h 49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467" h="499442" extrusionOk="0">
                            <a:moveTo>
                              <a:pt x="0" y="249721"/>
                            </a:moveTo>
                            <a:cubicBezTo>
                              <a:pt x="-4786" y="108852"/>
                              <a:pt x="219655" y="17580"/>
                              <a:pt x="595234" y="0"/>
                            </a:cubicBezTo>
                            <a:cubicBezTo>
                              <a:pt x="940633" y="3507"/>
                              <a:pt x="1172162" y="112386"/>
                              <a:pt x="1190468" y="249721"/>
                            </a:cubicBezTo>
                            <a:cubicBezTo>
                              <a:pt x="1187535" y="390502"/>
                              <a:pt x="914984" y="549127"/>
                              <a:pt x="595234" y="499442"/>
                            </a:cubicBezTo>
                            <a:cubicBezTo>
                              <a:pt x="263643" y="497882"/>
                              <a:pt x="18976" y="396705"/>
                              <a:pt x="0" y="24972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pic>
            <p:nvPicPr>
              <p:cNvPr id="106" name="Graphic 105">
                <a:extLst>
                  <a:ext uri="{FF2B5EF4-FFF2-40B4-BE49-F238E27FC236}">
                    <a16:creationId xmlns:a16="http://schemas.microsoft.com/office/drawing/2014/main" id="{7003BBD3-567C-1E21-8782-74BEDFCAC2B7}"/>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r="49731"/>
              <a:stretch/>
            </p:blipFill>
            <p:spPr>
              <a:xfrm>
                <a:off x="5056902" y="1941645"/>
                <a:ext cx="1324766" cy="2632861"/>
              </a:xfrm>
              <a:prstGeom prst="rect">
                <a:avLst/>
              </a:prstGeom>
            </p:spPr>
          </p:pic>
        </p:grpSp>
        <p:pic>
          <p:nvPicPr>
            <p:cNvPr id="102" name="Picture 101">
              <a:extLst>
                <a:ext uri="{FF2B5EF4-FFF2-40B4-BE49-F238E27FC236}">
                  <a16:creationId xmlns:a16="http://schemas.microsoft.com/office/drawing/2014/main" id="{5BE01A6B-4BF5-A257-04F6-1E920CF62136}"/>
                </a:ext>
              </a:extLst>
            </p:cNvPr>
            <p:cNvPicPr>
              <a:picLocks noChangeAspect="1"/>
            </p:cNvPicPr>
            <p:nvPr/>
          </p:nvPicPr>
          <p:blipFill>
            <a:blip r:embed="rId10"/>
            <a:stretch>
              <a:fillRect/>
            </a:stretch>
          </p:blipFill>
          <p:spPr>
            <a:xfrm>
              <a:off x="10315398" y="1560117"/>
              <a:ext cx="536658" cy="198602"/>
            </a:xfrm>
            <a:prstGeom prst="rect">
              <a:avLst/>
            </a:prstGeom>
          </p:spPr>
        </p:pic>
        <p:sp>
          <p:nvSpPr>
            <p:cNvPr id="112" name="Rectangle: Rounded Corners 111">
              <a:extLst>
                <a:ext uri="{FF2B5EF4-FFF2-40B4-BE49-F238E27FC236}">
                  <a16:creationId xmlns:a16="http://schemas.microsoft.com/office/drawing/2014/main" id="{A5EC31EC-87F3-037E-E09C-30A03866AA4C}"/>
                </a:ext>
              </a:extLst>
            </p:cNvPr>
            <p:cNvSpPr/>
            <p:nvPr/>
          </p:nvSpPr>
          <p:spPr>
            <a:xfrm>
              <a:off x="7561863" y="721083"/>
              <a:ext cx="1139515" cy="662066"/>
            </a:xfrm>
            <a:prstGeom prst="roundRect">
              <a:avLst>
                <a:gd name="adj" fmla="val 3017"/>
              </a:avLst>
            </a:prstGeom>
            <a:solidFill>
              <a:schemeClr val="bg2">
                <a:lumMod val="75000"/>
              </a:schemeClr>
            </a:solidFill>
            <a:ln>
              <a:solidFill>
                <a:schemeClr val="bg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b="1">
                  <a:solidFill>
                    <a:schemeClr val="tx1"/>
                  </a:solidFill>
                </a:rPr>
                <a:t>Input </a:t>
              </a:r>
            </a:p>
            <a:p>
              <a:pPr algn="ctr"/>
              <a:r>
                <a:rPr lang="en-US" sz="1200">
                  <a:solidFill>
                    <a:schemeClr val="tx1"/>
                  </a:solidFill>
                </a:rPr>
                <a:t>GNSS Tracking Data</a:t>
              </a:r>
            </a:p>
          </p:txBody>
        </p:sp>
        <p:cxnSp>
          <p:nvCxnSpPr>
            <p:cNvPr id="113" name="Straight Arrow Connector 112">
              <a:extLst>
                <a:ext uri="{FF2B5EF4-FFF2-40B4-BE49-F238E27FC236}">
                  <a16:creationId xmlns:a16="http://schemas.microsoft.com/office/drawing/2014/main" id="{A2DD8DD7-A28F-E0FA-7223-30E686EABF90}"/>
                </a:ext>
              </a:extLst>
            </p:cNvPr>
            <p:cNvCxnSpPr>
              <a:cxnSpLocks/>
              <a:stCxn id="96" idx="3"/>
              <a:endCxn id="94" idx="1"/>
            </p:cNvCxnSpPr>
            <p:nvPr/>
          </p:nvCxnSpPr>
          <p:spPr>
            <a:xfrm>
              <a:off x="7717273" y="1947541"/>
              <a:ext cx="209001"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FB1C318C-8746-C629-1A69-484FB163CE58}"/>
                </a:ext>
              </a:extLst>
            </p:cNvPr>
            <p:cNvCxnSpPr>
              <a:cxnSpLocks/>
              <a:stCxn id="94" idx="3"/>
              <a:endCxn id="103" idx="2"/>
            </p:cNvCxnSpPr>
            <p:nvPr/>
          </p:nvCxnSpPr>
          <p:spPr>
            <a:xfrm flipV="1">
              <a:off x="9011084" y="1939086"/>
              <a:ext cx="236353" cy="8455"/>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65680360-776E-26D4-1BF0-16E068E17C97}"/>
                </a:ext>
              </a:extLst>
            </p:cNvPr>
            <p:cNvCxnSpPr>
              <a:cxnSpLocks/>
              <a:stCxn id="112" idx="2"/>
              <a:endCxn id="94" idx="0"/>
            </p:cNvCxnSpPr>
            <p:nvPr/>
          </p:nvCxnSpPr>
          <p:spPr>
            <a:xfrm>
              <a:off x="8131621" y="1383149"/>
              <a:ext cx="337058" cy="215075"/>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7" name="Straight Connector 116">
            <a:extLst>
              <a:ext uri="{FF2B5EF4-FFF2-40B4-BE49-F238E27FC236}">
                <a16:creationId xmlns:a16="http://schemas.microsoft.com/office/drawing/2014/main" id="{6FBBFE55-FF2C-6441-13AD-B9AD0A97A793}"/>
              </a:ext>
            </a:extLst>
          </p:cNvPr>
          <p:cNvCxnSpPr>
            <a:cxnSpLocks/>
            <a:stCxn id="175" idx="0"/>
            <a:endCxn id="116" idx="2"/>
          </p:cNvCxnSpPr>
          <p:nvPr/>
        </p:nvCxnSpPr>
        <p:spPr>
          <a:xfrm flipV="1">
            <a:off x="8101369" y="2574645"/>
            <a:ext cx="846634" cy="195438"/>
          </a:xfrm>
          <a:prstGeom prst="line">
            <a:avLst/>
          </a:prstGeom>
          <a:ln w="635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51D62233-F508-32ED-17DD-39F615FE68CE}"/>
              </a:ext>
            </a:extLst>
          </p:cNvPr>
          <p:cNvSpPr txBox="1"/>
          <p:nvPr/>
        </p:nvSpPr>
        <p:spPr>
          <a:xfrm>
            <a:off x="8965369" y="825033"/>
            <a:ext cx="2224661" cy="276999"/>
          </a:xfrm>
          <a:prstGeom prst="rect">
            <a:avLst/>
          </a:prstGeom>
          <a:noFill/>
        </p:spPr>
        <p:txBody>
          <a:bodyPr wrap="square">
            <a:spAutoFit/>
          </a:bodyPr>
          <a:lstStyle/>
          <a:p>
            <a:r>
              <a:rPr lang="en-US" sz="1200">
                <a:solidFill>
                  <a:schemeClr val="tx1"/>
                </a:solidFill>
              </a:rPr>
              <a:t>Constructed by GEODYN team</a:t>
            </a:r>
            <a:endParaRPr lang="en-US" sz="1200"/>
          </a:p>
        </p:txBody>
      </p:sp>
    </p:spTree>
    <p:extLst>
      <p:ext uri="{BB962C8B-B14F-4D97-AF65-F5344CB8AC3E}">
        <p14:creationId xmlns:p14="http://schemas.microsoft.com/office/powerpoint/2010/main" val="628698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4" name="Connector: Elbow 163">
            <a:extLst>
              <a:ext uri="{FF2B5EF4-FFF2-40B4-BE49-F238E27FC236}">
                <a16:creationId xmlns:a16="http://schemas.microsoft.com/office/drawing/2014/main" id="{9F4F47CA-F5A2-6162-BFD6-1A506B511072}"/>
              </a:ext>
            </a:extLst>
          </p:cNvPr>
          <p:cNvCxnSpPr>
            <a:cxnSpLocks/>
          </p:cNvCxnSpPr>
          <p:nvPr/>
        </p:nvCxnSpPr>
        <p:spPr>
          <a:xfrm rot="16200000" flipH="1">
            <a:off x="5535548" y="5272951"/>
            <a:ext cx="202047" cy="355569"/>
          </a:xfrm>
          <a:prstGeom prst="bentConnector2">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09" name="Diagram 108">
            <a:extLst>
              <a:ext uri="{FF2B5EF4-FFF2-40B4-BE49-F238E27FC236}">
                <a16:creationId xmlns:a16="http://schemas.microsoft.com/office/drawing/2014/main" id="{BE95D2FB-C0BC-E562-2A87-0D992ABBE39E}"/>
              </a:ext>
            </a:extLst>
          </p:cNvPr>
          <p:cNvGraphicFramePr/>
          <p:nvPr>
            <p:extLst>
              <p:ext uri="{D42A27DB-BD31-4B8C-83A1-F6EECF244321}">
                <p14:modId xmlns:p14="http://schemas.microsoft.com/office/powerpoint/2010/main" val="360795814"/>
              </p:ext>
            </p:extLst>
          </p:nvPr>
        </p:nvGraphicFramePr>
        <p:xfrm>
          <a:off x="1712745" y="22860"/>
          <a:ext cx="8766509" cy="4817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a:extLst>
              <a:ext uri="{FF2B5EF4-FFF2-40B4-BE49-F238E27FC236}">
                <a16:creationId xmlns:a16="http://schemas.microsoft.com/office/drawing/2014/main" id="{07B7DF9C-4ADE-0F90-7226-6401F105D7CA}"/>
              </a:ext>
            </a:extLst>
          </p:cNvPr>
          <p:cNvGrpSpPr/>
          <p:nvPr/>
        </p:nvGrpSpPr>
        <p:grpSpPr>
          <a:xfrm>
            <a:off x="5883355" y="4217343"/>
            <a:ext cx="5952957" cy="2198749"/>
            <a:chOff x="5847766" y="4033154"/>
            <a:chExt cx="5952957" cy="2198749"/>
          </a:xfrm>
        </p:grpSpPr>
        <p:grpSp>
          <p:nvGrpSpPr>
            <p:cNvPr id="3" name="Group 2">
              <a:extLst>
                <a:ext uri="{FF2B5EF4-FFF2-40B4-BE49-F238E27FC236}">
                  <a16:creationId xmlns:a16="http://schemas.microsoft.com/office/drawing/2014/main" id="{E397B9FF-E8F1-BFA6-C3D9-B00FC4E00A62}"/>
                </a:ext>
              </a:extLst>
            </p:cNvPr>
            <p:cNvGrpSpPr/>
            <p:nvPr/>
          </p:nvGrpSpPr>
          <p:grpSpPr>
            <a:xfrm>
              <a:off x="5847766" y="4966463"/>
              <a:ext cx="768159" cy="1110557"/>
              <a:chOff x="5284256" y="5235942"/>
              <a:chExt cx="768159" cy="1110557"/>
            </a:xfrm>
          </p:grpSpPr>
          <p:grpSp>
            <p:nvGrpSpPr>
              <p:cNvPr id="70" name="Group 69">
                <a:extLst>
                  <a:ext uri="{FF2B5EF4-FFF2-40B4-BE49-F238E27FC236}">
                    <a16:creationId xmlns:a16="http://schemas.microsoft.com/office/drawing/2014/main" id="{0BE36916-59FA-380E-D96B-B57ADC309F41}"/>
                  </a:ext>
                </a:extLst>
              </p:cNvPr>
              <p:cNvGrpSpPr/>
              <p:nvPr/>
            </p:nvGrpSpPr>
            <p:grpSpPr>
              <a:xfrm>
                <a:off x="5415703" y="5235942"/>
                <a:ext cx="505266" cy="652519"/>
                <a:chOff x="5056902" y="1526445"/>
                <a:chExt cx="2649526" cy="3421700"/>
              </a:xfrm>
            </p:grpSpPr>
            <p:pic>
              <p:nvPicPr>
                <p:cNvPr id="71" name="Graphic 70">
                  <a:extLst>
                    <a:ext uri="{FF2B5EF4-FFF2-40B4-BE49-F238E27FC236}">
                      <a16:creationId xmlns:a16="http://schemas.microsoft.com/office/drawing/2014/main" id="{A357B672-BD1C-9063-C0E5-95D5379D32CB}"/>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49731"/>
                <a:stretch/>
              </p:blipFill>
              <p:spPr>
                <a:xfrm>
                  <a:off x="6381663" y="1941167"/>
                  <a:ext cx="1324765" cy="2633817"/>
                </a:xfrm>
                <a:prstGeom prst="rect">
                  <a:avLst/>
                </a:prstGeom>
              </p:spPr>
            </p:pic>
            <p:sp>
              <p:nvSpPr>
                <p:cNvPr id="72" name="Oval 71">
                  <a:extLst>
                    <a:ext uri="{FF2B5EF4-FFF2-40B4-BE49-F238E27FC236}">
                      <a16:creationId xmlns:a16="http://schemas.microsoft.com/office/drawing/2014/main" id="{1AAD90E1-59E8-3BE6-3053-F68FA5F39A34}"/>
                    </a:ext>
                  </a:extLst>
                </p:cNvPr>
                <p:cNvSpPr/>
                <p:nvPr/>
              </p:nvSpPr>
              <p:spPr>
                <a:xfrm rot="16200000">
                  <a:off x="4670823" y="2352376"/>
                  <a:ext cx="3421700" cy="1769838"/>
                </a:xfrm>
                <a:prstGeom prst="ellipse">
                  <a:avLst/>
                </a:prstGeom>
                <a:noFill/>
                <a:ln w="34925">
                  <a:solidFill>
                    <a:srgbClr val="00CC95"/>
                  </a:solidFill>
                  <a:prstDash val="sysDot"/>
                  <a:extLst>
                    <a:ext uri="{C807C97D-BFC1-408E-A445-0C87EB9F89A2}">
                      <ask:lineSketchStyleProps xmlns:ask="http://schemas.microsoft.com/office/drawing/2018/sketchyshapes" sd="1219033472">
                        <a:custGeom>
                          <a:avLst/>
                          <a:gdLst>
                            <a:gd name="connsiteX0" fmla="*/ 0 w 1190467"/>
                            <a:gd name="connsiteY0" fmla="*/ 249721 h 499442"/>
                            <a:gd name="connsiteX1" fmla="*/ 595234 w 1190467"/>
                            <a:gd name="connsiteY1" fmla="*/ 0 h 499442"/>
                            <a:gd name="connsiteX2" fmla="*/ 1190468 w 1190467"/>
                            <a:gd name="connsiteY2" fmla="*/ 249721 h 499442"/>
                            <a:gd name="connsiteX3" fmla="*/ 595234 w 1190467"/>
                            <a:gd name="connsiteY3" fmla="*/ 499442 h 499442"/>
                            <a:gd name="connsiteX4" fmla="*/ 0 w 1190467"/>
                            <a:gd name="connsiteY4" fmla="*/ 249721 h 49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467" h="499442" extrusionOk="0">
                              <a:moveTo>
                                <a:pt x="0" y="249721"/>
                              </a:moveTo>
                              <a:cubicBezTo>
                                <a:pt x="-4786" y="108852"/>
                                <a:pt x="219655" y="17580"/>
                                <a:pt x="595234" y="0"/>
                              </a:cubicBezTo>
                              <a:cubicBezTo>
                                <a:pt x="940633" y="3507"/>
                                <a:pt x="1172162" y="112386"/>
                                <a:pt x="1190468" y="249721"/>
                              </a:cubicBezTo>
                              <a:cubicBezTo>
                                <a:pt x="1187535" y="390502"/>
                                <a:pt x="914984" y="549127"/>
                                <a:pt x="595234" y="499442"/>
                              </a:cubicBezTo>
                              <a:cubicBezTo>
                                <a:pt x="263643" y="497882"/>
                                <a:pt x="18976" y="396705"/>
                                <a:pt x="0" y="24972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73" name="Graphic 72">
                  <a:extLst>
                    <a:ext uri="{FF2B5EF4-FFF2-40B4-BE49-F238E27FC236}">
                      <a16:creationId xmlns:a16="http://schemas.microsoft.com/office/drawing/2014/main" id="{C53F27DC-2148-D188-B3CF-2F976F98335D}"/>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r="49731"/>
                <a:stretch/>
              </p:blipFill>
              <p:spPr>
                <a:xfrm>
                  <a:off x="5056902" y="1941645"/>
                  <a:ext cx="1324766" cy="2632861"/>
                </a:xfrm>
                <a:prstGeom prst="rect">
                  <a:avLst/>
                </a:prstGeom>
              </p:spPr>
            </p:pic>
          </p:grpSp>
          <p:sp>
            <p:nvSpPr>
              <p:cNvPr id="2" name="TextBox 1">
                <a:extLst>
                  <a:ext uri="{FF2B5EF4-FFF2-40B4-BE49-F238E27FC236}">
                    <a16:creationId xmlns:a16="http://schemas.microsoft.com/office/drawing/2014/main" id="{FC18BA67-A226-5281-2E40-66ED6DEE14EB}"/>
                  </a:ext>
                </a:extLst>
              </p:cNvPr>
              <p:cNvSpPr txBox="1"/>
              <p:nvPr/>
            </p:nvSpPr>
            <p:spPr>
              <a:xfrm>
                <a:off x="5284256" y="5977167"/>
                <a:ext cx="768159" cy="369332"/>
              </a:xfrm>
              <a:prstGeom prst="rect">
                <a:avLst/>
              </a:prstGeom>
              <a:noFill/>
            </p:spPr>
            <p:txBody>
              <a:bodyPr wrap="none" rtlCol="0">
                <a:spAutoFit/>
              </a:bodyPr>
              <a:lstStyle/>
              <a:p>
                <a:pPr algn="ctr"/>
                <a:r>
                  <a:rPr lang="en-US">
                    <a:solidFill>
                      <a:srgbClr val="00CC95"/>
                    </a:solidFill>
                  </a:rPr>
                  <a:t>MSIS2</a:t>
                </a:r>
              </a:p>
            </p:txBody>
          </p:sp>
        </p:grpSp>
        <p:grpSp>
          <p:nvGrpSpPr>
            <p:cNvPr id="78" name="Group 77">
              <a:extLst>
                <a:ext uri="{FF2B5EF4-FFF2-40B4-BE49-F238E27FC236}">
                  <a16:creationId xmlns:a16="http://schemas.microsoft.com/office/drawing/2014/main" id="{565096B9-A1AC-367B-9B1F-8CC83F35ED1D}"/>
                </a:ext>
              </a:extLst>
            </p:cNvPr>
            <p:cNvGrpSpPr/>
            <p:nvPr/>
          </p:nvGrpSpPr>
          <p:grpSpPr>
            <a:xfrm>
              <a:off x="6720050" y="4974140"/>
              <a:ext cx="1102225" cy="1110557"/>
              <a:chOff x="5117225" y="5235942"/>
              <a:chExt cx="1102225" cy="1110557"/>
            </a:xfrm>
          </p:grpSpPr>
          <p:grpSp>
            <p:nvGrpSpPr>
              <p:cNvPr id="79" name="Group 78">
                <a:extLst>
                  <a:ext uri="{FF2B5EF4-FFF2-40B4-BE49-F238E27FC236}">
                    <a16:creationId xmlns:a16="http://schemas.microsoft.com/office/drawing/2014/main" id="{1F49EE4F-C4B3-9C84-F1A2-83F8C19406E5}"/>
                  </a:ext>
                </a:extLst>
              </p:cNvPr>
              <p:cNvGrpSpPr/>
              <p:nvPr/>
            </p:nvGrpSpPr>
            <p:grpSpPr>
              <a:xfrm>
                <a:off x="5415703" y="5235942"/>
                <a:ext cx="505266" cy="652519"/>
                <a:chOff x="5056902" y="1526445"/>
                <a:chExt cx="2649526" cy="3421700"/>
              </a:xfrm>
            </p:grpSpPr>
            <p:pic>
              <p:nvPicPr>
                <p:cNvPr id="81" name="Graphic 80">
                  <a:extLst>
                    <a:ext uri="{FF2B5EF4-FFF2-40B4-BE49-F238E27FC236}">
                      <a16:creationId xmlns:a16="http://schemas.microsoft.com/office/drawing/2014/main" id="{8FAC7C7C-04A2-B8FA-90EE-DE40E80D59C7}"/>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49731"/>
                <a:stretch/>
              </p:blipFill>
              <p:spPr>
                <a:xfrm>
                  <a:off x="6381663" y="1941167"/>
                  <a:ext cx="1324765" cy="2633817"/>
                </a:xfrm>
                <a:prstGeom prst="rect">
                  <a:avLst/>
                </a:prstGeom>
              </p:spPr>
            </p:pic>
            <p:sp>
              <p:nvSpPr>
                <p:cNvPr id="82" name="Oval 81">
                  <a:extLst>
                    <a:ext uri="{FF2B5EF4-FFF2-40B4-BE49-F238E27FC236}">
                      <a16:creationId xmlns:a16="http://schemas.microsoft.com/office/drawing/2014/main" id="{B96BD4A8-A184-216A-6FEF-276E03ABC19E}"/>
                    </a:ext>
                  </a:extLst>
                </p:cNvPr>
                <p:cNvSpPr/>
                <p:nvPr/>
              </p:nvSpPr>
              <p:spPr>
                <a:xfrm rot="16200000">
                  <a:off x="4670823" y="2352376"/>
                  <a:ext cx="3421700" cy="1769838"/>
                </a:xfrm>
                <a:prstGeom prst="ellipse">
                  <a:avLst/>
                </a:prstGeom>
                <a:noFill/>
                <a:ln w="34925">
                  <a:solidFill>
                    <a:srgbClr val="EE543B"/>
                  </a:solidFill>
                  <a:prstDash val="sysDot"/>
                  <a:extLst>
                    <a:ext uri="{C807C97D-BFC1-408E-A445-0C87EB9F89A2}">
                      <ask:lineSketchStyleProps xmlns:ask="http://schemas.microsoft.com/office/drawing/2018/sketchyshapes" sd="1219033472">
                        <a:custGeom>
                          <a:avLst/>
                          <a:gdLst>
                            <a:gd name="connsiteX0" fmla="*/ 0 w 1190467"/>
                            <a:gd name="connsiteY0" fmla="*/ 249721 h 499442"/>
                            <a:gd name="connsiteX1" fmla="*/ 595234 w 1190467"/>
                            <a:gd name="connsiteY1" fmla="*/ 0 h 499442"/>
                            <a:gd name="connsiteX2" fmla="*/ 1190468 w 1190467"/>
                            <a:gd name="connsiteY2" fmla="*/ 249721 h 499442"/>
                            <a:gd name="connsiteX3" fmla="*/ 595234 w 1190467"/>
                            <a:gd name="connsiteY3" fmla="*/ 499442 h 499442"/>
                            <a:gd name="connsiteX4" fmla="*/ 0 w 1190467"/>
                            <a:gd name="connsiteY4" fmla="*/ 249721 h 49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467" h="499442" extrusionOk="0">
                              <a:moveTo>
                                <a:pt x="0" y="249721"/>
                              </a:moveTo>
                              <a:cubicBezTo>
                                <a:pt x="-4786" y="108852"/>
                                <a:pt x="219655" y="17580"/>
                                <a:pt x="595234" y="0"/>
                              </a:cubicBezTo>
                              <a:cubicBezTo>
                                <a:pt x="940633" y="3507"/>
                                <a:pt x="1172162" y="112386"/>
                                <a:pt x="1190468" y="249721"/>
                              </a:cubicBezTo>
                              <a:cubicBezTo>
                                <a:pt x="1187535" y="390502"/>
                                <a:pt x="914984" y="549127"/>
                                <a:pt x="595234" y="499442"/>
                              </a:cubicBezTo>
                              <a:cubicBezTo>
                                <a:pt x="263643" y="497882"/>
                                <a:pt x="18976" y="396705"/>
                                <a:pt x="0" y="24972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83" name="Graphic 82">
                  <a:extLst>
                    <a:ext uri="{FF2B5EF4-FFF2-40B4-BE49-F238E27FC236}">
                      <a16:creationId xmlns:a16="http://schemas.microsoft.com/office/drawing/2014/main" id="{D1DC50DC-8ECA-81AE-FAD5-654F0BBFCF2B}"/>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r="49731"/>
                <a:stretch/>
              </p:blipFill>
              <p:spPr>
                <a:xfrm>
                  <a:off x="5056902" y="1941645"/>
                  <a:ext cx="1324766" cy="2632861"/>
                </a:xfrm>
                <a:prstGeom prst="rect">
                  <a:avLst/>
                </a:prstGeom>
              </p:spPr>
            </p:pic>
          </p:grpSp>
          <p:sp>
            <p:nvSpPr>
              <p:cNvPr id="80" name="TextBox 79">
                <a:extLst>
                  <a:ext uri="{FF2B5EF4-FFF2-40B4-BE49-F238E27FC236}">
                    <a16:creationId xmlns:a16="http://schemas.microsoft.com/office/drawing/2014/main" id="{38FBA020-E79E-12FC-1433-AAFC340E2FF4}"/>
                  </a:ext>
                </a:extLst>
              </p:cNvPr>
              <p:cNvSpPr txBox="1"/>
              <p:nvPr/>
            </p:nvSpPr>
            <p:spPr>
              <a:xfrm>
                <a:off x="5117225" y="5977167"/>
                <a:ext cx="1102225" cy="369332"/>
              </a:xfrm>
              <a:prstGeom prst="rect">
                <a:avLst/>
              </a:prstGeom>
              <a:noFill/>
            </p:spPr>
            <p:txBody>
              <a:bodyPr wrap="none" rtlCol="0">
                <a:spAutoFit/>
              </a:bodyPr>
              <a:lstStyle/>
              <a:p>
                <a:pPr algn="ctr"/>
                <a:r>
                  <a:rPr lang="en-US">
                    <a:solidFill>
                      <a:srgbClr val="EE543B"/>
                    </a:solidFill>
                  </a:rPr>
                  <a:t>DTM2020</a:t>
                </a:r>
              </a:p>
            </p:txBody>
          </p:sp>
        </p:grpSp>
        <p:grpSp>
          <p:nvGrpSpPr>
            <p:cNvPr id="84" name="Group 83">
              <a:extLst>
                <a:ext uri="{FF2B5EF4-FFF2-40B4-BE49-F238E27FC236}">
                  <a16:creationId xmlns:a16="http://schemas.microsoft.com/office/drawing/2014/main" id="{DA56A268-A591-741E-0A5A-E090D5599CB8}"/>
                </a:ext>
              </a:extLst>
            </p:cNvPr>
            <p:cNvGrpSpPr/>
            <p:nvPr/>
          </p:nvGrpSpPr>
          <p:grpSpPr>
            <a:xfrm>
              <a:off x="7912037" y="4974140"/>
              <a:ext cx="851515" cy="1110557"/>
              <a:chOff x="5242580" y="5235942"/>
              <a:chExt cx="851515" cy="1110557"/>
            </a:xfrm>
          </p:grpSpPr>
          <p:grpSp>
            <p:nvGrpSpPr>
              <p:cNvPr id="85" name="Group 84">
                <a:extLst>
                  <a:ext uri="{FF2B5EF4-FFF2-40B4-BE49-F238E27FC236}">
                    <a16:creationId xmlns:a16="http://schemas.microsoft.com/office/drawing/2014/main" id="{A2A10FBC-845C-A995-2E12-713EF0E82480}"/>
                  </a:ext>
                </a:extLst>
              </p:cNvPr>
              <p:cNvGrpSpPr/>
              <p:nvPr/>
            </p:nvGrpSpPr>
            <p:grpSpPr>
              <a:xfrm>
                <a:off x="5415703" y="5235942"/>
                <a:ext cx="505266" cy="652519"/>
                <a:chOff x="5056902" y="1526445"/>
                <a:chExt cx="2649526" cy="3421700"/>
              </a:xfrm>
            </p:grpSpPr>
            <p:pic>
              <p:nvPicPr>
                <p:cNvPr id="87" name="Graphic 86">
                  <a:extLst>
                    <a:ext uri="{FF2B5EF4-FFF2-40B4-BE49-F238E27FC236}">
                      <a16:creationId xmlns:a16="http://schemas.microsoft.com/office/drawing/2014/main" id="{55F57C14-4450-7286-2997-C0A09FA417CF}"/>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49731"/>
                <a:stretch/>
              </p:blipFill>
              <p:spPr>
                <a:xfrm>
                  <a:off x="6381663" y="1941167"/>
                  <a:ext cx="1324765" cy="2633817"/>
                </a:xfrm>
                <a:prstGeom prst="rect">
                  <a:avLst/>
                </a:prstGeom>
              </p:spPr>
            </p:pic>
            <p:sp>
              <p:nvSpPr>
                <p:cNvPr id="88" name="Oval 87">
                  <a:extLst>
                    <a:ext uri="{FF2B5EF4-FFF2-40B4-BE49-F238E27FC236}">
                      <a16:creationId xmlns:a16="http://schemas.microsoft.com/office/drawing/2014/main" id="{4F9D162E-3C5E-971B-4C39-E02A491FA197}"/>
                    </a:ext>
                  </a:extLst>
                </p:cNvPr>
                <p:cNvSpPr/>
                <p:nvPr/>
              </p:nvSpPr>
              <p:spPr>
                <a:xfrm rot="16200000">
                  <a:off x="4670823" y="2352376"/>
                  <a:ext cx="3421700" cy="1769838"/>
                </a:xfrm>
                <a:prstGeom prst="ellipse">
                  <a:avLst/>
                </a:prstGeom>
                <a:noFill/>
                <a:ln w="34925">
                  <a:solidFill>
                    <a:srgbClr val="FEA05B"/>
                  </a:solidFill>
                  <a:prstDash val="sysDot"/>
                  <a:extLst>
                    <a:ext uri="{C807C97D-BFC1-408E-A445-0C87EB9F89A2}">
                      <ask:lineSketchStyleProps xmlns:ask="http://schemas.microsoft.com/office/drawing/2018/sketchyshapes" sd="1219033472">
                        <a:custGeom>
                          <a:avLst/>
                          <a:gdLst>
                            <a:gd name="connsiteX0" fmla="*/ 0 w 1190467"/>
                            <a:gd name="connsiteY0" fmla="*/ 249721 h 499442"/>
                            <a:gd name="connsiteX1" fmla="*/ 595234 w 1190467"/>
                            <a:gd name="connsiteY1" fmla="*/ 0 h 499442"/>
                            <a:gd name="connsiteX2" fmla="*/ 1190468 w 1190467"/>
                            <a:gd name="connsiteY2" fmla="*/ 249721 h 499442"/>
                            <a:gd name="connsiteX3" fmla="*/ 595234 w 1190467"/>
                            <a:gd name="connsiteY3" fmla="*/ 499442 h 499442"/>
                            <a:gd name="connsiteX4" fmla="*/ 0 w 1190467"/>
                            <a:gd name="connsiteY4" fmla="*/ 249721 h 49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467" h="499442" extrusionOk="0">
                              <a:moveTo>
                                <a:pt x="0" y="249721"/>
                              </a:moveTo>
                              <a:cubicBezTo>
                                <a:pt x="-4786" y="108852"/>
                                <a:pt x="219655" y="17580"/>
                                <a:pt x="595234" y="0"/>
                              </a:cubicBezTo>
                              <a:cubicBezTo>
                                <a:pt x="940633" y="3507"/>
                                <a:pt x="1172162" y="112386"/>
                                <a:pt x="1190468" y="249721"/>
                              </a:cubicBezTo>
                              <a:cubicBezTo>
                                <a:pt x="1187535" y="390502"/>
                                <a:pt x="914984" y="549127"/>
                                <a:pt x="595234" y="499442"/>
                              </a:cubicBezTo>
                              <a:cubicBezTo>
                                <a:pt x="263643" y="497882"/>
                                <a:pt x="18976" y="396705"/>
                                <a:pt x="0" y="24972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89" name="Graphic 88">
                  <a:extLst>
                    <a:ext uri="{FF2B5EF4-FFF2-40B4-BE49-F238E27FC236}">
                      <a16:creationId xmlns:a16="http://schemas.microsoft.com/office/drawing/2014/main" id="{3713B235-94CA-7A32-F4A9-9735B06CF563}"/>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r="49731"/>
                <a:stretch/>
              </p:blipFill>
              <p:spPr>
                <a:xfrm>
                  <a:off x="5056902" y="1941645"/>
                  <a:ext cx="1324766" cy="2632861"/>
                </a:xfrm>
                <a:prstGeom prst="rect">
                  <a:avLst/>
                </a:prstGeom>
              </p:spPr>
            </p:pic>
          </p:grpSp>
          <p:sp>
            <p:nvSpPr>
              <p:cNvPr id="86" name="TextBox 85">
                <a:extLst>
                  <a:ext uri="{FF2B5EF4-FFF2-40B4-BE49-F238E27FC236}">
                    <a16:creationId xmlns:a16="http://schemas.microsoft.com/office/drawing/2014/main" id="{65F7A463-66FB-152E-7C3F-E63214AB5B5A}"/>
                  </a:ext>
                </a:extLst>
              </p:cNvPr>
              <p:cNvSpPr txBox="1"/>
              <p:nvPr/>
            </p:nvSpPr>
            <p:spPr>
              <a:xfrm>
                <a:off x="5242580" y="5977167"/>
                <a:ext cx="851515" cy="369332"/>
              </a:xfrm>
              <a:prstGeom prst="rect">
                <a:avLst/>
              </a:prstGeom>
              <a:noFill/>
            </p:spPr>
            <p:txBody>
              <a:bodyPr wrap="none" rtlCol="0">
                <a:spAutoFit/>
              </a:bodyPr>
              <a:lstStyle/>
              <a:p>
                <a:pPr algn="ctr"/>
                <a:r>
                  <a:rPr lang="en-US">
                    <a:solidFill>
                      <a:srgbClr val="FEA05C"/>
                    </a:solidFill>
                  </a:rPr>
                  <a:t>JB2008</a:t>
                </a:r>
              </a:p>
            </p:txBody>
          </p:sp>
        </p:grpSp>
        <p:grpSp>
          <p:nvGrpSpPr>
            <p:cNvPr id="90" name="Group 89">
              <a:extLst>
                <a:ext uri="{FF2B5EF4-FFF2-40B4-BE49-F238E27FC236}">
                  <a16:creationId xmlns:a16="http://schemas.microsoft.com/office/drawing/2014/main" id="{D7CE013B-3F5E-8FCC-B248-30E3E8ED9D6D}"/>
                </a:ext>
              </a:extLst>
            </p:cNvPr>
            <p:cNvGrpSpPr/>
            <p:nvPr/>
          </p:nvGrpSpPr>
          <p:grpSpPr>
            <a:xfrm>
              <a:off x="9860260" y="4981364"/>
              <a:ext cx="930576" cy="1110557"/>
              <a:chOff x="5203051" y="5235942"/>
              <a:chExt cx="930576" cy="1110557"/>
            </a:xfrm>
          </p:grpSpPr>
          <p:grpSp>
            <p:nvGrpSpPr>
              <p:cNvPr id="91" name="Group 90">
                <a:extLst>
                  <a:ext uri="{FF2B5EF4-FFF2-40B4-BE49-F238E27FC236}">
                    <a16:creationId xmlns:a16="http://schemas.microsoft.com/office/drawing/2014/main" id="{A00F327F-05F3-E516-7622-BAA15180B508}"/>
                  </a:ext>
                </a:extLst>
              </p:cNvPr>
              <p:cNvGrpSpPr/>
              <p:nvPr/>
            </p:nvGrpSpPr>
            <p:grpSpPr>
              <a:xfrm>
                <a:off x="5415703" y="5235942"/>
                <a:ext cx="505266" cy="652519"/>
                <a:chOff x="5056902" y="1526445"/>
                <a:chExt cx="2649526" cy="3421700"/>
              </a:xfrm>
            </p:grpSpPr>
            <p:pic>
              <p:nvPicPr>
                <p:cNvPr id="93" name="Graphic 92">
                  <a:extLst>
                    <a:ext uri="{FF2B5EF4-FFF2-40B4-BE49-F238E27FC236}">
                      <a16:creationId xmlns:a16="http://schemas.microsoft.com/office/drawing/2014/main" id="{26D91EF8-2289-F12C-20FD-BB57855FD186}"/>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49731"/>
                <a:stretch/>
              </p:blipFill>
              <p:spPr>
                <a:xfrm>
                  <a:off x="6381663" y="1941167"/>
                  <a:ext cx="1324765" cy="2633817"/>
                </a:xfrm>
                <a:prstGeom prst="rect">
                  <a:avLst/>
                </a:prstGeom>
              </p:spPr>
            </p:pic>
            <p:sp>
              <p:nvSpPr>
                <p:cNvPr id="94" name="Oval 93">
                  <a:extLst>
                    <a:ext uri="{FF2B5EF4-FFF2-40B4-BE49-F238E27FC236}">
                      <a16:creationId xmlns:a16="http://schemas.microsoft.com/office/drawing/2014/main" id="{FC3C7C51-7842-D74A-E16C-7F0B4BB1F6C5}"/>
                    </a:ext>
                  </a:extLst>
                </p:cNvPr>
                <p:cNvSpPr/>
                <p:nvPr/>
              </p:nvSpPr>
              <p:spPr>
                <a:xfrm rot="16200000">
                  <a:off x="4670823" y="2352376"/>
                  <a:ext cx="3421700" cy="1769838"/>
                </a:xfrm>
                <a:prstGeom prst="ellipse">
                  <a:avLst/>
                </a:prstGeom>
                <a:noFill/>
                <a:ln w="34925">
                  <a:solidFill>
                    <a:srgbClr val="19D2F1"/>
                  </a:solidFill>
                  <a:prstDash val="sysDot"/>
                  <a:extLst>
                    <a:ext uri="{C807C97D-BFC1-408E-A445-0C87EB9F89A2}">
                      <ask:lineSketchStyleProps xmlns:ask="http://schemas.microsoft.com/office/drawing/2018/sketchyshapes" sd="1219033472">
                        <a:custGeom>
                          <a:avLst/>
                          <a:gdLst>
                            <a:gd name="connsiteX0" fmla="*/ 0 w 1190467"/>
                            <a:gd name="connsiteY0" fmla="*/ 249721 h 499442"/>
                            <a:gd name="connsiteX1" fmla="*/ 595234 w 1190467"/>
                            <a:gd name="connsiteY1" fmla="*/ 0 h 499442"/>
                            <a:gd name="connsiteX2" fmla="*/ 1190468 w 1190467"/>
                            <a:gd name="connsiteY2" fmla="*/ 249721 h 499442"/>
                            <a:gd name="connsiteX3" fmla="*/ 595234 w 1190467"/>
                            <a:gd name="connsiteY3" fmla="*/ 499442 h 499442"/>
                            <a:gd name="connsiteX4" fmla="*/ 0 w 1190467"/>
                            <a:gd name="connsiteY4" fmla="*/ 249721 h 49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467" h="499442" extrusionOk="0">
                              <a:moveTo>
                                <a:pt x="0" y="249721"/>
                              </a:moveTo>
                              <a:cubicBezTo>
                                <a:pt x="-4786" y="108852"/>
                                <a:pt x="219655" y="17580"/>
                                <a:pt x="595234" y="0"/>
                              </a:cubicBezTo>
                              <a:cubicBezTo>
                                <a:pt x="940633" y="3507"/>
                                <a:pt x="1172162" y="112386"/>
                                <a:pt x="1190468" y="249721"/>
                              </a:cubicBezTo>
                              <a:cubicBezTo>
                                <a:pt x="1187535" y="390502"/>
                                <a:pt x="914984" y="549127"/>
                                <a:pt x="595234" y="499442"/>
                              </a:cubicBezTo>
                              <a:cubicBezTo>
                                <a:pt x="263643" y="497882"/>
                                <a:pt x="18976" y="396705"/>
                                <a:pt x="0" y="24972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95" name="Graphic 94">
                  <a:extLst>
                    <a:ext uri="{FF2B5EF4-FFF2-40B4-BE49-F238E27FC236}">
                      <a16:creationId xmlns:a16="http://schemas.microsoft.com/office/drawing/2014/main" id="{E8AE331F-E5E5-897F-3D7A-AFA29999EF3F}"/>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r="49731"/>
                <a:stretch/>
              </p:blipFill>
              <p:spPr>
                <a:xfrm>
                  <a:off x="5056902" y="1941645"/>
                  <a:ext cx="1324766" cy="2632861"/>
                </a:xfrm>
                <a:prstGeom prst="rect">
                  <a:avLst/>
                </a:prstGeom>
              </p:spPr>
            </p:pic>
          </p:grpSp>
          <p:sp>
            <p:nvSpPr>
              <p:cNvPr id="92" name="TextBox 91">
                <a:extLst>
                  <a:ext uri="{FF2B5EF4-FFF2-40B4-BE49-F238E27FC236}">
                    <a16:creationId xmlns:a16="http://schemas.microsoft.com/office/drawing/2014/main" id="{AFC0983B-AD19-9130-7C53-DFBB983928D2}"/>
                  </a:ext>
                </a:extLst>
              </p:cNvPr>
              <p:cNvSpPr txBox="1"/>
              <p:nvPr/>
            </p:nvSpPr>
            <p:spPr>
              <a:xfrm>
                <a:off x="5203051" y="5977167"/>
                <a:ext cx="930576" cy="369332"/>
              </a:xfrm>
              <a:prstGeom prst="rect">
                <a:avLst/>
              </a:prstGeom>
              <a:noFill/>
            </p:spPr>
            <p:txBody>
              <a:bodyPr wrap="none" rtlCol="0">
                <a:spAutoFit/>
              </a:bodyPr>
              <a:lstStyle/>
              <a:p>
                <a:pPr algn="ctr"/>
                <a:r>
                  <a:rPr lang="en-US">
                    <a:solidFill>
                      <a:srgbClr val="19D1EC"/>
                    </a:solidFill>
                  </a:rPr>
                  <a:t>TIEGCM</a:t>
                </a:r>
              </a:p>
            </p:txBody>
          </p:sp>
        </p:grpSp>
        <p:grpSp>
          <p:nvGrpSpPr>
            <p:cNvPr id="96" name="Group 95">
              <a:extLst>
                <a:ext uri="{FF2B5EF4-FFF2-40B4-BE49-F238E27FC236}">
                  <a16:creationId xmlns:a16="http://schemas.microsoft.com/office/drawing/2014/main" id="{A30469BF-E920-BFD6-8E71-42FA2AC0906D}"/>
                </a:ext>
              </a:extLst>
            </p:cNvPr>
            <p:cNvGrpSpPr/>
            <p:nvPr/>
          </p:nvGrpSpPr>
          <p:grpSpPr>
            <a:xfrm>
              <a:off x="10971351" y="4981364"/>
              <a:ext cx="708592" cy="1110557"/>
              <a:chOff x="5314042" y="5235942"/>
              <a:chExt cx="708592" cy="1110557"/>
            </a:xfrm>
          </p:grpSpPr>
          <p:grpSp>
            <p:nvGrpSpPr>
              <p:cNvPr id="97" name="Group 96">
                <a:extLst>
                  <a:ext uri="{FF2B5EF4-FFF2-40B4-BE49-F238E27FC236}">
                    <a16:creationId xmlns:a16="http://schemas.microsoft.com/office/drawing/2014/main" id="{EA18AAA4-F05F-2C4C-BA0E-3220A1536C17}"/>
                  </a:ext>
                </a:extLst>
              </p:cNvPr>
              <p:cNvGrpSpPr/>
              <p:nvPr/>
            </p:nvGrpSpPr>
            <p:grpSpPr>
              <a:xfrm>
                <a:off x="5415703" y="5235942"/>
                <a:ext cx="505266" cy="652519"/>
                <a:chOff x="5056902" y="1526445"/>
                <a:chExt cx="2649526" cy="3421700"/>
              </a:xfrm>
            </p:grpSpPr>
            <p:pic>
              <p:nvPicPr>
                <p:cNvPr id="99" name="Graphic 98">
                  <a:extLst>
                    <a:ext uri="{FF2B5EF4-FFF2-40B4-BE49-F238E27FC236}">
                      <a16:creationId xmlns:a16="http://schemas.microsoft.com/office/drawing/2014/main" id="{A209283C-8108-F653-05F3-F757B0CA6093}"/>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49731"/>
                <a:stretch/>
              </p:blipFill>
              <p:spPr>
                <a:xfrm>
                  <a:off x="6381663" y="1941167"/>
                  <a:ext cx="1324765" cy="2633817"/>
                </a:xfrm>
                <a:prstGeom prst="rect">
                  <a:avLst/>
                </a:prstGeom>
              </p:spPr>
            </p:pic>
            <p:sp>
              <p:nvSpPr>
                <p:cNvPr id="100" name="Oval 99">
                  <a:extLst>
                    <a:ext uri="{FF2B5EF4-FFF2-40B4-BE49-F238E27FC236}">
                      <a16:creationId xmlns:a16="http://schemas.microsoft.com/office/drawing/2014/main" id="{14F0B623-D942-2A2F-F22C-418BBC1E775B}"/>
                    </a:ext>
                  </a:extLst>
                </p:cNvPr>
                <p:cNvSpPr/>
                <p:nvPr/>
              </p:nvSpPr>
              <p:spPr>
                <a:xfrm rot="16200000">
                  <a:off x="4670823" y="2352376"/>
                  <a:ext cx="3421700" cy="1769838"/>
                </a:xfrm>
                <a:prstGeom prst="ellipse">
                  <a:avLst/>
                </a:prstGeom>
                <a:noFill/>
                <a:ln w="34925">
                  <a:solidFill>
                    <a:srgbClr val="B4E780"/>
                  </a:solidFill>
                  <a:prstDash val="sysDot"/>
                  <a:extLst>
                    <a:ext uri="{C807C97D-BFC1-408E-A445-0C87EB9F89A2}">
                      <ask:lineSketchStyleProps xmlns:ask="http://schemas.microsoft.com/office/drawing/2018/sketchyshapes" sd="1219033472">
                        <a:custGeom>
                          <a:avLst/>
                          <a:gdLst>
                            <a:gd name="connsiteX0" fmla="*/ 0 w 1190467"/>
                            <a:gd name="connsiteY0" fmla="*/ 249721 h 499442"/>
                            <a:gd name="connsiteX1" fmla="*/ 595234 w 1190467"/>
                            <a:gd name="connsiteY1" fmla="*/ 0 h 499442"/>
                            <a:gd name="connsiteX2" fmla="*/ 1190468 w 1190467"/>
                            <a:gd name="connsiteY2" fmla="*/ 249721 h 499442"/>
                            <a:gd name="connsiteX3" fmla="*/ 595234 w 1190467"/>
                            <a:gd name="connsiteY3" fmla="*/ 499442 h 499442"/>
                            <a:gd name="connsiteX4" fmla="*/ 0 w 1190467"/>
                            <a:gd name="connsiteY4" fmla="*/ 249721 h 49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467" h="499442" extrusionOk="0">
                              <a:moveTo>
                                <a:pt x="0" y="249721"/>
                              </a:moveTo>
                              <a:cubicBezTo>
                                <a:pt x="-4786" y="108852"/>
                                <a:pt x="219655" y="17580"/>
                                <a:pt x="595234" y="0"/>
                              </a:cubicBezTo>
                              <a:cubicBezTo>
                                <a:pt x="940633" y="3507"/>
                                <a:pt x="1172162" y="112386"/>
                                <a:pt x="1190468" y="249721"/>
                              </a:cubicBezTo>
                              <a:cubicBezTo>
                                <a:pt x="1187535" y="390502"/>
                                <a:pt x="914984" y="549127"/>
                                <a:pt x="595234" y="499442"/>
                              </a:cubicBezTo>
                              <a:cubicBezTo>
                                <a:pt x="263643" y="497882"/>
                                <a:pt x="18976" y="396705"/>
                                <a:pt x="0" y="24972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01" name="Graphic 100">
                  <a:extLst>
                    <a:ext uri="{FF2B5EF4-FFF2-40B4-BE49-F238E27FC236}">
                      <a16:creationId xmlns:a16="http://schemas.microsoft.com/office/drawing/2014/main" id="{90B10959-2460-5D7A-A229-BA3455A7B9F2}"/>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r="49731"/>
                <a:stretch/>
              </p:blipFill>
              <p:spPr>
                <a:xfrm>
                  <a:off x="5056902" y="1941645"/>
                  <a:ext cx="1324766" cy="2632861"/>
                </a:xfrm>
                <a:prstGeom prst="rect">
                  <a:avLst/>
                </a:prstGeom>
              </p:spPr>
            </p:pic>
          </p:grpSp>
          <p:sp>
            <p:nvSpPr>
              <p:cNvPr id="98" name="TextBox 97">
                <a:extLst>
                  <a:ext uri="{FF2B5EF4-FFF2-40B4-BE49-F238E27FC236}">
                    <a16:creationId xmlns:a16="http://schemas.microsoft.com/office/drawing/2014/main" id="{53063E18-9437-D8F8-550C-D2384255243F}"/>
                  </a:ext>
                </a:extLst>
              </p:cNvPr>
              <p:cNvSpPr txBox="1"/>
              <p:nvPr/>
            </p:nvSpPr>
            <p:spPr>
              <a:xfrm>
                <a:off x="5314042" y="5977167"/>
                <a:ext cx="708592" cy="369332"/>
              </a:xfrm>
              <a:prstGeom prst="rect">
                <a:avLst/>
              </a:prstGeom>
              <a:noFill/>
            </p:spPr>
            <p:txBody>
              <a:bodyPr wrap="none" rtlCol="0">
                <a:spAutoFit/>
              </a:bodyPr>
              <a:lstStyle/>
              <a:p>
                <a:pPr algn="ctr"/>
                <a:r>
                  <a:rPr lang="en-US">
                    <a:ln w="635">
                      <a:solidFill>
                        <a:schemeClr val="tx1">
                          <a:lumMod val="50000"/>
                          <a:lumOff val="50000"/>
                          <a:alpha val="33000"/>
                        </a:schemeClr>
                      </a:solidFill>
                    </a:ln>
                    <a:solidFill>
                      <a:srgbClr val="B4E780"/>
                    </a:solidFill>
                  </a:rPr>
                  <a:t>CTIPe</a:t>
                </a:r>
              </a:p>
            </p:txBody>
          </p:sp>
        </p:grpSp>
        <p:grpSp>
          <p:nvGrpSpPr>
            <p:cNvPr id="102" name="Group 101">
              <a:extLst>
                <a:ext uri="{FF2B5EF4-FFF2-40B4-BE49-F238E27FC236}">
                  <a16:creationId xmlns:a16="http://schemas.microsoft.com/office/drawing/2014/main" id="{06107ED8-DE83-8B79-8A3F-81BB9907B03F}"/>
                </a:ext>
              </a:extLst>
            </p:cNvPr>
            <p:cNvGrpSpPr/>
            <p:nvPr/>
          </p:nvGrpSpPr>
          <p:grpSpPr>
            <a:xfrm>
              <a:off x="8859427" y="4974139"/>
              <a:ext cx="907621" cy="1110557"/>
              <a:chOff x="5214528" y="5235942"/>
              <a:chExt cx="907621" cy="1110557"/>
            </a:xfrm>
          </p:grpSpPr>
          <p:grpSp>
            <p:nvGrpSpPr>
              <p:cNvPr id="103" name="Group 102">
                <a:extLst>
                  <a:ext uri="{FF2B5EF4-FFF2-40B4-BE49-F238E27FC236}">
                    <a16:creationId xmlns:a16="http://schemas.microsoft.com/office/drawing/2014/main" id="{5D00A99A-9C9E-F17E-A2AF-ADDECBDFD90B}"/>
                  </a:ext>
                </a:extLst>
              </p:cNvPr>
              <p:cNvGrpSpPr/>
              <p:nvPr/>
            </p:nvGrpSpPr>
            <p:grpSpPr>
              <a:xfrm>
                <a:off x="5415703" y="5235942"/>
                <a:ext cx="505266" cy="652519"/>
                <a:chOff x="5056902" y="1526445"/>
                <a:chExt cx="2649526" cy="3421700"/>
              </a:xfrm>
            </p:grpSpPr>
            <p:pic>
              <p:nvPicPr>
                <p:cNvPr id="106" name="Graphic 105">
                  <a:extLst>
                    <a:ext uri="{FF2B5EF4-FFF2-40B4-BE49-F238E27FC236}">
                      <a16:creationId xmlns:a16="http://schemas.microsoft.com/office/drawing/2014/main" id="{93B19403-3ED4-C450-C85C-471A8EBC1D02}"/>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49731"/>
                <a:stretch/>
              </p:blipFill>
              <p:spPr>
                <a:xfrm>
                  <a:off x="6381663" y="1941167"/>
                  <a:ext cx="1324765" cy="2633817"/>
                </a:xfrm>
                <a:prstGeom prst="rect">
                  <a:avLst/>
                </a:prstGeom>
              </p:spPr>
            </p:pic>
            <p:sp>
              <p:nvSpPr>
                <p:cNvPr id="107" name="Oval 106">
                  <a:extLst>
                    <a:ext uri="{FF2B5EF4-FFF2-40B4-BE49-F238E27FC236}">
                      <a16:creationId xmlns:a16="http://schemas.microsoft.com/office/drawing/2014/main" id="{6698D48B-3864-3FD5-BECB-0A88607788FE}"/>
                    </a:ext>
                  </a:extLst>
                </p:cNvPr>
                <p:cNvSpPr/>
                <p:nvPr/>
              </p:nvSpPr>
              <p:spPr>
                <a:xfrm rot="16200000">
                  <a:off x="4670823" y="2352376"/>
                  <a:ext cx="3421700" cy="1769838"/>
                </a:xfrm>
                <a:prstGeom prst="ellipse">
                  <a:avLst/>
                </a:prstGeom>
                <a:noFill/>
                <a:ln w="34925">
                  <a:solidFill>
                    <a:srgbClr val="656FF7"/>
                  </a:solidFill>
                  <a:prstDash val="sysDot"/>
                  <a:extLst>
                    <a:ext uri="{C807C97D-BFC1-408E-A445-0C87EB9F89A2}">
                      <ask:lineSketchStyleProps xmlns:ask="http://schemas.microsoft.com/office/drawing/2018/sketchyshapes" sd="1219033472">
                        <a:custGeom>
                          <a:avLst/>
                          <a:gdLst>
                            <a:gd name="connsiteX0" fmla="*/ 0 w 1190467"/>
                            <a:gd name="connsiteY0" fmla="*/ 249721 h 499442"/>
                            <a:gd name="connsiteX1" fmla="*/ 595234 w 1190467"/>
                            <a:gd name="connsiteY1" fmla="*/ 0 h 499442"/>
                            <a:gd name="connsiteX2" fmla="*/ 1190468 w 1190467"/>
                            <a:gd name="connsiteY2" fmla="*/ 249721 h 499442"/>
                            <a:gd name="connsiteX3" fmla="*/ 595234 w 1190467"/>
                            <a:gd name="connsiteY3" fmla="*/ 499442 h 499442"/>
                            <a:gd name="connsiteX4" fmla="*/ 0 w 1190467"/>
                            <a:gd name="connsiteY4" fmla="*/ 249721 h 49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467" h="499442" extrusionOk="0">
                              <a:moveTo>
                                <a:pt x="0" y="249721"/>
                              </a:moveTo>
                              <a:cubicBezTo>
                                <a:pt x="-4786" y="108852"/>
                                <a:pt x="219655" y="17580"/>
                                <a:pt x="595234" y="0"/>
                              </a:cubicBezTo>
                              <a:cubicBezTo>
                                <a:pt x="940633" y="3507"/>
                                <a:pt x="1172162" y="112386"/>
                                <a:pt x="1190468" y="249721"/>
                              </a:cubicBezTo>
                              <a:cubicBezTo>
                                <a:pt x="1187535" y="390502"/>
                                <a:pt x="914984" y="549127"/>
                                <a:pt x="595234" y="499442"/>
                              </a:cubicBezTo>
                              <a:cubicBezTo>
                                <a:pt x="263643" y="497882"/>
                                <a:pt x="18976" y="396705"/>
                                <a:pt x="0" y="24972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08" name="Graphic 107">
                  <a:extLst>
                    <a:ext uri="{FF2B5EF4-FFF2-40B4-BE49-F238E27FC236}">
                      <a16:creationId xmlns:a16="http://schemas.microsoft.com/office/drawing/2014/main" id="{B2B1D162-17DD-4350-65EC-A2AD9F6F677D}"/>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r="49731"/>
                <a:stretch/>
              </p:blipFill>
              <p:spPr>
                <a:xfrm>
                  <a:off x="5056902" y="1941645"/>
                  <a:ext cx="1324766" cy="2632861"/>
                </a:xfrm>
                <a:prstGeom prst="rect">
                  <a:avLst/>
                </a:prstGeom>
              </p:spPr>
            </p:pic>
          </p:grpSp>
          <p:sp>
            <p:nvSpPr>
              <p:cNvPr id="105" name="TextBox 104">
                <a:extLst>
                  <a:ext uri="{FF2B5EF4-FFF2-40B4-BE49-F238E27FC236}">
                    <a16:creationId xmlns:a16="http://schemas.microsoft.com/office/drawing/2014/main" id="{FB4B4820-78E0-BA42-A037-54087CE64B4C}"/>
                  </a:ext>
                </a:extLst>
              </p:cNvPr>
              <p:cNvSpPr txBox="1"/>
              <p:nvPr/>
            </p:nvSpPr>
            <p:spPr>
              <a:xfrm>
                <a:off x="5214528" y="5977167"/>
                <a:ext cx="907621" cy="369332"/>
              </a:xfrm>
              <a:prstGeom prst="rect">
                <a:avLst/>
              </a:prstGeom>
              <a:noFill/>
            </p:spPr>
            <p:txBody>
              <a:bodyPr wrap="none" rtlCol="0">
                <a:spAutoFit/>
              </a:bodyPr>
              <a:lstStyle/>
              <a:p>
                <a:pPr algn="ctr"/>
                <a:r>
                  <a:rPr lang="en-US">
                    <a:solidFill>
                      <a:srgbClr val="666FF9"/>
                    </a:solidFill>
                  </a:rPr>
                  <a:t>HASDM</a:t>
                </a:r>
              </a:p>
            </p:txBody>
          </p:sp>
        </p:grpSp>
        <p:pic>
          <p:nvPicPr>
            <p:cNvPr id="5" name="Picture 4" descr="A picture containing text, clipart&#10;&#10;Description automatically generated">
              <a:extLst>
                <a:ext uri="{FF2B5EF4-FFF2-40B4-BE49-F238E27FC236}">
                  <a16:creationId xmlns:a16="http://schemas.microsoft.com/office/drawing/2014/main" id="{589A9398-DEAD-2227-B96A-0FC7537F80B2}"/>
                </a:ext>
              </a:extLst>
            </p:cNvPr>
            <p:cNvPicPr>
              <a:picLocks noChangeAspect="1"/>
            </p:cNvPicPr>
            <p:nvPr/>
          </p:nvPicPr>
          <p:blipFill>
            <a:blip r:embed="rId10"/>
            <a:stretch>
              <a:fillRect/>
            </a:stretch>
          </p:blipFill>
          <p:spPr>
            <a:xfrm>
              <a:off x="10050450" y="4248285"/>
              <a:ext cx="1560082" cy="517948"/>
            </a:xfrm>
            <a:prstGeom prst="rect">
              <a:avLst/>
            </a:prstGeom>
          </p:spPr>
        </p:pic>
        <p:sp>
          <p:nvSpPr>
            <p:cNvPr id="6" name="Rectangle: Rounded Corners 5">
              <a:extLst>
                <a:ext uri="{FF2B5EF4-FFF2-40B4-BE49-F238E27FC236}">
                  <a16:creationId xmlns:a16="http://schemas.microsoft.com/office/drawing/2014/main" id="{31E8AC89-39B5-C101-1CF1-9B84B22F96CA}"/>
                </a:ext>
              </a:extLst>
            </p:cNvPr>
            <p:cNvSpPr/>
            <p:nvPr/>
          </p:nvSpPr>
          <p:spPr>
            <a:xfrm>
              <a:off x="9860259" y="4033154"/>
              <a:ext cx="1940464" cy="2198749"/>
            </a:xfrm>
            <a:prstGeom prst="round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74C3F416-6961-70C5-ED48-099069333BF7}"/>
              </a:ext>
            </a:extLst>
          </p:cNvPr>
          <p:cNvGrpSpPr/>
          <p:nvPr/>
        </p:nvGrpSpPr>
        <p:grpSpPr>
          <a:xfrm>
            <a:off x="10276507" y="537073"/>
            <a:ext cx="1835413" cy="2082837"/>
            <a:chOff x="6403273" y="4117299"/>
            <a:chExt cx="1835413" cy="2291121"/>
          </a:xfrm>
        </p:grpSpPr>
        <p:sp>
          <p:nvSpPr>
            <p:cNvPr id="75" name="Rectangle 74">
              <a:extLst>
                <a:ext uri="{FF2B5EF4-FFF2-40B4-BE49-F238E27FC236}">
                  <a16:creationId xmlns:a16="http://schemas.microsoft.com/office/drawing/2014/main" id="{38ED791C-518F-D67A-0544-825D4CDB832D}"/>
                </a:ext>
              </a:extLst>
            </p:cNvPr>
            <p:cNvSpPr/>
            <p:nvPr/>
          </p:nvSpPr>
          <p:spPr>
            <a:xfrm>
              <a:off x="6403273" y="4466377"/>
              <a:ext cx="1835413" cy="19420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solidFill>
                  <a:schemeClr val="tx1"/>
                </a:solidFill>
              </a:endParaRPr>
            </a:p>
            <a:p>
              <a:endParaRPr lang="en-US">
                <a:solidFill>
                  <a:schemeClr val="tx1"/>
                </a:solidFill>
              </a:endParaRPr>
            </a:p>
          </p:txBody>
        </p:sp>
        <p:sp>
          <p:nvSpPr>
            <p:cNvPr id="76" name="Rectangle: Rounded Corners 75">
              <a:extLst>
                <a:ext uri="{FF2B5EF4-FFF2-40B4-BE49-F238E27FC236}">
                  <a16:creationId xmlns:a16="http://schemas.microsoft.com/office/drawing/2014/main" id="{AECACF94-14BF-A126-E24D-89639A644BE8}"/>
                </a:ext>
              </a:extLst>
            </p:cNvPr>
            <p:cNvSpPr/>
            <p:nvPr/>
          </p:nvSpPr>
          <p:spPr>
            <a:xfrm>
              <a:off x="6501649" y="4552656"/>
              <a:ext cx="1652240" cy="237744"/>
            </a:xfrm>
            <a:prstGeom prst="roundRect">
              <a:avLst/>
            </a:prstGeom>
            <a:solidFill>
              <a:schemeClr val="bg2">
                <a:lumMod val="75000"/>
              </a:schemeClr>
            </a:solidFill>
            <a:ln>
              <a:solidFill>
                <a:schemeClr val="bg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a:solidFill>
                    <a:schemeClr val="tx1"/>
                  </a:solidFill>
                </a:rPr>
                <a:t>Inputs </a:t>
              </a:r>
            </a:p>
          </p:txBody>
        </p:sp>
        <p:sp>
          <p:nvSpPr>
            <p:cNvPr id="77" name="Rectangle: Rounded Corners 76">
              <a:extLst>
                <a:ext uri="{FF2B5EF4-FFF2-40B4-BE49-F238E27FC236}">
                  <a16:creationId xmlns:a16="http://schemas.microsoft.com/office/drawing/2014/main" id="{A8A09BFC-0BE8-4143-DE92-06E149CD6BFA}"/>
                </a:ext>
              </a:extLst>
            </p:cNvPr>
            <p:cNvSpPr/>
            <p:nvPr/>
          </p:nvSpPr>
          <p:spPr>
            <a:xfrm>
              <a:off x="6490827" y="6115895"/>
              <a:ext cx="1660303" cy="237744"/>
            </a:xfrm>
            <a:prstGeom prst="roundRect">
              <a:avLst/>
            </a:prstGeom>
            <a:solidFill>
              <a:srgbClr val="FFC000"/>
            </a:solidFill>
            <a:ln>
              <a:solidFill>
                <a:schemeClr val="bg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a:solidFill>
                    <a:schemeClr val="tx1"/>
                  </a:solidFill>
                </a:rPr>
                <a:t>Outputs</a:t>
              </a:r>
            </a:p>
          </p:txBody>
        </p:sp>
        <p:sp>
          <p:nvSpPr>
            <p:cNvPr id="104" name="Rectangle: Rounded Corners 103">
              <a:extLst>
                <a:ext uri="{FF2B5EF4-FFF2-40B4-BE49-F238E27FC236}">
                  <a16:creationId xmlns:a16="http://schemas.microsoft.com/office/drawing/2014/main" id="{E808E655-49B8-1869-E36C-1B423856C676}"/>
                </a:ext>
              </a:extLst>
            </p:cNvPr>
            <p:cNvSpPr/>
            <p:nvPr/>
          </p:nvSpPr>
          <p:spPr>
            <a:xfrm>
              <a:off x="6504148" y="5490314"/>
              <a:ext cx="1652240" cy="237744"/>
            </a:xfrm>
            <a:prstGeom prst="roundRect">
              <a:avLst/>
            </a:prstGeom>
            <a:solidFill>
              <a:schemeClr val="accent1"/>
            </a:solidFill>
            <a:ln w="28575">
              <a:solidFill>
                <a:srgbClr val="FF0000"/>
              </a:solidFill>
              <a:prstDash val="dash"/>
            </a:ln>
          </p:spPr>
          <p:style>
            <a:lnRef idx="2">
              <a:schemeClr val="accent4">
                <a:shade val="50000"/>
              </a:schemeClr>
            </a:lnRef>
            <a:fillRef idx="1">
              <a:schemeClr val="accent4"/>
            </a:fillRef>
            <a:effectRef idx="0">
              <a:schemeClr val="accent4"/>
            </a:effectRef>
            <a:fontRef idx="minor">
              <a:schemeClr val="lt1"/>
            </a:fontRef>
          </p:style>
          <p:txBody>
            <a:bodyPr lIns="0" rIns="0" rtlCol="0" anchor="ctr"/>
            <a:lstStyle/>
            <a:p>
              <a:pPr algn="ctr"/>
              <a:r>
                <a:rPr lang="en-US" sz="1400">
                  <a:solidFill>
                    <a:schemeClr val="bg1"/>
                  </a:solidFill>
                </a:rPr>
                <a:t>Select density model</a:t>
              </a:r>
            </a:p>
          </p:txBody>
        </p:sp>
        <p:sp>
          <p:nvSpPr>
            <p:cNvPr id="110" name="Rectangle: Rounded Corners 109">
              <a:extLst>
                <a:ext uri="{FF2B5EF4-FFF2-40B4-BE49-F238E27FC236}">
                  <a16:creationId xmlns:a16="http://schemas.microsoft.com/office/drawing/2014/main" id="{A145CE94-C8F5-AB18-85E8-DF6C72667459}"/>
                </a:ext>
              </a:extLst>
            </p:cNvPr>
            <p:cNvSpPr/>
            <p:nvPr/>
          </p:nvSpPr>
          <p:spPr>
            <a:xfrm>
              <a:off x="6497972" y="5809307"/>
              <a:ext cx="1649690" cy="237744"/>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rPr>
                <a:t>GEODYN Program</a:t>
              </a:r>
            </a:p>
          </p:txBody>
        </p:sp>
        <p:sp>
          <p:nvSpPr>
            <p:cNvPr id="111" name="Rectangle: Rounded Corners 110">
              <a:extLst>
                <a:ext uri="{FF2B5EF4-FFF2-40B4-BE49-F238E27FC236}">
                  <a16:creationId xmlns:a16="http://schemas.microsoft.com/office/drawing/2014/main" id="{C064C2A0-C6C5-0A1F-8396-F39DA329EF08}"/>
                </a:ext>
              </a:extLst>
            </p:cNvPr>
            <p:cNvSpPr/>
            <p:nvPr/>
          </p:nvSpPr>
          <p:spPr>
            <a:xfrm>
              <a:off x="6498584" y="5178237"/>
              <a:ext cx="1664592" cy="237744"/>
            </a:xfrm>
            <a:prstGeom prst="roundRect">
              <a:avLst/>
            </a:prstGeom>
            <a:solidFill>
              <a:schemeClr val="bg2">
                <a:lumMod val="9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solidFill>
                </a:rPr>
                <a:t>Pygeodyn Wrapper</a:t>
              </a:r>
            </a:p>
          </p:txBody>
        </p:sp>
        <p:sp>
          <p:nvSpPr>
            <p:cNvPr id="112" name="Rectangle: Rounded Corners 111">
              <a:extLst>
                <a:ext uri="{FF2B5EF4-FFF2-40B4-BE49-F238E27FC236}">
                  <a16:creationId xmlns:a16="http://schemas.microsoft.com/office/drawing/2014/main" id="{2FA302FD-C456-D9EA-2F24-0594E9697146}"/>
                </a:ext>
              </a:extLst>
            </p:cNvPr>
            <p:cNvSpPr/>
            <p:nvPr/>
          </p:nvSpPr>
          <p:spPr>
            <a:xfrm>
              <a:off x="6498584" y="4859244"/>
              <a:ext cx="1664592" cy="23774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a:t>PCE Tracking Data</a:t>
              </a:r>
            </a:p>
          </p:txBody>
        </p:sp>
        <p:sp>
          <p:nvSpPr>
            <p:cNvPr id="113" name="TextBox 112">
              <a:extLst>
                <a:ext uri="{FF2B5EF4-FFF2-40B4-BE49-F238E27FC236}">
                  <a16:creationId xmlns:a16="http://schemas.microsoft.com/office/drawing/2014/main" id="{F774455C-2630-E44D-50FE-9EB3EB220730}"/>
                </a:ext>
              </a:extLst>
            </p:cNvPr>
            <p:cNvSpPr txBox="1"/>
            <p:nvPr/>
          </p:nvSpPr>
          <p:spPr>
            <a:xfrm>
              <a:off x="6403273" y="4117299"/>
              <a:ext cx="1835412" cy="369332"/>
            </a:xfrm>
            <a:prstGeom prst="rect">
              <a:avLst/>
            </a:prstGeom>
            <a:noFill/>
          </p:spPr>
          <p:txBody>
            <a:bodyPr wrap="square">
              <a:spAutoFit/>
            </a:bodyPr>
            <a:lstStyle/>
            <a:p>
              <a:pPr algn="ctr"/>
              <a:r>
                <a:rPr lang="en-US">
                  <a:solidFill>
                    <a:schemeClr val="tx1"/>
                  </a:solidFill>
                </a:rPr>
                <a:t>Key</a:t>
              </a:r>
            </a:p>
          </p:txBody>
        </p:sp>
      </p:grpSp>
      <p:cxnSp>
        <p:nvCxnSpPr>
          <p:cNvPr id="124" name="Straight Arrow Connector 123">
            <a:extLst>
              <a:ext uri="{FF2B5EF4-FFF2-40B4-BE49-F238E27FC236}">
                <a16:creationId xmlns:a16="http://schemas.microsoft.com/office/drawing/2014/main" id="{74852DEE-50DC-5BFC-B717-67E0E45D5C71}"/>
              </a:ext>
            </a:extLst>
          </p:cNvPr>
          <p:cNvCxnSpPr>
            <a:cxnSpLocks/>
          </p:cNvCxnSpPr>
          <p:nvPr/>
        </p:nvCxnSpPr>
        <p:spPr>
          <a:xfrm>
            <a:off x="2771207" y="3130455"/>
            <a:ext cx="0" cy="175142"/>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30" name="TextBox 129">
            <a:extLst>
              <a:ext uri="{FF2B5EF4-FFF2-40B4-BE49-F238E27FC236}">
                <a16:creationId xmlns:a16="http://schemas.microsoft.com/office/drawing/2014/main" id="{32BAC855-FAE3-A2B9-E767-011E51496BC1}"/>
              </a:ext>
            </a:extLst>
          </p:cNvPr>
          <p:cNvSpPr txBox="1"/>
          <p:nvPr/>
        </p:nvSpPr>
        <p:spPr>
          <a:xfrm>
            <a:off x="1425787" y="4535577"/>
            <a:ext cx="1879202" cy="584775"/>
          </a:xfrm>
          <a:prstGeom prst="rect">
            <a:avLst/>
          </a:prstGeom>
          <a:noFill/>
        </p:spPr>
        <p:txBody>
          <a:bodyPr wrap="square" rtlCol="0">
            <a:spAutoFit/>
          </a:bodyPr>
          <a:lstStyle/>
          <a:p>
            <a:r>
              <a:rPr lang="en-US" sz="1600" b="1">
                <a:solidFill>
                  <a:schemeClr val="accent1"/>
                </a:solidFill>
              </a:rPr>
              <a:t>Pygeodyn</a:t>
            </a:r>
          </a:p>
          <a:p>
            <a:r>
              <a:rPr lang="en-US" sz="1600" b="1">
                <a:solidFill>
                  <a:schemeClr val="accent1"/>
                </a:solidFill>
              </a:rPr>
              <a:t>Python wrapper</a:t>
            </a:r>
          </a:p>
        </p:txBody>
      </p:sp>
      <p:cxnSp>
        <p:nvCxnSpPr>
          <p:cNvPr id="135" name="Connector: Elbow 134">
            <a:extLst>
              <a:ext uri="{FF2B5EF4-FFF2-40B4-BE49-F238E27FC236}">
                <a16:creationId xmlns:a16="http://schemas.microsoft.com/office/drawing/2014/main" id="{8243E9F2-2528-6B02-2761-5CC6F66BBA33}"/>
              </a:ext>
            </a:extLst>
          </p:cNvPr>
          <p:cNvCxnSpPr>
            <a:cxnSpLocks/>
          </p:cNvCxnSpPr>
          <p:nvPr/>
        </p:nvCxnSpPr>
        <p:spPr>
          <a:xfrm flipV="1">
            <a:off x="1755662" y="3645985"/>
            <a:ext cx="290069" cy="340386"/>
          </a:xfrm>
          <a:prstGeom prst="bentConnector3">
            <a:avLst/>
          </a:prstGeom>
          <a:ln w="952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Connector: Elbow 135">
            <a:extLst>
              <a:ext uri="{FF2B5EF4-FFF2-40B4-BE49-F238E27FC236}">
                <a16:creationId xmlns:a16="http://schemas.microsoft.com/office/drawing/2014/main" id="{3B23DE56-FF41-CD6A-C02E-509B55A004D8}"/>
              </a:ext>
            </a:extLst>
          </p:cNvPr>
          <p:cNvCxnSpPr>
            <a:cxnSpLocks/>
          </p:cNvCxnSpPr>
          <p:nvPr/>
        </p:nvCxnSpPr>
        <p:spPr>
          <a:xfrm>
            <a:off x="3496682" y="3645985"/>
            <a:ext cx="286130" cy="340386"/>
          </a:xfrm>
          <a:prstGeom prst="bentConnector3">
            <a:avLst/>
          </a:prstGeom>
          <a:ln w="95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17" name="Rectangle: Rounded Corners 116">
            <a:extLst>
              <a:ext uri="{FF2B5EF4-FFF2-40B4-BE49-F238E27FC236}">
                <a16:creationId xmlns:a16="http://schemas.microsoft.com/office/drawing/2014/main" id="{55308E71-86FC-8D5F-D47D-6C7FFCE610DB}"/>
              </a:ext>
            </a:extLst>
          </p:cNvPr>
          <p:cNvSpPr/>
          <p:nvPr/>
        </p:nvSpPr>
        <p:spPr>
          <a:xfrm>
            <a:off x="1463888" y="3621796"/>
            <a:ext cx="2686899" cy="2291435"/>
          </a:xfrm>
          <a:prstGeom prst="roundRect">
            <a:avLst>
              <a:gd name="adj" fmla="val 1534"/>
            </a:avLst>
          </a:prstGeom>
          <a:solidFill>
            <a:schemeClr val="bg1">
              <a:lumMod val="85000"/>
            </a:schemeClr>
          </a:solidFill>
          <a:ln w="381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8" name="Straight Arrow Connector 117">
            <a:extLst>
              <a:ext uri="{FF2B5EF4-FFF2-40B4-BE49-F238E27FC236}">
                <a16:creationId xmlns:a16="http://schemas.microsoft.com/office/drawing/2014/main" id="{4F8E7B4E-A702-0D02-7D39-E94CD7688B9D}"/>
              </a:ext>
            </a:extLst>
          </p:cNvPr>
          <p:cNvCxnSpPr>
            <a:cxnSpLocks/>
            <a:endCxn id="120" idx="0"/>
          </p:cNvCxnSpPr>
          <p:nvPr/>
        </p:nvCxnSpPr>
        <p:spPr>
          <a:xfrm flipH="1">
            <a:off x="2809307" y="3207100"/>
            <a:ext cx="3034" cy="87963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119" name="Group 118">
            <a:extLst>
              <a:ext uri="{FF2B5EF4-FFF2-40B4-BE49-F238E27FC236}">
                <a16:creationId xmlns:a16="http://schemas.microsoft.com/office/drawing/2014/main" id="{34171A8D-3C53-3D42-685C-3E4BCBE4A9DE}"/>
              </a:ext>
            </a:extLst>
          </p:cNvPr>
          <p:cNvGrpSpPr/>
          <p:nvPr/>
        </p:nvGrpSpPr>
        <p:grpSpPr>
          <a:xfrm>
            <a:off x="2083831" y="4086738"/>
            <a:ext cx="1450951" cy="1253634"/>
            <a:chOff x="1923152" y="3174899"/>
            <a:chExt cx="1450951" cy="1253634"/>
          </a:xfrm>
        </p:grpSpPr>
        <p:sp>
          <p:nvSpPr>
            <p:cNvPr id="120" name="Rectangle: Rounded Corners 119">
              <a:extLst>
                <a:ext uri="{FF2B5EF4-FFF2-40B4-BE49-F238E27FC236}">
                  <a16:creationId xmlns:a16="http://schemas.microsoft.com/office/drawing/2014/main" id="{9A004C89-DAD2-01C3-5E15-14C364F05EEE}"/>
                </a:ext>
              </a:extLst>
            </p:cNvPr>
            <p:cNvSpPr/>
            <p:nvPr/>
          </p:nvSpPr>
          <p:spPr>
            <a:xfrm>
              <a:off x="1923152" y="3174899"/>
              <a:ext cx="1450951" cy="680776"/>
            </a:xfrm>
            <a:prstGeom prst="roundRect">
              <a:avLst>
                <a:gd name="adj" fmla="val 4332"/>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GEODYN</a:t>
              </a:r>
              <a:endParaRPr lang="en-US" sz="2400">
                <a:solidFill>
                  <a:schemeClr val="bg1"/>
                </a:solidFill>
              </a:endParaRPr>
            </a:p>
          </p:txBody>
        </p:sp>
        <p:sp>
          <p:nvSpPr>
            <p:cNvPr id="121" name="Oval 120">
              <a:extLst>
                <a:ext uri="{FF2B5EF4-FFF2-40B4-BE49-F238E27FC236}">
                  <a16:creationId xmlns:a16="http://schemas.microsoft.com/office/drawing/2014/main" id="{72F300DC-6996-EA5D-74BD-03FC35F8BE8F}"/>
                </a:ext>
              </a:extLst>
            </p:cNvPr>
            <p:cNvSpPr/>
            <p:nvPr/>
          </p:nvSpPr>
          <p:spPr>
            <a:xfrm>
              <a:off x="2209282" y="3747757"/>
              <a:ext cx="874752" cy="680776"/>
            </a:xfrm>
            <a:prstGeom prst="ellipse">
              <a:avLst/>
            </a:prstGeom>
            <a:solidFill>
              <a:schemeClr val="accent1"/>
            </a:solidFill>
            <a:ln w="28575">
              <a:solidFill>
                <a:srgbClr val="FF0000"/>
              </a:solidFill>
              <a:prstDash val="dash"/>
            </a:ln>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en-US" sz="1200">
                  <a:solidFill>
                    <a:schemeClr val="bg1"/>
                  </a:solidFill>
                </a:rPr>
                <a:t>Select Density Model</a:t>
              </a:r>
            </a:p>
          </p:txBody>
        </p:sp>
      </p:grpSp>
      <p:sp>
        <p:nvSpPr>
          <p:cNvPr id="122" name="Rectangle: Rounded Corners 121">
            <a:extLst>
              <a:ext uri="{FF2B5EF4-FFF2-40B4-BE49-F238E27FC236}">
                <a16:creationId xmlns:a16="http://schemas.microsoft.com/office/drawing/2014/main" id="{29696508-5AE8-434E-889C-AE8474329C57}"/>
              </a:ext>
            </a:extLst>
          </p:cNvPr>
          <p:cNvSpPr/>
          <p:nvPr/>
        </p:nvSpPr>
        <p:spPr>
          <a:xfrm>
            <a:off x="442721" y="4368916"/>
            <a:ext cx="1351041" cy="797191"/>
          </a:xfrm>
          <a:prstGeom prst="roundRect">
            <a:avLst>
              <a:gd name="adj" fmla="val 2621"/>
            </a:avLst>
          </a:prstGeom>
          <a:solidFill>
            <a:schemeClr val="bg2">
              <a:lumMod val="75000"/>
            </a:schemeClr>
          </a:solidFill>
          <a:ln>
            <a:solidFill>
              <a:schemeClr val="bg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b="1">
                <a:solidFill>
                  <a:schemeClr val="tx1"/>
                </a:solidFill>
              </a:rPr>
              <a:t>Input</a:t>
            </a:r>
            <a:r>
              <a:rPr lang="en-US" sz="1600">
                <a:solidFill>
                  <a:schemeClr val="tx1"/>
                </a:solidFill>
              </a:rPr>
              <a:t> </a:t>
            </a:r>
          </a:p>
          <a:p>
            <a:pPr algn="ctr"/>
            <a:r>
              <a:rPr lang="en-US" sz="1600">
                <a:solidFill>
                  <a:schemeClr val="tx1"/>
                </a:solidFill>
              </a:rPr>
              <a:t>Setup and Control Files</a:t>
            </a:r>
          </a:p>
        </p:txBody>
      </p:sp>
      <p:sp>
        <p:nvSpPr>
          <p:cNvPr id="129" name="Rectangle: Rounded Corners 128">
            <a:extLst>
              <a:ext uri="{FF2B5EF4-FFF2-40B4-BE49-F238E27FC236}">
                <a16:creationId xmlns:a16="http://schemas.microsoft.com/office/drawing/2014/main" id="{43B9E24F-AEA0-E1B2-DE1F-55CABC16015D}"/>
              </a:ext>
            </a:extLst>
          </p:cNvPr>
          <p:cNvSpPr/>
          <p:nvPr/>
        </p:nvSpPr>
        <p:spPr>
          <a:xfrm>
            <a:off x="3847817" y="4020704"/>
            <a:ext cx="1663134" cy="1419274"/>
          </a:xfrm>
          <a:prstGeom prst="roundRect">
            <a:avLst>
              <a:gd name="adj" fmla="val 1903"/>
            </a:avLst>
          </a:prstGeom>
          <a:solidFill>
            <a:schemeClr val="accent4"/>
          </a:solidFill>
          <a:ln w="28575">
            <a:solidFill>
              <a:srgbClr val="FF0000"/>
            </a:solidFill>
            <a:prstDash val="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600" b="1">
                <a:solidFill>
                  <a:schemeClr val="tx1"/>
                </a:solidFill>
              </a:rPr>
              <a:t>Outputs</a:t>
            </a:r>
          </a:p>
          <a:p>
            <a:pPr algn="ctr"/>
            <a:r>
              <a:rPr lang="en-US" sz="1600">
                <a:solidFill>
                  <a:schemeClr val="tx1"/>
                </a:solidFill>
              </a:rPr>
              <a:t>ICESat-2 POD-based orbit fits for a given density model</a:t>
            </a:r>
          </a:p>
        </p:txBody>
      </p:sp>
      <p:sp>
        <p:nvSpPr>
          <p:cNvPr id="131" name="TextBox 130">
            <a:extLst>
              <a:ext uri="{FF2B5EF4-FFF2-40B4-BE49-F238E27FC236}">
                <a16:creationId xmlns:a16="http://schemas.microsoft.com/office/drawing/2014/main" id="{F813F3EF-2263-F3FF-40CD-FB88FBE9AF35}"/>
              </a:ext>
            </a:extLst>
          </p:cNvPr>
          <p:cNvSpPr txBox="1"/>
          <p:nvPr/>
        </p:nvSpPr>
        <p:spPr>
          <a:xfrm>
            <a:off x="1463887" y="5316718"/>
            <a:ext cx="1879202" cy="584775"/>
          </a:xfrm>
          <a:prstGeom prst="rect">
            <a:avLst/>
          </a:prstGeom>
          <a:noFill/>
        </p:spPr>
        <p:txBody>
          <a:bodyPr wrap="square" rtlCol="0">
            <a:spAutoFit/>
          </a:bodyPr>
          <a:lstStyle/>
          <a:p>
            <a:r>
              <a:rPr lang="en-US" sz="1600" b="1">
                <a:solidFill>
                  <a:schemeClr val="accent1"/>
                </a:solidFill>
              </a:rPr>
              <a:t>Pygeodyn</a:t>
            </a:r>
          </a:p>
          <a:p>
            <a:r>
              <a:rPr lang="en-US" sz="1600" b="1">
                <a:solidFill>
                  <a:schemeClr val="accent1"/>
                </a:solidFill>
              </a:rPr>
              <a:t>Python wrapper</a:t>
            </a:r>
          </a:p>
        </p:txBody>
      </p:sp>
      <p:grpSp>
        <p:nvGrpSpPr>
          <p:cNvPr id="132" name="Group 131">
            <a:extLst>
              <a:ext uri="{FF2B5EF4-FFF2-40B4-BE49-F238E27FC236}">
                <a16:creationId xmlns:a16="http://schemas.microsoft.com/office/drawing/2014/main" id="{28E7F81A-3534-BC2D-7A54-A5C837ED0115}"/>
              </a:ext>
            </a:extLst>
          </p:cNvPr>
          <p:cNvGrpSpPr/>
          <p:nvPr/>
        </p:nvGrpSpPr>
        <p:grpSpPr>
          <a:xfrm>
            <a:off x="5403202" y="4437332"/>
            <a:ext cx="505266" cy="652519"/>
            <a:chOff x="5056902" y="1526445"/>
            <a:chExt cx="2649526" cy="3421700"/>
          </a:xfrm>
        </p:grpSpPr>
        <p:pic>
          <p:nvPicPr>
            <p:cNvPr id="133" name="Graphic 132">
              <a:extLst>
                <a:ext uri="{FF2B5EF4-FFF2-40B4-BE49-F238E27FC236}">
                  <a16:creationId xmlns:a16="http://schemas.microsoft.com/office/drawing/2014/main" id="{5E96BA1D-CB2B-0D24-FE25-CC6FAC04BFB1}"/>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49731"/>
            <a:stretch/>
          </p:blipFill>
          <p:spPr>
            <a:xfrm>
              <a:off x="6381663" y="1941167"/>
              <a:ext cx="1324765" cy="2633817"/>
            </a:xfrm>
            <a:prstGeom prst="rect">
              <a:avLst/>
            </a:prstGeom>
          </p:spPr>
        </p:pic>
        <p:sp>
          <p:nvSpPr>
            <p:cNvPr id="134" name="Oval 133">
              <a:extLst>
                <a:ext uri="{FF2B5EF4-FFF2-40B4-BE49-F238E27FC236}">
                  <a16:creationId xmlns:a16="http://schemas.microsoft.com/office/drawing/2014/main" id="{08680C87-94DC-3D1F-3A1E-5AEC90E4A5B4}"/>
                </a:ext>
              </a:extLst>
            </p:cNvPr>
            <p:cNvSpPr/>
            <p:nvPr/>
          </p:nvSpPr>
          <p:spPr>
            <a:xfrm rot="16200000">
              <a:off x="4670823" y="2352376"/>
              <a:ext cx="3421700" cy="1769838"/>
            </a:xfrm>
            <a:prstGeom prst="ellipse">
              <a:avLst/>
            </a:prstGeom>
            <a:noFill/>
            <a:ln w="34925">
              <a:solidFill>
                <a:srgbClr val="FF0000"/>
              </a:solidFill>
              <a:prstDash val="sysDot"/>
              <a:extLst>
                <a:ext uri="{C807C97D-BFC1-408E-A445-0C87EB9F89A2}">
                  <ask:lineSketchStyleProps xmlns:ask="http://schemas.microsoft.com/office/drawing/2018/sketchyshapes" sd="1219033472">
                    <a:custGeom>
                      <a:avLst/>
                      <a:gdLst>
                        <a:gd name="connsiteX0" fmla="*/ 0 w 1190467"/>
                        <a:gd name="connsiteY0" fmla="*/ 249721 h 499442"/>
                        <a:gd name="connsiteX1" fmla="*/ 595234 w 1190467"/>
                        <a:gd name="connsiteY1" fmla="*/ 0 h 499442"/>
                        <a:gd name="connsiteX2" fmla="*/ 1190468 w 1190467"/>
                        <a:gd name="connsiteY2" fmla="*/ 249721 h 499442"/>
                        <a:gd name="connsiteX3" fmla="*/ 595234 w 1190467"/>
                        <a:gd name="connsiteY3" fmla="*/ 499442 h 499442"/>
                        <a:gd name="connsiteX4" fmla="*/ 0 w 1190467"/>
                        <a:gd name="connsiteY4" fmla="*/ 249721 h 49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467" h="499442" extrusionOk="0">
                          <a:moveTo>
                            <a:pt x="0" y="249721"/>
                          </a:moveTo>
                          <a:cubicBezTo>
                            <a:pt x="-4786" y="108852"/>
                            <a:pt x="219655" y="17580"/>
                            <a:pt x="595234" y="0"/>
                          </a:cubicBezTo>
                          <a:cubicBezTo>
                            <a:pt x="940633" y="3507"/>
                            <a:pt x="1172162" y="112386"/>
                            <a:pt x="1190468" y="249721"/>
                          </a:cubicBezTo>
                          <a:cubicBezTo>
                            <a:pt x="1187535" y="390502"/>
                            <a:pt x="914984" y="549127"/>
                            <a:pt x="595234" y="499442"/>
                          </a:cubicBezTo>
                          <a:cubicBezTo>
                            <a:pt x="263643" y="497882"/>
                            <a:pt x="18976" y="396705"/>
                            <a:pt x="0" y="24972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43" name="Graphic 142">
              <a:extLst>
                <a:ext uri="{FF2B5EF4-FFF2-40B4-BE49-F238E27FC236}">
                  <a16:creationId xmlns:a16="http://schemas.microsoft.com/office/drawing/2014/main" id="{EB16A2C9-B3B5-B32E-487B-987AB3DA0C34}"/>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r="49731"/>
            <a:stretch/>
          </p:blipFill>
          <p:spPr>
            <a:xfrm>
              <a:off x="5056902" y="1941645"/>
              <a:ext cx="1324766" cy="2632861"/>
            </a:xfrm>
            <a:prstGeom prst="rect">
              <a:avLst/>
            </a:prstGeom>
          </p:spPr>
        </p:pic>
      </p:grpSp>
      <p:cxnSp>
        <p:nvCxnSpPr>
          <p:cNvPr id="144" name="Connector: Elbow 143">
            <a:extLst>
              <a:ext uri="{FF2B5EF4-FFF2-40B4-BE49-F238E27FC236}">
                <a16:creationId xmlns:a16="http://schemas.microsoft.com/office/drawing/2014/main" id="{B0713B2B-7645-27A6-4914-CDA03AE5FC63}"/>
              </a:ext>
            </a:extLst>
          </p:cNvPr>
          <p:cNvCxnSpPr>
            <a:stCxn id="122" idx="3"/>
            <a:endCxn id="120" idx="1"/>
          </p:cNvCxnSpPr>
          <p:nvPr/>
        </p:nvCxnSpPr>
        <p:spPr>
          <a:xfrm flipV="1">
            <a:off x="1793762" y="4427126"/>
            <a:ext cx="290069" cy="340386"/>
          </a:xfrm>
          <a:prstGeom prst="bentConnector3">
            <a:avLst/>
          </a:prstGeom>
          <a:ln w="952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Connector: Elbow 144">
            <a:extLst>
              <a:ext uri="{FF2B5EF4-FFF2-40B4-BE49-F238E27FC236}">
                <a16:creationId xmlns:a16="http://schemas.microsoft.com/office/drawing/2014/main" id="{EDC7D6E8-5948-D51C-093D-9915447F037E}"/>
              </a:ext>
            </a:extLst>
          </p:cNvPr>
          <p:cNvCxnSpPr>
            <a:cxnSpLocks/>
          </p:cNvCxnSpPr>
          <p:nvPr/>
        </p:nvCxnSpPr>
        <p:spPr>
          <a:xfrm>
            <a:off x="3534782" y="4427126"/>
            <a:ext cx="286130" cy="340386"/>
          </a:xfrm>
          <a:prstGeom prst="bentConnector3">
            <a:avLst/>
          </a:prstGeom>
          <a:ln w="952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46" name="TextBox 145">
            <a:extLst>
              <a:ext uri="{FF2B5EF4-FFF2-40B4-BE49-F238E27FC236}">
                <a16:creationId xmlns:a16="http://schemas.microsoft.com/office/drawing/2014/main" id="{9A67E971-8F06-A6FA-DDB5-1D5B05C3120C}"/>
              </a:ext>
            </a:extLst>
          </p:cNvPr>
          <p:cNvSpPr txBox="1"/>
          <p:nvPr/>
        </p:nvSpPr>
        <p:spPr>
          <a:xfrm>
            <a:off x="234199" y="1411513"/>
            <a:ext cx="5944828" cy="830997"/>
          </a:xfrm>
          <a:prstGeom prst="rect">
            <a:avLst/>
          </a:prstGeom>
          <a:noFill/>
        </p:spPr>
        <p:txBody>
          <a:bodyPr wrap="square">
            <a:spAutoFit/>
          </a:bodyPr>
          <a:lstStyle/>
          <a:p>
            <a:r>
              <a:rPr lang="en-US" sz="2400" b="1">
                <a:latin typeface="+mj-lt"/>
              </a:rPr>
              <a:t>Step 2: </a:t>
            </a:r>
            <a:r>
              <a:rPr lang="en-US" sz="2400">
                <a:latin typeface="+mj-lt"/>
              </a:rPr>
              <a:t>Use different density models to </a:t>
            </a:r>
          </a:p>
          <a:p>
            <a:r>
              <a:rPr lang="en-US" sz="2400">
                <a:latin typeface="+mj-lt"/>
              </a:rPr>
              <a:t>re-determine the ICESat-2 orbit using GEODYN</a:t>
            </a:r>
          </a:p>
        </p:txBody>
      </p:sp>
      <p:grpSp>
        <p:nvGrpSpPr>
          <p:cNvPr id="147" name="Group 146">
            <a:extLst>
              <a:ext uri="{FF2B5EF4-FFF2-40B4-BE49-F238E27FC236}">
                <a16:creationId xmlns:a16="http://schemas.microsoft.com/office/drawing/2014/main" id="{0BB42903-C571-B710-DA2F-A577C83D5032}"/>
              </a:ext>
            </a:extLst>
          </p:cNvPr>
          <p:cNvGrpSpPr/>
          <p:nvPr/>
        </p:nvGrpSpPr>
        <p:grpSpPr>
          <a:xfrm>
            <a:off x="1255890" y="2629426"/>
            <a:ext cx="2421957" cy="1248494"/>
            <a:chOff x="1182846" y="1881961"/>
            <a:chExt cx="2421957" cy="1248494"/>
          </a:xfrm>
        </p:grpSpPr>
        <p:grpSp>
          <p:nvGrpSpPr>
            <p:cNvPr id="148" name="Group 147">
              <a:extLst>
                <a:ext uri="{FF2B5EF4-FFF2-40B4-BE49-F238E27FC236}">
                  <a16:creationId xmlns:a16="http://schemas.microsoft.com/office/drawing/2014/main" id="{D2823B9F-3128-FDBC-484D-C9B60F3266B9}"/>
                </a:ext>
              </a:extLst>
            </p:cNvPr>
            <p:cNvGrpSpPr/>
            <p:nvPr/>
          </p:nvGrpSpPr>
          <p:grpSpPr>
            <a:xfrm>
              <a:off x="1585662" y="1881961"/>
              <a:ext cx="505266" cy="893066"/>
              <a:chOff x="5056902" y="905304"/>
              <a:chExt cx="2649526" cy="4683087"/>
            </a:xfrm>
          </p:grpSpPr>
          <p:pic>
            <p:nvPicPr>
              <p:cNvPr id="151" name="Graphic 150">
                <a:extLst>
                  <a:ext uri="{FF2B5EF4-FFF2-40B4-BE49-F238E27FC236}">
                    <a16:creationId xmlns:a16="http://schemas.microsoft.com/office/drawing/2014/main" id="{26BCCF91-5B6D-2CC9-5946-FF68C8CC52B7}"/>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49731"/>
              <a:stretch/>
            </p:blipFill>
            <p:spPr>
              <a:xfrm>
                <a:off x="6381663" y="1941167"/>
                <a:ext cx="1324765" cy="2633817"/>
              </a:xfrm>
              <a:prstGeom prst="rect">
                <a:avLst/>
              </a:prstGeom>
            </p:spPr>
          </p:pic>
          <p:sp>
            <p:nvSpPr>
              <p:cNvPr id="152" name="Oval 151">
                <a:extLst>
                  <a:ext uri="{FF2B5EF4-FFF2-40B4-BE49-F238E27FC236}">
                    <a16:creationId xmlns:a16="http://schemas.microsoft.com/office/drawing/2014/main" id="{930FA1F2-1C1C-B5A2-671F-5E39E817F50A}"/>
                  </a:ext>
                </a:extLst>
              </p:cNvPr>
              <p:cNvSpPr/>
              <p:nvPr/>
            </p:nvSpPr>
            <p:spPr>
              <a:xfrm rot="16200000">
                <a:off x="4050176" y="2584467"/>
                <a:ext cx="4683087" cy="1324761"/>
              </a:xfrm>
              <a:prstGeom prst="ellipse">
                <a:avLst/>
              </a:prstGeom>
              <a:noFill/>
              <a:ln w="34925">
                <a:solidFill>
                  <a:srgbClr val="7030A0"/>
                </a:solidFill>
                <a:prstDash val="sysDot"/>
                <a:extLst>
                  <a:ext uri="{C807C97D-BFC1-408E-A445-0C87EB9F89A2}">
                    <ask:lineSketchStyleProps xmlns:ask="http://schemas.microsoft.com/office/drawing/2018/sketchyshapes" sd="1219033472">
                      <a:custGeom>
                        <a:avLst/>
                        <a:gdLst>
                          <a:gd name="connsiteX0" fmla="*/ 0 w 1190467"/>
                          <a:gd name="connsiteY0" fmla="*/ 249721 h 499442"/>
                          <a:gd name="connsiteX1" fmla="*/ 595234 w 1190467"/>
                          <a:gd name="connsiteY1" fmla="*/ 0 h 499442"/>
                          <a:gd name="connsiteX2" fmla="*/ 1190468 w 1190467"/>
                          <a:gd name="connsiteY2" fmla="*/ 249721 h 499442"/>
                          <a:gd name="connsiteX3" fmla="*/ 595234 w 1190467"/>
                          <a:gd name="connsiteY3" fmla="*/ 499442 h 499442"/>
                          <a:gd name="connsiteX4" fmla="*/ 0 w 1190467"/>
                          <a:gd name="connsiteY4" fmla="*/ 249721 h 499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467" h="499442" extrusionOk="0">
                            <a:moveTo>
                              <a:pt x="0" y="249721"/>
                            </a:moveTo>
                            <a:cubicBezTo>
                              <a:pt x="-4786" y="108852"/>
                              <a:pt x="219655" y="17580"/>
                              <a:pt x="595234" y="0"/>
                            </a:cubicBezTo>
                            <a:cubicBezTo>
                              <a:pt x="940633" y="3507"/>
                              <a:pt x="1172162" y="112386"/>
                              <a:pt x="1190468" y="249721"/>
                            </a:cubicBezTo>
                            <a:cubicBezTo>
                              <a:pt x="1187535" y="390502"/>
                              <a:pt x="914984" y="549127"/>
                              <a:pt x="595234" y="499442"/>
                            </a:cubicBezTo>
                            <a:cubicBezTo>
                              <a:pt x="263643" y="497882"/>
                              <a:pt x="18976" y="396705"/>
                              <a:pt x="0" y="249721"/>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53" name="Graphic 152">
                <a:extLst>
                  <a:ext uri="{FF2B5EF4-FFF2-40B4-BE49-F238E27FC236}">
                    <a16:creationId xmlns:a16="http://schemas.microsoft.com/office/drawing/2014/main" id="{C2E51BB9-F80D-11AF-5A58-17D6387D1CF4}"/>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r="49731"/>
              <a:stretch/>
            </p:blipFill>
            <p:spPr>
              <a:xfrm>
                <a:off x="5056902" y="1941645"/>
                <a:ext cx="1324766" cy="2632861"/>
              </a:xfrm>
              <a:prstGeom prst="rect">
                <a:avLst/>
              </a:prstGeom>
            </p:spPr>
          </p:pic>
        </p:grpSp>
        <p:pic>
          <p:nvPicPr>
            <p:cNvPr id="149" name="Picture 148">
              <a:extLst>
                <a:ext uri="{FF2B5EF4-FFF2-40B4-BE49-F238E27FC236}">
                  <a16:creationId xmlns:a16="http://schemas.microsoft.com/office/drawing/2014/main" id="{CE6299E0-4B87-B4E6-4803-5BADCB20A784}"/>
                </a:ext>
              </a:extLst>
            </p:cNvPr>
            <p:cNvPicPr>
              <a:picLocks noChangeAspect="1"/>
            </p:cNvPicPr>
            <p:nvPr/>
          </p:nvPicPr>
          <p:blipFill>
            <a:blip r:embed="rId11"/>
            <a:stretch>
              <a:fillRect/>
            </a:stretch>
          </p:blipFill>
          <p:spPr>
            <a:xfrm>
              <a:off x="1182846" y="2183229"/>
              <a:ext cx="717791" cy="265634"/>
            </a:xfrm>
            <a:prstGeom prst="rect">
              <a:avLst/>
            </a:prstGeom>
          </p:spPr>
        </p:pic>
        <p:sp>
          <p:nvSpPr>
            <p:cNvPr id="150" name="Oval 149">
              <a:extLst>
                <a:ext uri="{FF2B5EF4-FFF2-40B4-BE49-F238E27FC236}">
                  <a16:creationId xmlns:a16="http://schemas.microsoft.com/office/drawing/2014/main" id="{25BEA910-CDCA-B713-B4D2-E8641B0CC15D}"/>
                </a:ext>
              </a:extLst>
            </p:cNvPr>
            <p:cNvSpPr/>
            <p:nvPr/>
          </p:nvSpPr>
          <p:spPr>
            <a:xfrm>
              <a:off x="1937610" y="2090527"/>
              <a:ext cx="1667193" cy="1039928"/>
            </a:xfrm>
            <a:prstGeom prst="ellipse">
              <a:avLst/>
            </a:prstGeom>
            <a:solidFill>
              <a:srgbClr val="7030A0"/>
            </a:solidFill>
            <a:ln>
              <a:solidFill>
                <a:schemeClr val="bg1">
                  <a:lumMod val="75000"/>
                </a:schemeClr>
              </a:solid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1600">
                  <a:solidFill>
                    <a:schemeClr val="bg1"/>
                  </a:solidFill>
                </a:rPr>
                <a:t>Use ICESat-2 POD as PCE Tracking data</a:t>
              </a:r>
            </a:p>
          </p:txBody>
        </p:sp>
      </p:grpSp>
      <p:sp>
        <p:nvSpPr>
          <p:cNvPr id="154" name="TextBox 153">
            <a:extLst>
              <a:ext uri="{FF2B5EF4-FFF2-40B4-BE49-F238E27FC236}">
                <a16:creationId xmlns:a16="http://schemas.microsoft.com/office/drawing/2014/main" id="{CF3EB2B4-D10A-AA24-E975-1CBAA76355E6}"/>
              </a:ext>
            </a:extLst>
          </p:cNvPr>
          <p:cNvSpPr txBox="1"/>
          <p:nvPr/>
        </p:nvSpPr>
        <p:spPr>
          <a:xfrm>
            <a:off x="234199" y="603876"/>
            <a:ext cx="5944828" cy="830997"/>
          </a:xfrm>
          <a:prstGeom prst="rect">
            <a:avLst/>
          </a:prstGeom>
          <a:noFill/>
        </p:spPr>
        <p:txBody>
          <a:bodyPr wrap="square">
            <a:spAutoFit/>
          </a:bodyPr>
          <a:lstStyle/>
          <a:p>
            <a:r>
              <a:rPr lang="en-US" sz="2400" b="1">
                <a:latin typeface="+mj-lt"/>
              </a:rPr>
              <a:t>Step 1: </a:t>
            </a:r>
            <a:r>
              <a:rPr lang="en-US" sz="2400">
                <a:latin typeface="+mj-lt"/>
              </a:rPr>
              <a:t> </a:t>
            </a:r>
            <a:r>
              <a:rPr lang="en-US" sz="2400" b="0" i="0">
                <a:effectLst/>
                <a:latin typeface="+mj-lt"/>
              </a:rPr>
              <a:t>Prepare GEODYN II for drag study using ICESAT-2 input parameters</a:t>
            </a:r>
            <a:endParaRPr lang="en-US" sz="2400" b="1">
              <a:latin typeface="+mj-lt"/>
            </a:endParaRPr>
          </a:p>
        </p:txBody>
      </p:sp>
      <p:sp>
        <p:nvSpPr>
          <p:cNvPr id="155" name="Rectangle 154">
            <a:extLst>
              <a:ext uri="{FF2B5EF4-FFF2-40B4-BE49-F238E27FC236}">
                <a16:creationId xmlns:a16="http://schemas.microsoft.com/office/drawing/2014/main" id="{95C2A809-19C3-56E8-7EF9-EA8313EA57FF}"/>
              </a:ext>
            </a:extLst>
          </p:cNvPr>
          <p:cNvSpPr/>
          <p:nvPr/>
        </p:nvSpPr>
        <p:spPr>
          <a:xfrm>
            <a:off x="178408" y="603543"/>
            <a:ext cx="6089026" cy="781792"/>
          </a:xfrm>
          <a:prstGeom prst="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Isosceles Triangle 157">
            <a:extLst>
              <a:ext uri="{FF2B5EF4-FFF2-40B4-BE49-F238E27FC236}">
                <a16:creationId xmlns:a16="http://schemas.microsoft.com/office/drawing/2014/main" id="{BC373F6A-F1A7-1E75-09D8-EC4E98F77FD9}"/>
              </a:ext>
            </a:extLst>
          </p:cNvPr>
          <p:cNvSpPr/>
          <p:nvPr/>
        </p:nvSpPr>
        <p:spPr>
          <a:xfrm rot="13280216">
            <a:off x="5956380" y="3277261"/>
            <a:ext cx="219232" cy="1613303"/>
          </a:xfrm>
          <a:prstGeom prst="triangle">
            <a:avLst>
              <a:gd name="adj" fmla="val 20435"/>
            </a:avLst>
          </a:prstGeom>
          <a:solidFill>
            <a:srgbClr val="B4C7E7"/>
          </a:solidFill>
          <a:ln w="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29E71C47-C630-1026-E462-0FE053368D7D}"/>
              </a:ext>
            </a:extLst>
          </p:cNvPr>
          <p:cNvSpPr/>
          <p:nvPr/>
        </p:nvSpPr>
        <p:spPr>
          <a:xfrm rot="14592396">
            <a:off x="4441471" y="1328469"/>
            <a:ext cx="454144" cy="3639959"/>
          </a:xfrm>
          <a:prstGeom prst="triangle">
            <a:avLst>
              <a:gd name="adj" fmla="val 20435"/>
            </a:avLst>
          </a:prstGeom>
          <a:solidFill>
            <a:srgbClr val="B4C7E7"/>
          </a:solidFill>
          <a:ln w="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Speech Bubble: Rectangle with Corners Rounded 174">
            <a:extLst>
              <a:ext uri="{FF2B5EF4-FFF2-40B4-BE49-F238E27FC236}">
                <a16:creationId xmlns:a16="http://schemas.microsoft.com/office/drawing/2014/main" id="{53EE9A36-DA1F-C036-5AD0-3259F7A0CE4D}"/>
              </a:ext>
            </a:extLst>
          </p:cNvPr>
          <p:cNvSpPr/>
          <p:nvPr/>
        </p:nvSpPr>
        <p:spPr>
          <a:xfrm>
            <a:off x="6170774" y="1699456"/>
            <a:ext cx="3427120" cy="2636624"/>
          </a:xfrm>
          <a:prstGeom prst="wedgeRoundRectCallout">
            <a:avLst>
              <a:gd name="adj1" fmla="val -13606"/>
              <a:gd name="adj2" fmla="val -717"/>
              <a:gd name="adj3" fmla="val 16667"/>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solidFill>
                  <a:schemeClr val="tx1"/>
                </a:solidFill>
              </a:rPr>
              <a:t>Construct an ICESat-2 </a:t>
            </a:r>
          </a:p>
          <a:p>
            <a:r>
              <a:rPr lang="en-US" b="1">
                <a:solidFill>
                  <a:schemeClr val="tx1"/>
                </a:solidFill>
              </a:rPr>
              <a:t>POD-based orbit fit using each density model</a:t>
            </a:r>
            <a:endParaRPr lang="en-US">
              <a:solidFill>
                <a:schemeClr val="tx1"/>
              </a:solidFill>
            </a:endParaRPr>
          </a:p>
          <a:p>
            <a:pPr marL="285750" indent="-285750">
              <a:buFont typeface="Arial" panose="020B0604020202020204" pitchFamily="34" charset="0"/>
              <a:buChar char="•"/>
            </a:pPr>
            <a:r>
              <a:rPr lang="en-US">
                <a:solidFill>
                  <a:schemeClr val="tx1"/>
                </a:solidFill>
              </a:rPr>
              <a:t>Semi-empirical models are written directly into the GEODYN source code.</a:t>
            </a:r>
          </a:p>
          <a:p>
            <a:pPr marL="285750" indent="-285750">
              <a:buFont typeface="Arial" panose="020B0604020202020204" pitchFamily="34" charset="0"/>
              <a:buChar char="•"/>
            </a:pPr>
            <a:r>
              <a:rPr lang="en-US">
                <a:solidFill>
                  <a:schemeClr val="tx1"/>
                </a:solidFill>
              </a:rPr>
              <a:t>More complex physics-based model outputs are interfaced via Kamodo </a:t>
            </a:r>
          </a:p>
        </p:txBody>
      </p:sp>
    </p:spTree>
    <p:extLst>
      <p:ext uri="{BB962C8B-B14F-4D97-AF65-F5344CB8AC3E}">
        <p14:creationId xmlns:p14="http://schemas.microsoft.com/office/powerpoint/2010/main" val="2429422666"/>
      </p:ext>
    </p:extLst>
  </p:cSld>
  <p:clrMapOvr>
    <a:masterClrMapping/>
  </p:clrMapOvr>
</p:sld>
</file>

<file path=ppt/theme/theme1.xml><?xml version="1.0" encoding="utf-8"?>
<a:theme xmlns:a="http://schemas.openxmlformats.org/drawingml/2006/main" name="defaul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76F2C398E883245A5B4A3709B596BF1" ma:contentTypeVersion="12" ma:contentTypeDescription="Create a new document." ma:contentTypeScope="" ma:versionID="ddb50e5f74bc789e55569b34598d0f6c">
  <xsd:schema xmlns:xsd="http://www.w3.org/2001/XMLSchema" xmlns:xs="http://www.w3.org/2001/XMLSchema" xmlns:p="http://schemas.microsoft.com/office/2006/metadata/properties" xmlns:ns3="94da132a-6ac8-4982-9041-12301a83ae92" xmlns:ns4="bf3b0895-08d1-4968-9f87-f51bd7487599" targetNamespace="http://schemas.microsoft.com/office/2006/metadata/properties" ma:root="true" ma:fieldsID="789e8ae0a550a491040dd841815223f3" ns3:_="" ns4:_="">
    <xsd:import namespace="94da132a-6ac8-4982-9041-12301a83ae92"/>
    <xsd:import namespace="bf3b0895-08d1-4968-9f87-f51bd748759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da132a-6ac8-4982-9041-12301a83ae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f3b0895-08d1-4968-9f87-f51bd748759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EEC5F9-6614-499D-9285-9A3DD4A230FA}">
  <ds:schemaRefs>
    <ds:schemaRef ds:uri="http://schemas.microsoft.com/sharepoint/v3/contenttype/forms"/>
  </ds:schemaRefs>
</ds:datastoreItem>
</file>

<file path=customXml/itemProps2.xml><?xml version="1.0" encoding="utf-8"?>
<ds:datastoreItem xmlns:ds="http://schemas.openxmlformats.org/officeDocument/2006/customXml" ds:itemID="{8F33791A-4339-4E28-878D-E01D6809340A}">
  <ds:schemaRefs>
    <ds:schemaRef ds:uri="94da132a-6ac8-4982-9041-12301a83ae92"/>
    <ds:schemaRef ds:uri="bf3b0895-08d1-4968-9f87-f51bd748759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BD23067-3B42-4847-A2F2-26CEA9ACEC63}">
  <ds:schemaRefs>
    <ds:schemaRef ds:uri="94da132a-6ac8-4982-9041-12301a83ae92"/>
    <ds:schemaRef ds:uri="bf3b0895-08d1-4968-9f87-f51bd748759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TotalTime>
  <Words>2577</Words>
  <Application>Microsoft Office PowerPoint</Application>
  <PresentationFormat>Widescreen</PresentationFormat>
  <Paragraphs>532</Paragraphs>
  <Slides>25</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Cambria Math</vt:lpstr>
      <vt:lpstr>Segoe UI</vt:lpstr>
      <vt:lpstr>Slack-Lato</vt:lpstr>
      <vt:lpstr>default</vt:lpstr>
      <vt:lpstr>Validating Thermospheric  Neutral Density Models using  GEODYN’s Precision Orbit Determination</vt:lpstr>
      <vt:lpstr>PowerPoint Presentation</vt:lpstr>
      <vt:lpstr>Validation as Motivation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Validation Metrics for Model Densities are the  In-track Residuals and the In-Track RMS errors</vt:lpstr>
      <vt:lpstr>Results and Discussion</vt:lpstr>
      <vt:lpstr>Results and Discussion</vt:lpstr>
      <vt:lpstr>Results and Discussion</vt:lpstr>
      <vt:lpstr>Results and Discussion</vt:lpstr>
      <vt:lpstr>Results and Discussion</vt:lpstr>
      <vt:lpstr>Results and Discussion</vt:lpstr>
      <vt:lpstr>Results and Discussion</vt:lpstr>
      <vt:lpstr>Results and Discussion</vt:lpstr>
      <vt:lpstr>Results and Discussion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Investigation of the  Day-to-Night Ratio in the  Thermosphere Mass Density</dc:title>
  <dc:creator>Zachary Carson Waldron</dc:creator>
  <cp:lastModifiedBy>zachwaldron4@gmail.com</cp:lastModifiedBy>
  <cp:revision>2</cp:revision>
  <dcterms:created xsi:type="dcterms:W3CDTF">2020-10-21T21:18:21Z</dcterms:created>
  <dcterms:modified xsi:type="dcterms:W3CDTF">2022-06-08T21:56:53Z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0x010100776F2C398E883245A5B4A3709B596BF1</vt:lpwstr>
  </property>
</Properties>
</file>