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DAB29-CEB8-4D42-BB2A-2FF162F218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67F797-E590-4F5F-8F01-A6C84F6FC0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DD208-4A13-4A3A-9A61-4C18CCC32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A800-A0F9-46D3-993A-469978ECA551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D4A37-44F5-457F-AD1D-86518CD06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13F61-59CA-4BEC-89A1-DEBFDC0D8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A559E-4714-4E17-BF05-FE36258D7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39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2DACE-2696-46C8-9B52-4CAA9C82A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A3972D-A5C0-44B1-891E-E6EDACCA3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53CD47-AFED-45A1-9E22-735EF18E9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A800-A0F9-46D3-993A-469978ECA551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54BF7-BA4F-4099-8568-5ECE9AF5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37CDA-0135-44D6-983C-BB547601A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A559E-4714-4E17-BF05-FE36258D7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025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787A6F-73EF-48ED-B42C-B149F41699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2C2AD2-5119-4A8E-8C77-639192EC31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3E9ADF-CC39-4628-AF0B-B6045EAEE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A800-A0F9-46D3-993A-469978ECA551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889CE-DAB9-4427-BD8E-6C12B8AEE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AEFE1-C761-4353-B4C1-29F3FFE4B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A559E-4714-4E17-BF05-FE36258D7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74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3A528-81B6-4771-87D0-57287A372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B9CE6-9C97-468D-926C-4A1088EA4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820C72-F94B-4DC4-9D9C-3107C7BBD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A800-A0F9-46D3-993A-469978ECA551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0EC45-5C73-4C55-96A7-0C21A887F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4C212-3D3C-4486-8700-12A0BADC3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A559E-4714-4E17-BF05-FE36258D7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66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8F285-D21C-4F7B-B9DF-54A0656CA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9C9B6B-BC9B-4AB8-9983-ADF332A1D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A1CF0-3775-4CFB-A153-445C537BF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A800-A0F9-46D3-993A-469978ECA551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688F9-45BE-4C1F-B5EA-7CBD694EE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A53DC-97B0-4D25-928E-F4E4CE314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A559E-4714-4E17-BF05-FE36258D7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0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68CED-70D0-4065-A761-1A3730BCE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1A7FB-C7E3-424D-AA89-7B0826CAA7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7172F7-141A-46B0-9D72-5BEFD53C94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10A91F-0E69-4CF8-99FB-7D9584C76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A800-A0F9-46D3-993A-469978ECA551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014139-C562-4EFD-AD01-D990DF0B8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EED424-525C-426D-AE1C-9C3A4EA6B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A559E-4714-4E17-BF05-FE36258D7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60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99125-8A45-4B08-98A8-A62573DD4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4771CB-D892-48D1-BDDB-7DE103CCF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3EFC1B-D585-44FE-89CF-A921BA8426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F082AC-1561-4430-AEF6-666668595B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310307-AD64-463E-9B99-82D393B3E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EEE2C7-E389-4377-98BA-EB0EE0580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A800-A0F9-46D3-993A-469978ECA551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DB948A-87E0-4C55-B63B-47747CF12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192BD9-8488-4D1C-8336-1A0A99C40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A559E-4714-4E17-BF05-FE36258D7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646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8DDFA-592A-4055-9B80-51819A9BB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1C2284-488E-445F-A574-55FCC7E59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A800-A0F9-46D3-993A-469978ECA551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33EE75-6C06-4DC5-AA4A-74D4DAB85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E03FEC-A5B3-4E9C-B4B2-CB2651E2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A559E-4714-4E17-BF05-FE36258D7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09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3B78E9-274E-4B91-B5F1-FA772B693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A800-A0F9-46D3-993A-469978ECA551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743F78-67EC-4959-860E-88C927634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2C5F6E-DDA1-414A-8706-987DC9CAB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A559E-4714-4E17-BF05-FE36258D7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8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AFC92-7057-45D6-ACA4-80D8A0951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AC6BE-A31D-4B7E-B63E-23D60A4B6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4A9387-7B84-48F1-85BF-72250936FC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AC7C5E-32F4-41A3-9C40-7BB133250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A800-A0F9-46D3-993A-469978ECA551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4487E4-83C9-4798-A79A-1648DDBFA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BB8EF9-AD1E-42E8-8526-1056D5280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A559E-4714-4E17-BF05-FE36258D7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13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7540E-40E2-4D4D-A692-FADE4AEBB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1D044D-5FFD-444C-B011-1954F26283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F4E80E-F592-4D75-A7D6-488BB08BF4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DA1D7D-2B3D-43DB-AB57-F8035E8F4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A800-A0F9-46D3-993A-469978ECA551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6B789E-39B8-45EA-93BE-0B348450C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E46C9B-D480-4F4D-A31A-6AB5F595B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A559E-4714-4E17-BF05-FE36258D7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0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B87A8B-AB21-4CD8-8136-7E847C751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1792DE-7879-4A41-8481-1616E77E1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250460-BFAC-4469-AD7D-210E96373F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9A800-A0F9-46D3-993A-469978ECA551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82DA0-52DF-4698-BA86-278E232A6F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91E9C-EF87-42E6-B0A7-D1E7160588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A559E-4714-4E17-BF05-FE36258D7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4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7B78E-A47C-42CB-9E9A-252441BD23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Model capabilities/models needed for space</a:t>
            </a:r>
            <a:br>
              <a:rPr lang="en-US" dirty="0"/>
            </a:br>
            <a:r>
              <a:rPr lang="en-US" dirty="0"/>
              <a:t>weather applications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964C43-A3A7-4DBF-96C5-0369B68B55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Paul O’Brien</a:t>
            </a:r>
          </a:p>
        </p:txBody>
      </p:sp>
    </p:spTree>
    <p:extLst>
      <p:ext uri="{BB962C8B-B14F-4D97-AF65-F5344CB8AC3E}">
        <p14:creationId xmlns:p14="http://schemas.microsoft.com/office/powerpoint/2010/main" val="1680333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025E8-5532-4574-8290-CFC382DD5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Satellite and EMI anomaly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17474-D273-4E2F-97A4-F0014E7AF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Surface charging hazards: ~1-10 keV electron plasma in aurora, ring current, and plasma sheet, or quantities correlated with the plasma/hazard</a:t>
            </a:r>
          </a:p>
          <a:p>
            <a:r>
              <a:rPr lang="en-US" dirty="0"/>
              <a:t>SEP geomagnetic cutoff: where is the SEE and dose hazard, where is the absorption?</a:t>
            </a:r>
          </a:p>
          <a:p>
            <a:r>
              <a:rPr lang="en-US" dirty="0"/>
              <a:t>Radiation belt electrons, especially in LEO</a:t>
            </a:r>
          </a:p>
          <a:p>
            <a:r>
              <a:rPr lang="en-US" dirty="0"/>
              <a:t>Auroral and equatorial scintillation indicators: auroral energy input and/or electric field, equatorial plasma bubbles, etc.</a:t>
            </a:r>
          </a:p>
          <a:p>
            <a:r>
              <a:rPr lang="en-US" dirty="0"/>
              <a:t>Quantitative performance: data driven and data assimilation</a:t>
            </a:r>
          </a:p>
        </p:txBody>
      </p:sp>
    </p:spTree>
    <p:extLst>
      <p:ext uri="{BB962C8B-B14F-4D97-AF65-F5344CB8AC3E}">
        <p14:creationId xmlns:p14="http://schemas.microsoft.com/office/powerpoint/2010/main" val="307532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ADDCC28-9A5C-4DFE-9B9E-A58CDD11E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questions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8D89BC7-2727-444A-96DE-3F00FF98C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0938"/>
            <a:ext cx="10515600" cy="489470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What are the hits and misses of the current modeling of the near-Earth radiation and space plasma environment?</a:t>
            </a:r>
          </a:p>
          <a:p>
            <a:pPr lvl="1"/>
            <a:r>
              <a:rPr lang="en-US" dirty="0"/>
              <a:t>Not covering LEO</a:t>
            </a:r>
          </a:p>
          <a:p>
            <a:pPr lvl="1"/>
            <a:r>
              <a:rPr lang="en-US" dirty="0"/>
              <a:t>Still largely running events, not climatologically significant intervals (or long enough to train AI/ML models)</a:t>
            </a:r>
          </a:p>
          <a:p>
            <a:r>
              <a:rPr lang="en-US" dirty="0"/>
              <a:t>What more can be done to improve the current modeling capabilities? </a:t>
            </a:r>
          </a:p>
          <a:p>
            <a:pPr lvl="1"/>
            <a:r>
              <a:rPr lang="en-US" dirty="0"/>
              <a:t>Add LEO modules</a:t>
            </a:r>
          </a:p>
          <a:p>
            <a:pPr lvl="1"/>
            <a:r>
              <a:rPr lang="en-US" dirty="0"/>
              <a:t>Data driven and data assimilation</a:t>
            </a:r>
          </a:p>
          <a:p>
            <a:pPr lvl="1"/>
            <a:r>
              <a:rPr lang="en-US" dirty="0"/>
              <a:t>Solar wind driven models of wave-particle interactions (density, VLF, ULF)</a:t>
            </a:r>
          </a:p>
          <a:p>
            <a:pPr lvl="1"/>
            <a:r>
              <a:rPr lang="en-US" dirty="0"/>
              <a:t>Solar wind driven models of boundary conditions</a:t>
            </a:r>
          </a:p>
          <a:p>
            <a:pPr lvl="1"/>
            <a:r>
              <a:rPr lang="en-US" dirty="0"/>
              <a:t>Long-term, publicly available runs (reanalysis)</a:t>
            </a:r>
          </a:p>
          <a:p>
            <a:r>
              <a:rPr lang="en-US" dirty="0"/>
              <a:t>What new data and/or modeling capabilities are needed to enable accurate modelling of near-Earth radiation and space plasma environment?</a:t>
            </a:r>
          </a:p>
          <a:p>
            <a:pPr lvl="1"/>
            <a:r>
              <a:rPr lang="en-US" dirty="0"/>
              <a:t>Real-time LEO data</a:t>
            </a:r>
          </a:p>
          <a:p>
            <a:pPr lvl="1"/>
            <a:r>
              <a:rPr lang="en-US" dirty="0"/>
              <a:t>Forensic models: best estimate of what just happened given observations</a:t>
            </a:r>
          </a:p>
          <a:p>
            <a:pPr lvl="1"/>
            <a:r>
              <a:rPr lang="en-US" dirty="0"/>
              <a:t>Long-term probabilistic forecasts</a:t>
            </a:r>
          </a:p>
        </p:txBody>
      </p:sp>
    </p:spTree>
    <p:extLst>
      <p:ext uri="{BB962C8B-B14F-4D97-AF65-F5344CB8AC3E}">
        <p14:creationId xmlns:p14="http://schemas.microsoft.com/office/powerpoint/2010/main" val="3878108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229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Model capabilities/models needed for space weather applications</vt:lpstr>
      <vt:lpstr>Satellite and EMI anomaly needs</vt:lpstr>
      <vt:lpstr>Other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capabilities/models needed for space weather applications</dc:title>
  <dc:creator>T Paul O'Brien</dc:creator>
  <cp:lastModifiedBy>T Paul O'Brien</cp:lastModifiedBy>
  <cp:revision>5</cp:revision>
  <dcterms:created xsi:type="dcterms:W3CDTF">2022-06-06T13:57:25Z</dcterms:created>
  <dcterms:modified xsi:type="dcterms:W3CDTF">2022-06-07T14:23:45Z</dcterms:modified>
</cp:coreProperties>
</file>