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2"/>
    <p:restoredTop sz="94068"/>
  </p:normalViewPr>
  <p:slideViewPr>
    <p:cSldViewPr snapToGrid="0" snapToObjects="1">
      <p:cViewPr varScale="1">
        <p:scale>
          <a:sx n="108" d="100"/>
          <a:sy n="108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78DA-BFF1-5B8A-676C-E7C3F21C1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EEDDD-5825-A69F-2797-B0039F6FD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46187-A413-75F6-B23D-A7A5DA59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E7A3B-F38D-CB5A-ED21-9B579CD3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D9D42-6261-5D14-D5AE-D41CCE2B7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6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88A2-2AEE-5293-4590-6439F1550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FD52D-379C-BF84-B482-13365E013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86B83-983B-AE41-FB6B-05EF0C16E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E98C3-6686-C273-4ABD-B46FC426D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5D003-E7FD-4379-A761-92CC97F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B6ECF6-3710-EBA5-12DC-EC7512D62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D38A6-2E86-1E10-F408-20DC765BC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D0444-9CD5-4182-B609-7DC8E69C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E3141-2CAF-B246-D44A-5DB059B6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D623-5C2A-32C9-0E10-9DD1AC61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4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17A3E-C2C4-D9A3-1B86-9A4D857D6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978DD-5548-CD11-B719-F31B8FEA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9EE6A-AF3E-6C33-9F66-BAA0D495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61A66-867D-C6D5-6A4D-25AEE546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43132-35BA-C77D-F691-D7D64E76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8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7C53A-705B-18A6-6FB4-BB4482D1E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AF70E-48EA-68C0-7318-32D28BE56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287A0-0745-5189-B290-7DB373FB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6859D-3A12-4B41-94CD-346A50C2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C207B-9BB1-A259-4944-C5065E46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7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BDE41-4F3D-8AE3-6732-6E80E5FE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890E-99A8-5D4F-0383-1DF52805F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D4E82-7CAB-42D5-4D70-AFFE70C85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926C2-CBD4-8749-4B78-3B23002A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F16C2-A005-DF90-6444-0D713975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64AF3-D48C-F2A9-371D-1E6B24A2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1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D177-085B-FC05-FCB3-6D069DD1D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05C44-5543-399C-28BC-ED37C9C44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AAADC-156A-BC39-6110-17440C1BE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0163C7-4FAD-5892-4E99-DD1A17226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A54F7-BE4B-2ED6-1F13-BB29B7779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2317CE-E486-63A4-E9D7-E0B35715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DDFADD-B39E-D9B9-37BD-F1956CC3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E7420E-FE8C-8D17-CFD8-EEA55FA65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8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ABC1-B802-604D-35ED-1DEED279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6DE77-F373-6095-CF8A-50D60772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A6672-1605-440C-1A89-4E1BA515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D629F-0437-1CCC-CE04-EDF0D6A4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1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A9A8E-E54F-5EED-A6A3-4A0B97DD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797C3-C904-73C7-CAF6-9E847044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BF9F6-7686-476C-39D7-0ABBA7C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5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E9904-2903-3FF4-0CE4-2F1FEE0A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82FB1-1B6D-040B-47E9-AF9027542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790F0-FD1A-6E09-2E27-A19AE31BB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9D6DC-A134-6F89-FE59-22B5EEC50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8F9FC-FAE4-3079-0F3C-7569762C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BA985-E8AB-D2C2-7F49-1BA988B21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3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A264-9D81-A455-FF59-091A42F04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8A6235-9AFB-E191-B65E-1C9776F4B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FFF91-5B4A-AE34-033D-DDA5D4E69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ED080-44E2-670D-C5E2-A85E6739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7CBFF-B6ED-15BD-82D4-7896AB9E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AC6DB-1C35-F205-5DDA-24E07C96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9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70569D-B599-6028-0609-7DDD70DE3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2F37C-7340-A65E-5A8D-6338EA4B9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56ED8-0D0E-6B91-6B14-3EFCE0ADA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7200-AF81-BC46-88DB-25CF956DFF83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E834F-5D4B-716D-86A0-A441527F8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8DEDF-2D90-A89D-83DD-FC847A5E7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4C79B-4C3F-364E-A9AE-6EA930C0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8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5F2598-7209-31CA-0897-C0797F19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430" y="263666"/>
            <a:ext cx="10771496" cy="11557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Helvetica" pitchFamily="2" charset="0"/>
              </a:rPr>
              <a:t>9 June 2022 12:30pm -- 2:00pm: </a:t>
            </a:r>
            <a:r>
              <a:rPr lang="en-US" sz="2800" b="1" dirty="0">
                <a:solidFill>
                  <a:srgbClr val="0070C0"/>
                </a:solidFill>
                <a:latin typeface="Helvetica" pitchFamily="2" charset="0"/>
              </a:rPr>
              <a:t>Innovative Solutions to Improve Near-Earth Environment Modeling </a:t>
            </a:r>
            <a:br>
              <a:rPr lang="en-US" sz="2800" b="1" dirty="0">
                <a:solidFill>
                  <a:srgbClr val="0070C0"/>
                </a:solidFill>
                <a:latin typeface="Helvetica" pitchFamily="2" charset="0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Chairs: Jacob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Bortnik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 and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Weichao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</a:rPr>
              <a:t> Tu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4B4FC9-D99D-2CCE-BCEB-A2349C196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656" y="1598813"/>
            <a:ext cx="10515600" cy="4833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more (machine learning, data assimilation, adding missing physics, utilization of open science, </a:t>
            </a:r>
            <a:r>
              <a:rPr lang="en-US" dirty="0" err="1"/>
              <a:t>etc</a:t>
            </a:r>
            <a:r>
              <a:rPr lang="en-US" dirty="0"/>
              <a:t>) is needed for an improved modeling of the near-Earth radiation and space plasma environment. </a:t>
            </a:r>
          </a:p>
          <a:p>
            <a:pPr marL="0" indent="0">
              <a:buNone/>
            </a:pPr>
            <a:r>
              <a:rPr lang="en-US" b="1" i="1" dirty="0"/>
              <a:t>Part I. Scene-Setting Discussions (~30 minutes)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Jacob </a:t>
            </a:r>
            <a:r>
              <a:rPr lang="en-US" dirty="0" err="1">
                <a:solidFill>
                  <a:srgbClr val="7030A0"/>
                </a:solidFill>
              </a:rPr>
              <a:t>Bortnik</a:t>
            </a:r>
            <a:r>
              <a:rPr lang="en-US" dirty="0">
                <a:solidFill>
                  <a:srgbClr val="7030A0"/>
                </a:solidFill>
              </a:rPr>
              <a:t> (virtual): everything including machine learning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Weichao</a:t>
            </a:r>
            <a:r>
              <a:rPr lang="en-US" dirty="0">
                <a:solidFill>
                  <a:srgbClr val="7030A0"/>
                </a:solidFill>
              </a:rPr>
              <a:t> Tu (in person): missing physics/knowledge gaps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Janet Green (in person): modeling SEPs in the near-Earth region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Paul O’Brien (in person):  model capabilities/models needed for space weather applications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Yuri (virtual): data assimilative capabilities and needs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Piyush (in person):  machine learning, open science </a:t>
            </a:r>
          </a:p>
          <a:p>
            <a:pPr marL="0" indent="0">
              <a:buNone/>
            </a:pPr>
            <a:r>
              <a:rPr lang="en-US" b="1" i="1" dirty="0"/>
              <a:t>Part II. Group Discussions (all participants)  (~ 1 hour)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75D806-3502-9A90-DF85-62003D961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74" y="84219"/>
            <a:ext cx="1584570" cy="133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5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F386-EE54-40E1-ABD3-A90D7C484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0FE91-B307-4D35-8DA5-9F67A2D8A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991"/>
            <a:ext cx="9921536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are the hits and misses of the current modeling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of the near-Earth radiation and space plasma environment?	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E.g., specific to radiation belt modeling, are we doing better with capturing acceleration than dropouts?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more can be done to improve the current modeling capabilities?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E.g., better inputs vs. missing physics?</a:t>
            </a:r>
          </a:p>
          <a:p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new data and/or modeling capabilities are needed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to enable accurate modelling of near-Earth radiation and space plasma environment?</a:t>
            </a: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20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232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9 June 2022 12:30pm -- 2:00pm: Innovative Solutions to Improve Near-Earth Environment Modeling  Chairs: Jacob Bortnik and Weichao Tu</vt:lpstr>
      <vt:lpstr>Discussion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12:30pm -- 2:00pm Innovative Solutions to Improve Near-Earth Environment Modeling (Chairs: Jacob Bortnik and Weichao Tu)</dc:title>
  <dc:creator>Zheng, Yihua (GSFC-6740)</dc:creator>
  <cp:lastModifiedBy>Weichao Tu</cp:lastModifiedBy>
  <cp:revision>12</cp:revision>
  <dcterms:created xsi:type="dcterms:W3CDTF">2022-05-22T23:25:52Z</dcterms:created>
  <dcterms:modified xsi:type="dcterms:W3CDTF">2022-06-07T14:07:09Z</dcterms:modified>
</cp:coreProperties>
</file>