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93" r:id="rId2"/>
    <p:sldMasterId id="2147483731" r:id="rId3"/>
  </p:sldMasterIdLst>
  <p:notesMasterIdLst>
    <p:notesMasterId r:id="rId18"/>
  </p:notesMasterIdLst>
  <p:sldIdLst>
    <p:sldId id="277" r:id="rId4"/>
    <p:sldId id="362" r:id="rId5"/>
    <p:sldId id="540" r:id="rId6"/>
    <p:sldId id="541" r:id="rId7"/>
    <p:sldId id="542" r:id="rId8"/>
    <p:sldId id="543" r:id="rId9"/>
    <p:sldId id="544" r:id="rId10"/>
    <p:sldId id="539" r:id="rId11"/>
    <p:sldId id="335" r:id="rId12"/>
    <p:sldId id="545" r:id="rId13"/>
    <p:sldId id="546" r:id="rId14"/>
    <p:sldId id="289" r:id="rId15"/>
    <p:sldId id="538" r:id="rId16"/>
    <p:sldId id="522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001"/>
    <a:srgbClr val="0020E9"/>
    <a:srgbClr val="EB0F1E"/>
    <a:srgbClr val="FF9129"/>
    <a:srgbClr val="0070C1"/>
    <a:srgbClr val="09198D"/>
    <a:srgbClr val="00AA64"/>
    <a:srgbClr val="000F7E"/>
    <a:srgbClr val="1A70B8"/>
    <a:srgbClr val="0A1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A36FB-1E23-475A-B0F8-E5CEB5E6BAAB}" v="8" dt="2022-06-07T19:36:10.3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23" autoAdjust="0"/>
    <p:restoredTop sz="94953"/>
  </p:normalViewPr>
  <p:slideViewPr>
    <p:cSldViewPr snapToGrid="0" snapToObjects="1" showGuides="1">
      <p:cViewPr varScale="1">
        <p:scale>
          <a:sx n="146" d="100"/>
          <a:sy n="146" d="100"/>
        </p:scale>
        <p:origin x="192" y="114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ven Morley" userId="d96db56c9095db37" providerId="LiveId" clId="{07B0486F-221B-4233-99CF-97D3C5F3C999}"/>
    <pc:docChg chg="undo redo custSel addSld delSld modSld sldOrd">
      <pc:chgData name="Steven Morley" userId="d96db56c9095db37" providerId="LiveId" clId="{07B0486F-221B-4233-99CF-97D3C5F3C999}" dt="2022-01-23T02:14:02.144" v="1541" actId="47"/>
      <pc:docMkLst>
        <pc:docMk/>
      </pc:docMkLst>
      <pc:sldChg chg="del">
        <pc:chgData name="Steven Morley" userId="d96db56c9095db37" providerId="LiveId" clId="{07B0486F-221B-4233-99CF-97D3C5F3C999}" dt="2022-01-23T02:13:47.366" v="1539" actId="47"/>
        <pc:sldMkLst>
          <pc:docMk/>
          <pc:sldMk cId="4060265654" sldId="270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151197893" sldId="271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098349689" sldId="272"/>
        </pc:sldMkLst>
      </pc:sldChg>
      <pc:sldChg chg="delSp modSp mod">
        <pc:chgData name="Steven Morley" userId="d96db56c9095db37" providerId="LiveId" clId="{07B0486F-221B-4233-99CF-97D3C5F3C999}" dt="2022-01-21T19:06:45.932" v="397" actId="1037"/>
        <pc:sldMkLst>
          <pc:docMk/>
          <pc:sldMk cId="2623624414" sldId="277"/>
        </pc:sldMkLst>
        <pc:spChg chg="mod">
          <ac:chgData name="Steven Morley" userId="d96db56c9095db37" providerId="LiveId" clId="{07B0486F-221B-4233-99CF-97D3C5F3C999}" dt="2022-01-21T18:58:19.536" v="24" actId="14100"/>
          <ac:spMkLst>
            <pc:docMk/>
            <pc:sldMk cId="2623624414" sldId="277"/>
            <ac:spMk id="6" creationId="{B0B3AB5B-FE53-2546-B011-C7C1E503B59A}"/>
          </ac:spMkLst>
        </pc:spChg>
        <pc:spChg chg="mod">
          <ac:chgData name="Steven Morley" userId="d96db56c9095db37" providerId="LiveId" clId="{07B0486F-221B-4233-99CF-97D3C5F3C999}" dt="2022-01-21T19:06:25.638" v="303" actId="20577"/>
          <ac:spMkLst>
            <pc:docMk/>
            <pc:sldMk cId="2623624414" sldId="277"/>
            <ac:spMk id="7" creationId="{8871081A-CCE0-AD4D-AC5F-12EFD2368158}"/>
          </ac:spMkLst>
        </pc:spChg>
        <pc:spChg chg="mod">
          <ac:chgData name="Steven Morley" userId="d96db56c9095db37" providerId="LiveId" clId="{07B0486F-221B-4233-99CF-97D3C5F3C999}" dt="2022-01-21T19:06:45.932" v="397" actId="1037"/>
          <ac:spMkLst>
            <pc:docMk/>
            <pc:sldMk cId="2623624414" sldId="277"/>
            <ac:spMk id="8" creationId="{5481AC95-BE8A-B24C-BB83-374D9D1E6BA3}"/>
          </ac:spMkLst>
        </pc:spChg>
        <pc:spChg chg="del">
          <ac:chgData name="Steven Morley" userId="d96db56c9095db37" providerId="LiveId" clId="{07B0486F-221B-4233-99CF-97D3C5F3C999}" dt="2022-01-21T19:01:01.345" v="122" actId="478"/>
          <ac:spMkLst>
            <pc:docMk/>
            <pc:sldMk cId="2623624414" sldId="277"/>
            <ac:spMk id="9" creationId="{06F8F51B-5AFF-8349-ACEC-752F398449BB}"/>
          </ac:spMkLst>
        </pc:spChg>
      </pc:sldChg>
      <pc:sldChg chg="add del">
        <pc:chgData name="Steven Morley" userId="d96db56c9095db37" providerId="LiveId" clId="{07B0486F-221B-4233-99CF-97D3C5F3C999}" dt="2022-01-23T02:13:36.173" v="1535" actId="47"/>
        <pc:sldMkLst>
          <pc:docMk/>
          <pc:sldMk cId="204792735" sldId="298"/>
        </pc:sldMkLst>
      </pc:sldChg>
      <pc:sldChg chg="add del">
        <pc:chgData name="Steven Morley" userId="d96db56c9095db37" providerId="LiveId" clId="{07B0486F-221B-4233-99CF-97D3C5F3C999}" dt="2022-01-23T02:13:30.003" v="1532" actId="47"/>
        <pc:sldMkLst>
          <pc:docMk/>
          <pc:sldMk cId="1850820091" sldId="302"/>
        </pc:sldMkLst>
      </pc:sldChg>
      <pc:sldChg chg="add del">
        <pc:chgData name="Steven Morley" userId="d96db56c9095db37" providerId="LiveId" clId="{07B0486F-221B-4233-99CF-97D3C5F3C999}" dt="2022-01-23T02:11:05.074" v="1507"/>
        <pc:sldMkLst>
          <pc:docMk/>
          <pc:sldMk cId="1241953518" sldId="308"/>
        </pc:sldMkLst>
      </pc:sldChg>
      <pc:sldChg chg="add del">
        <pc:chgData name="Steven Morley" userId="d96db56c9095db37" providerId="LiveId" clId="{07B0486F-221B-4233-99CF-97D3C5F3C999}" dt="2022-01-23T02:13:20.517" v="1529" actId="47"/>
        <pc:sldMkLst>
          <pc:docMk/>
          <pc:sldMk cId="3581770709" sldId="317"/>
        </pc:sldMkLst>
      </pc:sldChg>
      <pc:sldChg chg="add del">
        <pc:chgData name="Steven Morley" userId="d96db56c9095db37" providerId="LiveId" clId="{07B0486F-221B-4233-99CF-97D3C5F3C999}" dt="2022-01-23T02:13:28.699" v="1530" actId="47"/>
        <pc:sldMkLst>
          <pc:docMk/>
          <pc:sldMk cId="1612052821" sldId="319"/>
        </pc:sldMkLst>
      </pc:sldChg>
      <pc:sldChg chg="add del">
        <pc:chgData name="Steven Morley" userId="d96db56c9095db37" providerId="LiveId" clId="{07B0486F-221B-4233-99CF-97D3C5F3C999}" dt="2022-01-23T02:13:29.372" v="1531" actId="47"/>
        <pc:sldMkLst>
          <pc:docMk/>
          <pc:sldMk cId="878146887" sldId="320"/>
        </pc:sldMkLst>
      </pc:sldChg>
      <pc:sldChg chg="add del">
        <pc:chgData name="Steven Morley" userId="d96db56c9095db37" providerId="LiveId" clId="{07B0486F-221B-4233-99CF-97D3C5F3C999}" dt="2022-01-23T02:13:35.545" v="1534" actId="47"/>
        <pc:sldMkLst>
          <pc:docMk/>
          <pc:sldMk cId="1478163731" sldId="321"/>
        </pc:sldMkLst>
      </pc:sldChg>
      <pc:sldChg chg="add del">
        <pc:chgData name="Steven Morley" userId="d96db56c9095db37" providerId="LiveId" clId="{07B0486F-221B-4233-99CF-97D3C5F3C999}" dt="2022-01-23T02:13:31.102" v="1533" actId="47"/>
        <pc:sldMkLst>
          <pc:docMk/>
          <pc:sldMk cId="921140694" sldId="322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2727529918" sldId="375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2563799600" sldId="377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643311589" sldId="378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3636914431" sldId="384"/>
        </pc:sldMkLst>
      </pc:sldChg>
      <pc:sldChg chg="add del">
        <pc:chgData name="Steven Morley" userId="d96db56c9095db37" providerId="LiveId" clId="{07B0486F-221B-4233-99CF-97D3C5F3C999}" dt="2022-01-23T02:00:53.881" v="1449" actId="47"/>
        <pc:sldMkLst>
          <pc:docMk/>
          <pc:sldMk cId="1780272787" sldId="397"/>
        </pc:sldMkLst>
      </pc:sldChg>
      <pc:sldChg chg="modSp add mod">
        <pc:chgData name="Steven Morley" userId="d96db56c9095db37" providerId="LiveId" clId="{07B0486F-221B-4233-99CF-97D3C5F3C999}" dt="2022-01-23T02:00:38.068" v="1448" actId="20577"/>
        <pc:sldMkLst>
          <pc:docMk/>
          <pc:sldMk cId="4189098250" sldId="404"/>
        </pc:sldMkLst>
        <pc:spChg chg="mod">
          <ac:chgData name="Steven Morley" userId="d96db56c9095db37" providerId="LiveId" clId="{07B0486F-221B-4233-99CF-97D3C5F3C999}" dt="2022-01-23T02:00:38.068" v="1448" actId="20577"/>
          <ac:spMkLst>
            <pc:docMk/>
            <pc:sldMk cId="4189098250" sldId="404"/>
            <ac:spMk id="2" creationId="{00000000-0000-0000-0000-000000000000}"/>
          </ac:spMkLst>
        </pc:spChg>
      </pc:sldChg>
      <pc:sldChg chg="modSp add del mod ord">
        <pc:chgData name="Steven Morley" userId="d96db56c9095db37" providerId="LiveId" clId="{07B0486F-221B-4233-99CF-97D3C5F3C999}" dt="2022-01-23T02:11:56.801" v="1527" actId="207"/>
        <pc:sldMkLst>
          <pc:docMk/>
          <pc:sldMk cId="942040453" sldId="414"/>
        </pc:sldMkLst>
        <pc:spChg chg="mod">
          <ac:chgData name="Steven Morley" userId="d96db56c9095db37" providerId="LiveId" clId="{07B0486F-221B-4233-99CF-97D3C5F3C999}" dt="2022-01-23T02:11:56.801" v="1527" actId="207"/>
          <ac:spMkLst>
            <pc:docMk/>
            <pc:sldMk cId="942040453" sldId="414"/>
            <ac:spMk id="7" creationId="{00000000-0000-0000-0000-000000000000}"/>
          </ac:spMkLst>
        </pc:spChg>
        <pc:spChg chg="mod">
          <ac:chgData name="Steven Morley" userId="d96db56c9095db37" providerId="LiveId" clId="{07B0486F-221B-4233-99CF-97D3C5F3C999}" dt="2022-01-23T01:56:03.133" v="1317" actId="1035"/>
          <ac:spMkLst>
            <pc:docMk/>
            <pc:sldMk cId="942040453" sldId="414"/>
            <ac:spMk id="8" creationId="{8C591CE9-9E55-8C40-AE0C-64E25A77E2E4}"/>
          </ac:spMkLst>
        </pc:spChg>
        <pc:spChg chg="mod">
          <ac:chgData name="Steven Morley" userId="d96db56c9095db37" providerId="LiveId" clId="{07B0486F-221B-4233-99CF-97D3C5F3C999}" dt="2022-01-23T01:55:10.924" v="1247" actId="1076"/>
          <ac:spMkLst>
            <pc:docMk/>
            <pc:sldMk cId="942040453" sldId="414"/>
            <ac:spMk id="10" creationId="{540978B1-67B4-4225-8957-01299DF46354}"/>
          </ac:spMkLst>
        </pc:spChg>
        <pc:spChg chg="mod">
          <ac:chgData name="Steven Morley" userId="d96db56c9095db37" providerId="LiveId" clId="{07B0486F-221B-4233-99CF-97D3C5F3C999}" dt="2022-01-23T01:57:23.542" v="1392" actId="20577"/>
          <ac:spMkLst>
            <pc:docMk/>
            <pc:sldMk cId="942040453" sldId="414"/>
            <ac:spMk id="11" creationId="{316C1C3C-5F4F-438C-A265-87526CE480CB}"/>
          </ac:spMkLst>
        </pc:spChg>
        <pc:picChg chg="mod">
          <ac:chgData name="Steven Morley" userId="d96db56c9095db37" providerId="LiveId" clId="{07B0486F-221B-4233-99CF-97D3C5F3C999}" dt="2022-01-23T02:11:38.701" v="1521" actId="14100"/>
          <ac:picMkLst>
            <pc:docMk/>
            <pc:sldMk cId="942040453" sldId="414"/>
            <ac:picMk id="5" creationId="{00000000-0000-0000-0000-000000000000}"/>
          </ac:picMkLst>
        </pc:picChg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3857875641" sldId="435"/>
        </pc:sldMkLst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221137266" sldId="436"/>
        </pc:sldMkLst>
      </pc:sldChg>
      <pc:sldChg chg="del">
        <pc:chgData name="Steven Morley" userId="d96db56c9095db37" providerId="LiveId" clId="{07B0486F-221B-4233-99CF-97D3C5F3C999}" dt="2022-01-23T00:10:50.094" v="399" actId="47"/>
        <pc:sldMkLst>
          <pc:docMk/>
          <pc:sldMk cId="4172044247" sldId="437"/>
        </pc:sldMkLst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1558481959" sldId="439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2526681875" sldId="446"/>
        </pc:sldMkLst>
      </pc:sldChg>
      <pc:sldChg chg="del">
        <pc:chgData name="Steven Morley" userId="d96db56c9095db37" providerId="LiveId" clId="{07B0486F-221B-4233-99CF-97D3C5F3C999}" dt="2022-01-23T00:13:40.738" v="404" actId="47"/>
        <pc:sldMkLst>
          <pc:docMk/>
          <pc:sldMk cId="2649810640" sldId="454"/>
        </pc:sldMkLst>
      </pc:sldChg>
      <pc:sldChg chg="add del ord">
        <pc:chgData name="Steven Morley" userId="d96db56c9095db37" providerId="LiveId" clId="{07B0486F-221B-4233-99CF-97D3C5F3C999}" dt="2022-01-23T00:14:10.225" v="408"/>
        <pc:sldMkLst>
          <pc:docMk/>
          <pc:sldMk cId="1738051903" sldId="456"/>
        </pc:sldMkLst>
      </pc:sldChg>
      <pc:sldChg chg="ord">
        <pc:chgData name="Steven Morley" userId="d96db56c9095db37" providerId="LiveId" clId="{07B0486F-221B-4233-99CF-97D3C5F3C999}" dt="2022-01-21T18:56:54.020" v="8"/>
        <pc:sldMkLst>
          <pc:docMk/>
          <pc:sldMk cId="815764578" sldId="460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01201924" sldId="485"/>
        </pc:sldMkLst>
      </pc:sldChg>
      <pc:sldChg chg="del">
        <pc:chgData name="Steven Morley" userId="d96db56c9095db37" providerId="LiveId" clId="{07B0486F-221B-4233-99CF-97D3C5F3C999}" dt="2022-01-23T02:13:38.485" v="1536" actId="47"/>
        <pc:sldMkLst>
          <pc:docMk/>
          <pc:sldMk cId="3454502302" sldId="486"/>
        </pc:sldMkLst>
      </pc:sldChg>
      <pc:sldChg chg="del">
        <pc:chgData name="Steven Morley" userId="d96db56c9095db37" providerId="LiveId" clId="{07B0486F-221B-4233-99CF-97D3C5F3C999}" dt="2022-01-23T00:13:11.748" v="401" actId="2696"/>
        <pc:sldMkLst>
          <pc:docMk/>
          <pc:sldMk cId="1519341255" sldId="487"/>
        </pc:sldMkLst>
      </pc:sldChg>
      <pc:sldChg chg="delSp add">
        <pc:chgData name="Steven Morley" userId="d96db56c9095db37" providerId="LiveId" clId="{07B0486F-221B-4233-99CF-97D3C5F3C999}" dt="2022-01-23T00:13:27.686" v="403" actId="478"/>
        <pc:sldMkLst>
          <pc:docMk/>
          <pc:sldMk cId="4142257427" sldId="487"/>
        </pc:sldMkLst>
        <pc:spChg chg="del">
          <ac:chgData name="Steven Morley" userId="d96db56c9095db37" providerId="LiveId" clId="{07B0486F-221B-4233-99CF-97D3C5F3C999}" dt="2022-01-23T00:13:27.686" v="403" actId="478"/>
          <ac:spMkLst>
            <pc:docMk/>
            <pc:sldMk cId="4142257427" sldId="487"/>
            <ac:spMk id="5" creationId="{67B605A6-BD3E-4EF7-8F59-91BFED9C96AA}"/>
          </ac:spMkLst>
        </pc:spChg>
        <pc:picChg chg="del">
          <ac:chgData name="Steven Morley" userId="d96db56c9095db37" providerId="LiveId" clId="{07B0486F-221B-4233-99CF-97D3C5F3C999}" dt="2022-01-23T00:13:27.686" v="403" actId="478"/>
          <ac:picMkLst>
            <pc:docMk/>
            <pc:sldMk cId="4142257427" sldId="487"/>
            <ac:picMk id="8194" creationId="{B02E9371-7A58-4EF6-8234-00C27914E93A}"/>
          </ac:picMkLst>
        </pc:picChg>
      </pc:sldChg>
      <pc:sldChg chg="del">
        <pc:chgData name="Steven Morley" userId="d96db56c9095db37" providerId="LiveId" clId="{07B0486F-221B-4233-99CF-97D3C5F3C999}" dt="2022-01-23T02:13:18.964" v="1528" actId="47"/>
        <pc:sldMkLst>
          <pc:docMk/>
          <pc:sldMk cId="695685563" sldId="490"/>
        </pc:sldMkLst>
      </pc:sldChg>
      <pc:sldChg chg="del">
        <pc:chgData name="Steven Morley" userId="d96db56c9095db37" providerId="LiveId" clId="{07B0486F-221B-4233-99CF-97D3C5F3C999}" dt="2022-01-21T18:55:15.705" v="2" actId="47"/>
        <pc:sldMkLst>
          <pc:docMk/>
          <pc:sldMk cId="1872750645" sldId="491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4269988553" sldId="492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603816823" sldId="493"/>
        </pc:sldMkLst>
      </pc:sldChg>
      <pc:sldChg chg="modSp add">
        <pc:chgData name="Steven Morley" userId="d96db56c9095db37" providerId="LiveId" clId="{07B0486F-221B-4233-99CF-97D3C5F3C999}" dt="2022-01-23T01:40:16.413" v="863" actId="20577"/>
        <pc:sldMkLst>
          <pc:docMk/>
          <pc:sldMk cId="3020623784" sldId="493"/>
        </pc:sldMkLst>
        <pc:graphicFrameChg chg="mod">
          <ac:chgData name="Steven Morley" userId="d96db56c9095db37" providerId="LiveId" clId="{07B0486F-221B-4233-99CF-97D3C5F3C999}" dt="2022-01-23T01:40:16.413" v="863" actId="20577"/>
          <ac:graphicFrameMkLst>
            <pc:docMk/>
            <pc:sldMk cId="3020623784" sldId="493"/>
            <ac:graphicFrameMk id="14" creationId="{BC1C270D-3C58-4081-8104-356FE7894316}"/>
          </ac:graphicFrameMkLst>
        </pc:graphicFrameChg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2616605664" sldId="494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2117482566" sldId="495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941311411" sldId="496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1708374221" sldId="497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2058698528" sldId="497"/>
        </pc:sldMkLst>
      </pc:sldChg>
      <pc:sldChg chg="modSp add del mod">
        <pc:chgData name="Steven Morley" userId="d96db56c9095db37" providerId="LiveId" clId="{07B0486F-221B-4233-99CF-97D3C5F3C999}" dt="2022-01-23T02:14:02.144" v="1541" actId="47"/>
        <pc:sldMkLst>
          <pc:docMk/>
          <pc:sldMk cId="1480404294" sldId="501"/>
        </pc:sldMkLst>
        <pc:spChg chg="mod">
          <ac:chgData name="Steven Morley" userId="d96db56c9095db37" providerId="LiveId" clId="{07B0486F-221B-4233-99CF-97D3C5F3C999}" dt="2022-01-23T02:13:59.820" v="1540" actId="6549"/>
          <ac:spMkLst>
            <pc:docMk/>
            <pc:sldMk cId="1480404294" sldId="501"/>
            <ac:spMk id="4" creationId="{4155DE6A-F780-4BC8-A699-1A5874526D6F}"/>
          </ac:spMkLst>
        </pc:spChg>
      </pc:sldChg>
      <pc:sldChg chg="del">
        <pc:chgData name="Steven Morley" userId="d96db56c9095db37" providerId="LiveId" clId="{07B0486F-221B-4233-99CF-97D3C5F3C999}" dt="2022-01-21T18:54:45.418" v="1" actId="47"/>
        <pc:sldMkLst>
          <pc:docMk/>
          <pc:sldMk cId="3300671558" sldId="502"/>
        </pc:sldMkLst>
      </pc:sldChg>
      <pc:sldChg chg="modSp add del mod ord">
        <pc:chgData name="Steven Morley" userId="d96db56c9095db37" providerId="LiveId" clId="{07B0486F-221B-4233-99CF-97D3C5F3C999}" dt="2022-01-23T01:54:45.121" v="1246" actId="20577"/>
        <pc:sldMkLst>
          <pc:docMk/>
          <pc:sldMk cId="3221859559" sldId="503"/>
        </pc:sldMkLst>
        <pc:spChg chg="mod">
          <ac:chgData name="Steven Morley" userId="d96db56c9095db37" providerId="LiveId" clId="{07B0486F-221B-4233-99CF-97D3C5F3C999}" dt="2022-01-23T01:53:48.877" v="1229" actId="1036"/>
          <ac:spMkLst>
            <pc:docMk/>
            <pc:sldMk cId="3221859559" sldId="503"/>
            <ac:spMk id="4" creationId="{6CEF5B94-0094-4A30-8FDE-56064B7FD696}"/>
          </ac:spMkLst>
        </pc:spChg>
        <pc:spChg chg="mod">
          <ac:chgData name="Steven Morley" userId="d96db56c9095db37" providerId="LiveId" clId="{07B0486F-221B-4233-99CF-97D3C5F3C999}" dt="2022-01-23T01:54:45.121" v="1246" actId="20577"/>
          <ac:spMkLst>
            <pc:docMk/>
            <pc:sldMk cId="3221859559" sldId="503"/>
            <ac:spMk id="12" creationId="{183C9025-7CE6-4D57-B859-EDCBBC2D72F2}"/>
          </ac:spMkLst>
        </pc:spChg>
        <pc:spChg chg="mod">
          <ac:chgData name="Steven Morley" userId="d96db56c9095db37" providerId="LiveId" clId="{07B0486F-221B-4233-99CF-97D3C5F3C999}" dt="2022-01-23T01:52:51.081" v="1152" actId="1076"/>
          <ac:spMkLst>
            <pc:docMk/>
            <pc:sldMk cId="3221859559" sldId="503"/>
            <ac:spMk id="14" creationId="{30C80216-1B1E-45E6-8553-0283FF0D917F}"/>
          </ac:spMkLst>
        </pc:spChg>
        <pc:spChg chg="mod">
          <ac:chgData name="Steven Morley" userId="d96db56c9095db37" providerId="LiveId" clId="{07B0486F-221B-4233-99CF-97D3C5F3C999}" dt="2022-01-23T01:52:20.330" v="1148" actId="20577"/>
          <ac:spMkLst>
            <pc:docMk/>
            <pc:sldMk cId="3221859559" sldId="503"/>
            <ac:spMk id="15" creationId="{834578F5-4479-4DF4-A542-1BDA10046EEE}"/>
          </ac:spMkLst>
        </pc:spChg>
        <pc:picChg chg="mod">
          <ac:chgData name="Steven Morley" userId="d96db56c9095db37" providerId="LiveId" clId="{07B0486F-221B-4233-99CF-97D3C5F3C999}" dt="2022-01-23T01:53:51.460" v="1234" actId="1036"/>
          <ac:picMkLst>
            <pc:docMk/>
            <pc:sldMk cId="3221859559" sldId="503"/>
            <ac:picMk id="3" creationId="{AD327F7A-657E-45D9-A42A-C8B209429392}"/>
          </ac:picMkLst>
        </pc:picChg>
      </pc:sldChg>
      <pc:sldChg chg="del">
        <pc:chgData name="Steven Morley" userId="d96db56c9095db37" providerId="LiveId" clId="{07B0486F-221B-4233-99CF-97D3C5F3C999}" dt="2022-01-21T18:55:15.705" v="2" actId="47"/>
        <pc:sldMkLst>
          <pc:docMk/>
          <pc:sldMk cId="2909908259" sldId="504"/>
        </pc:sldMkLst>
      </pc:sldChg>
      <pc:sldChg chg="add">
        <pc:chgData name="Steven Morley" userId="d96db56c9095db37" providerId="LiveId" clId="{07B0486F-221B-4233-99CF-97D3C5F3C999}" dt="2022-01-23T01:59:54.351" v="1393"/>
        <pc:sldMkLst>
          <pc:docMk/>
          <pc:sldMk cId="96389181" sldId="505"/>
        </pc:sldMkLst>
      </pc:sldChg>
      <pc:sldChg chg="del">
        <pc:chgData name="Steven Morley" userId="d96db56c9095db37" providerId="LiveId" clId="{07B0486F-221B-4233-99CF-97D3C5F3C999}" dt="2022-01-21T18:55:15.705" v="2" actId="47"/>
        <pc:sldMkLst>
          <pc:docMk/>
          <pc:sldMk cId="2286666646" sldId="506"/>
        </pc:sldMkLst>
      </pc:sldChg>
      <pc:sldChg chg="del">
        <pc:chgData name="Steven Morley" userId="d96db56c9095db37" providerId="LiveId" clId="{07B0486F-221B-4233-99CF-97D3C5F3C999}" dt="2022-01-21T18:55:15.705" v="2" actId="47"/>
        <pc:sldMkLst>
          <pc:docMk/>
          <pc:sldMk cId="2274513674" sldId="507"/>
        </pc:sldMkLst>
      </pc:sldChg>
      <pc:sldChg chg="del">
        <pc:chgData name="Steven Morley" userId="d96db56c9095db37" providerId="LiveId" clId="{07B0486F-221B-4233-99CF-97D3C5F3C999}" dt="2022-01-21T18:55:15.705" v="2" actId="47"/>
        <pc:sldMkLst>
          <pc:docMk/>
          <pc:sldMk cId="1183688629" sldId="511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466155430" sldId="512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2205105811" sldId="513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363386579" sldId="514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463863425" sldId="515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759713130" sldId="518"/>
        </pc:sldMkLst>
      </pc:sldChg>
      <pc:sldChg chg="del">
        <pc:chgData name="Steven Morley" userId="d96db56c9095db37" providerId="LiveId" clId="{07B0486F-221B-4233-99CF-97D3C5F3C999}" dt="2022-01-21T18:55:23.498" v="3" actId="47"/>
        <pc:sldMkLst>
          <pc:docMk/>
          <pc:sldMk cId="2844162180" sldId="519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147229923" sldId="520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3521561057" sldId="521"/>
        </pc:sldMkLst>
      </pc:sldChg>
      <pc:sldChg chg="ord">
        <pc:chgData name="Steven Morley" userId="d96db56c9095db37" providerId="LiveId" clId="{07B0486F-221B-4233-99CF-97D3C5F3C999}" dt="2022-01-21T18:56:24.843" v="6"/>
        <pc:sldMkLst>
          <pc:docMk/>
          <pc:sldMk cId="3937643201" sldId="522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652583237" sldId="524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4040886823" sldId="525"/>
        </pc:sldMkLst>
      </pc:sldChg>
      <pc:sldChg chg="del">
        <pc:chgData name="Steven Morley" userId="d96db56c9095db37" providerId="LiveId" clId="{07B0486F-221B-4233-99CF-97D3C5F3C999}" dt="2022-01-23T02:13:41.060" v="1537" actId="47"/>
        <pc:sldMkLst>
          <pc:docMk/>
          <pc:sldMk cId="433986638" sldId="527"/>
        </pc:sldMkLst>
      </pc:sldChg>
      <pc:sldChg chg="del">
        <pc:chgData name="Steven Morley" userId="d96db56c9095db37" providerId="LiveId" clId="{07B0486F-221B-4233-99CF-97D3C5F3C999}" dt="2022-01-23T02:13:44.681" v="1538" actId="47"/>
        <pc:sldMkLst>
          <pc:docMk/>
          <pc:sldMk cId="2660341381" sldId="528"/>
        </pc:sldMkLst>
      </pc:sldChg>
      <pc:sldChg chg="del">
        <pc:chgData name="Steven Morley" userId="d96db56c9095db37" providerId="LiveId" clId="{07B0486F-221B-4233-99CF-97D3C5F3C999}" dt="2022-01-23T02:03:40.985" v="1505" actId="47"/>
        <pc:sldMkLst>
          <pc:docMk/>
          <pc:sldMk cId="4094504043" sldId="529"/>
        </pc:sldMkLst>
      </pc:sldChg>
      <pc:sldChg chg="del">
        <pc:chgData name="Steven Morley" userId="d96db56c9095db37" providerId="LiveId" clId="{07B0486F-221B-4233-99CF-97D3C5F3C999}" dt="2022-01-23T02:03:40.985" v="1505" actId="47"/>
        <pc:sldMkLst>
          <pc:docMk/>
          <pc:sldMk cId="2773638345" sldId="530"/>
        </pc:sldMkLst>
      </pc:sldChg>
      <pc:sldChg chg="del">
        <pc:chgData name="Steven Morley" userId="d96db56c9095db37" providerId="LiveId" clId="{07B0486F-221B-4233-99CF-97D3C5F3C999}" dt="2022-01-23T02:03:40.985" v="1505" actId="47"/>
        <pc:sldMkLst>
          <pc:docMk/>
          <pc:sldMk cId="4169232807" sldId="531"/>
        </pc:sldMkLst>
      </pc:sldChg>
      <pc:sldChg chg="del">
        <pc:chgData name="Steven Morley" userId="d96db56c9095db37" providerId="LiveId" clId="{07B0486F-221B-4233-99CF-97D3C5F3C999}" dt="2022-01-21T18:56:16.001" v="4" actId="47"/>
        <pc:sldMkLst>
          <pc:docMk/>
          <pc:sldMk cId="3081120667" sldId="532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4224516068" sldId="533"/>
        </pc:sldMkLst>
      </pc:sldChg>
      <pc:sldChg chg="del">
        <pc:chgData name="Steven Morley" userId="d96db56c9095db37" providerId="LiveId" clId="{07B0486F-221B-4233-99CF-97D3C5F3C999}" dt="2022-01-21T18:54:06.864" v="0" actId="47"/>
        <pc:sldMkLst>
          <pc:docMk/>
          <pc:sldMk cId="1611026638" sldId="534"/>
        </pc:sldMkLst>
      </pc:sldChg>
      <pc:sldChg chg="modSp mod">
        <pc:chgData name="Steven Morley" userId="d96db56c9095db37" providerId="LiveId" clId="{07B0486F-221B-4233-99CF-97D3C5F3C999}" dt="2022-01-23T00:16:19.660" v="453" actId="255"/>
        <pc:sldMkLst>
          <pc:docMk/>
          <pc:sldMk cId="2485902145" sldId="538"/>
        </pc:sldMkLst>
        <pc:spChg chg="mod">
          <ac:chgData name="Steven Morley" userId="d96db56c9095db37" providerId="LiveId" clId="{07B0486F-221B-4233-99CF-97D3C5F3C999}" dt="2022-01-23T00:15:40.384" v="446" actId="20577"/>
          <ac:spMkLst>
            <pc:docMk/>
            <pc:sldMk cId="2485902145" sldId="538"/>
            <ac:spMk id="10" creationId="{C0DBCB46-3001-4831-8843-0681A21108CA}"/>
          </ac:spMkLst>
        </pc:spChg>
        <pc:spChg chg="mod">
          <ac:chgData name="Steven Morley" userId="d96db56c9095db37" providerId="LiveId" clId="{07B0486F-221B-4233-99CF-97D3C5F3C999}" dt="2022-01-23T00:16:19.660" v="453" actId="255"/>
          <ac:spMkLst>
            <pc:docMk/>
            <pc:sldMk cId="2485902145" sldId="538"/>
            <ac:spMk id="11" creationId="{B247EC75-FC45-49AA-A3DF-18CC62CD3C9A}"/>
          </ac:spMkLst>
        </pc:spChg>
      </pc:sldChg>
      <pc:sldChg chg="ord">
        <pc:chgData name="Steven Morley" userId="d96db56c9095db37" providerId="LiveId" clId="{07B0486F-221B-4233-99CF-97D3C5F3C999}" dt="2022-01-23T00:37:31.164" v="456"/>
        <pc:sldMkLst>
          <pc:docMk/>
          <pc:sldMk cId="2574604695" sldId="539"/>
        </pc:sldMkLst>
      </pc:sldChg>
      <pc:sldChg chg="del">
        <pc:chgData name="Steven Morley" userId="d96db56c9095db37" providerId="LiveId" clId="{07B0486F-221B-4233-99CF-97D3C5F3C999}" dt="2022-01-23T00:15:07.923" v="409" actId="47"/>
        <pc:sldMkLst>
          <pc:docMk/>
          <pc:sldMk cId="769597343" sldId="540"/>
        </pc:sldMkLst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397458692" sldId="541"/>
        </pc:sldMkLst>
      </pc:sldChg>
      <pc:sldChg chg="modSp add mod">
        <pc:chgData name="Steven Morley" userId="d96db56c9095db37" providerId="LiveId" clId="{07B0486F-221B-4233-99CF-97D3C5F3C999}" dt="2022-01-23T00:12:22.906" v="400" actId="20577"/>
        <pc:sldMkLst>
          <pc:docMk/>
          <pc:sldMk cId="4021136662" sldId="542"/>
        </pc:sldMkLst>
        <pc:spChg chg="mod">
          <ac:chgData name="Steven Morley" userId="d96db56c9095db37" providerId="LiveId" clId="{07B0486F-221B-4233-99CF-97D3C5F3C999}" dt="2022-01-23T00:12:22.906" v="400" actId="20577"/>
          <ac:spMkLst>
            <pc:docMk/>
            <pc:sldMk cId="4021136662" sldId="542"/>
            <ac:spMk id="112" creationId="{00000000-0000-0000-0000-000000000000}"/>
          </ac:spMkLst>
        </pc:spChg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2411514016" sldId="543"/>
        </pc:sldMkLst>
      </pc:sldChg>
      <pc:sldChg chg="add">
        <pc:chgData name="Steven Morley" userId="d96db56c9095db37" providerId="LiveId" clId="{07B0486F-221B-4233-99CF-97D3C5F3C999}" dt="2022-01-23T00:08:34.782" v="398"/>
        <pc:sldMkLst>
          <pc:docMk/>
          <pc:sldMk cId="133108999" sldId="544"/>
        </pc:sldMkLst>
      </pc:sldChg>
      <pc:sldChg chg="add del">
        <pc:chgData name="Steven Morley" userId="d96db56c9095db37" providerId="LiveId" clId="{07B0486F-221B-4233-99CF-97D3C5F3C999}" dt="2022-01-23T02:01:52.727" v="1451"/>
        <pc:sldMkLst>
          <pc:docMk/>
          <pc:sldMk cId="698878713" sldId="545"/>
        </pc:sldMkLst>
      </pc:sldChg>
      <pc:sldChg chg="modSp add mod">
        <pc:chgData name="Steven Morley" userId="d96db56c9095db37" providerId="LiveId" clId="{07B0486F-221B-4233-99CF-97D3C5F3C999}" dt="2022-01-23T02:02:24.567" v="1504" actId="20577"/>
        <pc:sldMkLst>
          <pc:docMk/>
          <pc:sldMk cId="2566237011" sldId="545"/>
        </pc:sldMkLst>
        <pc:spChg chg="mod">
          <ac:chgData name="Steven Morley" userId="d96db56c9095db37" providerId="LiveId" clId="{07B0486F-221B-4233-99CF-97D3C5F3C999}" dt="2022-01-23T02:02:24.567" v="1504" actId="20577"/>
          <ac:spMkLst>
            <pc:docMk/>
            <pc:sldMk cId="2566237011" sldId="545"/>
            <ac:spMk id="2" creationId="{00000000-0000-0000-0000-000000000000}"/>
          </ac:spMkLst>
        </pc:spChg>
      </pc:sldChg>
    </pc:docChg>
  </pc:docChgLst>
  <pc:docChgLst>
    <pc:chgData name="Steve Morley" userId="d96db56c9095db37" providerId="LiveId" clId="{412D029D-B156-44E1-8CF8-22C8738FD82F}"/>
    <pc:docChg chg="undo redo custSel addSld delSld modSld sldOrd">
      <pc:chgData name="Steve Morley" userId="d96db56c9095db37" providerId="LiveId" clId="{412D029D-B156-44E1-8CF8-22C8738FD82F}" dt="2022-01-26T20:53:36.996" v="7150" actId="20577"/>
      <pc:docMkLst>
        <pc:docMk/>
      </pc:docMkLst>
      <pc:sldChg chg="addSp modSp add mod">
        <pc:chgData name="Steve Morley" userId="d96db56c9095db37" providerId="LiveId" clId="{412D029D-B156-44E1-8CF8-22C8738FD82F}" dt="2022-01-25T00:59:17.389" v="1798" actId="404"/>
        <pc:sldMkLst>
          <pc:docMk/>
          <pc:sldMk cId="3825426320" sldId="335"/>
        </pc:sldMkLst>
        <pc:spChg chg="mod">
          <ac:chgData name="Steve Morley" userId="d96db56c9095db37" providerId="LiveId" clId="{412D029D-B156-44E1-8CF8-22C8738FD82F}" dt="2022-01-25T00:32:56.051" v="865" actId="113"/>
          <ac:spMkLst>
            <pc:docMk/>
            <pc:sldMk cId="3825426320" sldId="335"/>
            <ac:spMk id="2" creationId="{00000000-0000-0000-0000-000000000000}"/>
          </ac:spMkLst>
        </pc:spChg>
        <pc:spChg chg="add mod">
          <ac:chgData name="Steve Morley" userId="d96db56c9095db37" providerId="LiveId" clId="{412D029D-B156-44E1-8CF8-22C8738FD82F}" dt="2022-01-25T00:59:17.389" v="1798" actId="404"/>
          <ac:spMkLst>
            <pc:docMk/>
            <pc:sldMk cId="3825426320" sldId="335"/>
            <ac:spMk id="3" creationId="{173913F2-9A25-4222-9EE8-4642E2920766}"/>
          </ac:spMkLst>
        </pc:spChg>
        <pc:spChg chg="add mod ord">
          <ac:chgData name="Steve Morley" userId="d96db56c9095db37" providerId="LiveId" clId="{412D029D-B156-44E1-8CF8-22C8738FD82F}" dt="2022-01-25T00:31:52.529" v="858" actId="167"/>
          <ac:spMkLst>
            <pc:docMk/>
            <pc:sldMk cId="3825426320" sldId="335"/>
            <ac:spMk id="7" creationId="{4054522B-23AE-4492-A086-BDEAED9DEC60}"/>
          </ac:spMkLst>
        </pc:spChg>
      </pc:sldChg>
      <pc:sldChg chg="addSp modSp add mod ord">
        <pc:chgData name="Steve Morley" userId="d96db56c9095db37" providerId="LiveId" clId="{412D029D-B156-44E1-8CF8-22C8738FD82F}" dt="2022-01-25T19:49:39.236" v="5849"/>
        <pc:sldMkLst>
          <pc:docMk/>
          <pc:sldMk cId="2768848143" sldId="336"/>
        </pc:sldMkLst>
        <pc:spChg chg="mod">
          <ac:chgData name="Steve Morley" userId="d96db56c9095db37" providerId="LiveId" clId="{412D029D-B156-44E1-8CF8-22C8738FD82F}" dt="2022-01-25T00:33:34.874" v="876" actId="1036"/>
          <ac:spMkLst>
            <pc:docMk/>
            <pc:sldMk cId="2768848143" sldId="336"/>
            <ac:spMk id="2" creationId="{00000000-0000-0000-0000-000000000000}"/>
          </ac:spMkLst>
        </pc:spChg>
        <pc:spChg chg="add mod ord">
          <ac:chgData name="Steve Morley" userId="d96db56c9095db37" providerId="LiveId" clId="{412D029D-B156-44E1-8CF8-22C8738FD82F}" dt="2022-01-25T00:33:15.458" v="868" actId="167"/>
          <ac:spMkLst>
            <pc:docMk/>
            <pc:sldMk cId="2768848143" sldId="336"/>
            <ac:spMk id="13" creationId="{46E87C85-4D90-4E2F-870A-D479EFDF0E12}"/>
          </ac:spMkLst>
        </pc:spChg>
      </pc:sldChg>
      <pc:sldChg chg="del">
        <pc:chgData name="Steve Morley" userId="d96db56c9095db37" providerId="LiveId" clId="{412D029D-B156-44E1-8CF8-22C8738FD82F}" dt="2022-01-25T00:26:35.599" v="661" actId="47"/>
        <pc:sldMkLst>
          <pc:docMk/>
          <pc:sldMk cId="2727529918" sldId="375"/>
        </pc:sldMkLst>
      </pc:sldChg>
      <pc:sldChg chg="modSp mod">
        <pc:chgData name="Steve Morley" userId="d96db56c9095db37" providerId="LiveId" clId="{412D029D-B156-44E1-8CF8-22C8738FD82F}" dt="2022-01-25T21:19:43.562" v="6874" actId="1076"/>
        <pc:sldMkLst>
          <pc:docMk/>
          <pc:sldMk cId="2563799600" sldId="377"/>
        </pc:sldMkLst>
        <pc:spChg chg="mod">
          <ac:chgData name="Steve Morley" userId="d96db56c9095db37" providerId="LiveId" clId="{412D029D-B156-44E1-8CF8-22C8738FD82F}" dt="2022-01-25T21:19:43.562" v="6874" actId="1076"/>
          <ac:spMkLst>
            <pc:docMk/>
            <pc:sldMk cId="2563799600" sldId="377"/>
            <ac:spMk id="5" creationId="{803141B9-4B03-4A87-BBEC-A90177DFDC6C}"/>
          </ac:spMkLst>
        </pc:spChg>
      </pc:sldChg>
      <pc:sldChg chg="del">
        <pc:chgData name="Steve Morley" userId="d96db56c9095db37" providerId="LiveId" clId="{412D029D-B156-44E1-8CF8-22C8738FD82F}" dt="2022-01-25T00:26:35.599" v="661" actId="47"/>
        <pc:sldMkLst>
          <pc:docMk/>
          <pc:sldMk cId="643311589" sldId="378"/>
        </pc:sldMkLst>
      </pc:sldChg>
      <pc:sldChg chg="modSp mod">
        <pc:chgData name="Steve Morley" userId="d96db56c9095db37" providerId="LiveId" clId="{412D029D-B156-44E1-8CF8-22C8738FD82F}" dt="2022-01-25T16:29:01.259" v="3039" actId="20577"/>
        <pc:sldMkLst>
          <pc:docMk/>
          <pc:sldMk cId="3636914431" sldId="384"/>
        </pc:sldMkLst>
        <pc:spChg chg="mod">
          <ac:chgData name="Steve Morley" userId="d96db56c9095db37" providerId="LiveId" clId="{412D029D-B156-44E1-8CF8-22C8738FD82F}" dt="2022-01-25T16:28:52.797" v="3020" actId="1035"/>
          <ac:spMkLst>
            <pc:docMk/>
            <pc:sldMk cId="3636914431" sldId="384"/>
            <ac:spMk id="2" creationId="{00000000-0000-0000-0000-000000000000}"/>
          </ac:spMkLst>
        </pc:spChg>
        <pc:spChg chg="mod">
          <ac:chgData name="Steve Morley" userId="d96db56c9095db37" providerId="LiveId" clId="{412D029D-B156-44E1-8CF8-22C8738FD82F}" dt="2022-01-25T16:28:52.797" v="3020" actId="1035"/>
          <ac:spMkLst>
            <pc:docMk/>
            <pc:sldMk cId="3636914431" sldId="384"/>
            <ac:spMk id="6" creationId="{00000000-0000-0000-0000-000000000000}"/>
          </ac:spMkLst>
        </pc:spChg>
        <pc:spChg chg="mod">
          <ac:chgData name="Steve Morley" userId="d96db56c9095db37" providerId="LiveId" clId="{412D029D-B156-44E1-8CF8-22C8738FD82F}" dt="2022-01-25T16:28:52.797" v="3020" actId="1035"/>
          <ac:spMkLst>
            <pc:docMk/>
            <pc:sldMk cId="3636914431" sldId="384"/>
            <ac:spMk id="8" creationId="{00000000-0000-0000-0000-000000000000}"/>
          </ac:spMkLst>
        </pc:spChg>
        <pc:spChg chg="mod">
          <ac:chgData name="Steve Morley" userId="d96db56c9095db37" providerId="LiveId" clId="{412D029D-B156-44E1-8CF8-22C8738FD82F}" dt="2022-01-25T16:29:01.259" v="3039" actId="20577"/>
          <ac:spMkLst>
            <pc:docMk/>
            <pc:sldMk cId="3636914431" sldId="384"/>
            <ac:spMk id="14" creationId="{A4CC78D0-4523-4136-B674-FABFB198FFD5}"/>
          </ac:spMkLst>
        </pc:spChg>
        <pc:spChg chg="mod">
          <ac:chgData name="Steve Morley" userId="d96db56c9095db37" providerId="LiveId" clId="{412D029D-B156-44E1-8CF8-22C8738FD82F}" dt="2022-01-25T16:28:52.797" v="3020" actId="1035"/>
          <ac:spMkLst>
            <pc:docMk/>
            <pc:sldMk cId="3636914431" sldId="384"/>
            <ac:spMk id="85" creationId="{00000000-0000-0000-0000-000000000000}"/>
          </ac:spMkLst>
        </pc:spChg>
        <pc:grpChg chg="mod">
          <ac:chgData name="Steve Morley" userId="d96db56c9095db37" providerId="LiveId" clId="{412D029D-B156-44E1-8CF8-22C8738FD82F}" dt="2022-01-25T16:28:52.797" v="3020" actId="1035"/>
          <ac:grpSpMkLst>
            <pc:docMk/>
            <pc:sldMk cId="3636914431" sldId="384"/>
            <ac:grpSpMk id="7" creationId="{00000000-0000-0000-0000-000000000000}"/>
          </ac:grpSpMkLst>
        </pc:grpChg>
        <pc:picChg chg="mod">
          <ac:chgData name="Steve Morley" userId="d96db56c9095db37" providerId="LiveId" clId="{412D029D-B156-44E1-8CF8-22C8738FD82F}" dt="2022-01-25T16:28:52.797" v="3020" actId="1035"/>
          <ac:picMkLst>
            <pc:docMk/>
            <pc:sldMk cId="3636914431" sldId="384"/>
            <ac:picMk id="3" creationId="{C7E5BF5C-547F-4BEF-AF40-01E782EBD04E}"/>
          </ac:picMkLst>
        </pc:picChg>
      </pc:sldChg>
      <pc:sldChg chg="modSp mod">
        <pc:chgData name="Steve Morley" userId="d96db56c9095db37" providerId="LiveId" clId="{412D029D-B156-44E1-8CF8-22C8738FD82F}" dt="2022-01-25T19:09:21.081" v="5453" actId="20577"/>
        <pc:sldMkLst>
          <pc:docMk/>
          <pc:sldMk cId="942040453" sldId="414"/>
        </pc:sldMkLst>
        <pc:spChg chg="mod">
          <ac:chgData name="Steve Morley" userId="d96db56c9095db37" providerId="LiveId" clId="{412D029D-B156-44E1-8CF8-22C8738FD82F}" dt="2022-01-25T19:09:21.081" v="5453" actId="20577"/>
          <ac:spMkLst>
            <pc:docMk/>
            <pc:sldMk cId="942040453" sldId="414"/>
            <ac:spMk id="8" creationId="{8C591CE9-9E55-8C40-AE0C-64E25A77E2E4}"/>
          </ac:spMkLst>
        </pc:spChg>
      </pc:sldChg>
      <pc:sldChg chg="modSp mod">
        <pc:chgData name="Steve Morley" userId="d96db56c9095db37" providerId="LiveId" clId="{412D029D-B156-44E1-8CF8-22C8738FD82F}" dt="2022-01-26T20:52:36.351" v="7067" actId="404"/>
        <pc:sldMkLst>
          <pc:docMk/>
          <pc:sldMk cId="3857875641" sldId="435"/>
        </pc:sldMkLst>
        <pc:spChg chg="mod">
          <ac:chgData name="Steve Morley" userId="d96db56c9095db37" providerId="LiveId" clId="{412D029D-B156-44E1-8CF8-22C8738FD82F}" dt="2022-01-26T20:52:36.351" v="7067" actId="404"/>
          <ac:spMkLst>
            <pc:docMk/>
            <pc:sldMk cId="3857875641" sldId="435"/>
            <ac:spMk id="112" creationId="{00000000-0000-0000-0000-000000000000}"/>
          </ac:spMkLst>
        </pc:spChg>
      </pc:sldChg>
      <pc:sldChg chg="del">
        <pc:chgData name="Steve Morley" userId="d96db56c9095db37" providerId="LiveId" clId="{412D029D-B156-44E1-8CF8-22C8738FD82F}" dt="2022-01-25T18:34:02.720" v="5283" actId="47"/>
        <pc:sldMkLst>
          <pc:docMk/>
          <pc:sldMk cId="221137266" sldId="436"/>
        </pc:sldMkLst>
      </pc:sldChg>
      <pc:sldChg chg="modSp mod ord">
        <pc:chgData name="Steve Morley" userId="d96db56c9095db37" providerId="LiveId" clId="{412D029D-B156-44E1-8CF8-22C8738FD82F}" dt="2022-01-25T19:49:39.236" v="5849"/>
        <pc:sldMkLst>
          <pc:docMk/>
          <pc:sldMk cId="1558481959" sldId="439"/>
        </pc:sldMkLst>
        <pc:spChg chg="mod">
          <ac:chgData name="Steve Morley" userId="d96db56c9095db37" providerId="LiveId" clId="{412D029D-B156-44E1-8CF8-22C8738FD82F}" dt="2022-01-25T01:29:51.850" v="1835" actId="113"/>
          <ac:spMkLst>
            <pc:docMk/>
            <pc:sldMk cId="1558481959" sldId="439"/>
            <ac:spMk id="8" creationId="{5CDADF42-9647-48CF-BA84-D3403EA73829}"/>
          </ac:spMkLst>
        </pc:spChg>
      </pc:sldChg>
      <pc:sldChg chg="addSp modSp mod ord">
        <pc:chgData name="Steve Morley" userId="d96db56c9095db37" providerId="LiveId" clId="{412D029D-B156-44E1-8CF8-22C8738FD82F}" dt="2022-01-25T17:16:30.549" v="4626"/>
        <pc:sldMkLst>
          <pc:docMk/>
          <pc:sldMk cId="2526681875" sldId="446"/>
        </pc:sldMkLst>
        <pc:spChg chg="add mod ord">
          <ac:chgData name="Steve Morley" userId="d96db56c9095db37" providerId="LiveId" clId="{412D029D-B156-44E1-8CF8-22C8738FD82F}" dt="2022-01-25T00:28:46.832" v="850" actId="167"/>
          <ac:spMkLst>
            <pc:docMk/>
            <pc:sldMk cId="2526681875" sldId="446"/>
            <ac:spMk id="5" creationId="{3F2761BC-DE06-4D9D-84CA-5F0961DC2417}"/>
          </ac:spMkLst>
        </pc:spChg>
        <pc:spChg chg="mod">
          <ac:chgData name="Steve Morley" userId="d96db56c9095db37" providerId="LiveId" clId="{412D029D-B156-44E1-8CF8-22C8738FD82F}" dt="2022-01-25T00:32:46.156" v="863" actId="113"/>
          <ac:spMkLst>
            <pc:docMk/>
            <pc:sldMk cId="2526681875" sldId="446"/>
            <ac:spMk id="9" creationId="{AB5734D4-FE59-424C-A5CA-B277FFC65F18}"/>
          </ac:spMkLst>
        </pc:spChg>
        <pc:spChg chg="mod">
          <ac:chgData name="Steve Morley" userId="d96db56c9095db37" providerId="LiveId" clId="{412D029D-B156-44E1-8CF8-22C8738FD82F}" dt="2022-01-25T00:28:00.465" v="847" actId="1035"/>
          <ac:spMkLst>
            <pc:docMk/>
            <pc:sldMk cId="2526681875" sldId="446"/>
            <ac:spMk id="10" creationId="{00000000-0000-0000-0000-000000000000}"/>
          </ac:spMkLst>
        </pc:spChg>
      </pc:sldChg>
      <pc:sldChg chg="del">
        <pc:chgData name="Steve Morley" userId="d96db56c9095db37" providerId="LiveId" clId="{412D029D-B156-44E1-8CF8-22C8738FD82F}" dt="2022-01-23T19:47:47.931" v="1" actId="47"/>
        <pc:sldMkLst>
          <pc:docMk/>
          <pc:sldMk cId="4097859422" sldId="452"/>
        </pc:sldMkLst>
      </pc:sldChg>
      <pc:sldChg chg="addSp modSp mod ord">
        <pc:chgData name="Steve Morley" userId="d96db56c9095db37" providerId="LiveId" clId="{412D029D-B156-44E1-8CF8-22C8738FD82F}" dt="2022-01-25T19:06:50.633" v="5349"/>
        <pc:sldMkLst>
          <pc:docMk/>
          <pc:sldMk cId="1738051903" sldId="456"/>
        </pc:sldMkLst>
        <pc:spChg chg="mod">
          <ac:chgData name="Steve Morley" userId="d96db56c9095db37" providerId="LiveId" clId="{412D029D-B156-44E1-8CF8-22C8738FD82F}" dt="2022-01-25T01:29:38.218" v="1833" actId="1076"/>
          <ac:spMkLst>
            <pc:docMk/>
            <pc:sldMk cId="1738051903" sldId="456"/>
            <ac:spMk id="5" creationId="{AB5734D4-FE59-424C-A5CA-B277FFC65F18}"/>
          </ac:spMkLst>
        </pc:spChg>
        <pc:spChg chg="add mod ord">
          <ac:chgData name="Steve Morley" userId="d96db56c9095db37" providerId="LiveId" clId="{412D029D-B156-44E1-8CF8-22C8738FD82F}" dt="2022-01-25T01:26:27.552" v="1813" actId="167"/>
          <ac:spMkLst>
            <pc:docMk/>
            <pc:sldMk cId="1738051903" sldId="456"/>
            <ac:spMk id="18" creationId="{F74482E8-4BE0-492C-9396-5D32126D0934}"/>
          </ac:spMkLst>
        </pc:spChg>
      </pc:sldChg>
      <pc:sldChg chg="del">
        <pc:chgData name="Steve Morley" userId="d96db56c9095db37" providerId="LiveId" clId="{412D029D-B156-44E1-8CF8-22C8738FD82F}" dt="2022-01-23T19:48:01.639" v="2" actId="47"/>
        <pc:sldMkLst>
          <pc:docMk/>
          <pc:sldMk cId="815764578" sldId="460"/>
        </pc:sldMkLst>
      </pc:sldChg>
      <pc:sldChg chg="del">
        <pc:chgData name="Steve Morley" userId="d96db56c9095db37" providerId="LiveId" clId="{412D029D-B156-44E1-8CF8-22C8738FD82F}" dt="2022-01-25T17:00:48.455" v="4309" actId="47"/>
        <pc:sldMkLst>
          <pc:docMk/>
          <pc:sldMk cId="4142257427" sldId="487"/>
        </pc:sldMkLst>
      </pc:sldChg>
      <pc:sldChg chg="modSp mod">
        <pc:chgData name="Steve Morley" userId="d96db56c9095db37" providerId="LiveId" clId="{412D029D-B156-44E1-8CF8-22C8738FD82F}" dt="2022-01-25T21:06:21.545" v="6114" actId="20577"/>
        <pc:sldMkLst>
          <pc:docMk/>
          <pc:sldMk cId="1708374221" sldId="497"/>
        </pc:sldMkLst>
        <pc:spChg chg="mod">
          <ac:chgData name="Steve Morley" userId="d96db56c9095db37" providerId="LiveId" clId="{412D029D-B156-44E1-8CF8-22C8738FD82F}" dt="2022-01-25T21:06:00.248" v="6089" actId="20577"/>
          <ac:spMkLst>
            <pc:docMk/>
            <pc:sldMk cId="1708374221" sldId="497"/>
            <ac:spMk id="6" creationId="{00000000-0000-0000-0000-000000000000}"/>
          </ac:spMkLst>
        </pc:spChg>
        <pc:spChg chg="mod">
          <ac:chgData name="Steve Morley" userId="d96db56c9095db37" providerId="LiveId" clId="{412D029D-B156-44E1-8CF8-22C8738FD82F}" dt="2022-01-25T21:06:21.545" v="6114" actId="20577"/>
          <ac:spMkLst>
            <pc:docMk/>
            <pc:sldMk cId="1708374221" sldId="497"/>
            <ac:spMk id="19" creationId="{DA1070E7-E9C8-439C-AD26-E26E6BC17193}"/>
          </ac:spMkLst>
        </pc:spChg>
      </pc:sldChg>
      <pc:sldChg chg="modSp mod">
        <pc:chgData name="Steve Morley" userId="d96db56c9095db37" providerId="LiveId" clId="{412D029D-B156-44E1-8CF8-22C8738FD82F}" dt="2022-01-26T02:25:47.006" v="6942" actId="404"/>
        <pc:sldMkLst>
          <pc:docMk/>
          <pc:sldMk cId="3221859559" sldId="503"/>
        </pc:sldMkLst>
        <pc:spChg chg="mod">
          <ac:chgData name="Steve Morley" userId="d96db56c9095db37" providerId="LiveId" clId="{412D029D-B156-44E1-8CF8-22C8738FD82F}" dt="2022-01-26T02:25:47.006" v="6942" actId="404"/>
          <ac:spMkLst>
            <pc:docMk/>
            <pc:sldMk cId="3221859559" sldId="503"/>
            <ac:spMk id="12" creationId="{183C9025-7CE6-4D57-B859-EDCBBC2D72F2}"/>
          </ac:spMkLst>
        </pc:spChg>
        <pc:spChg chg="mod">
          <ac:chgData name="Steve Morley" userId="d96db56c9095db37" providerId="LiveId" clId="{412D029D-B156-44E1-8CF8-22C8738FD82F}" dt="2022-01-25T19:07:49.695" v="5361" actId="20577"/>
          <ac:spMkLst>
            <pc:docMk/>
            <pc:sldMk cId="3221859559" sldId="503"/>
            <ac:spMk id="14" creationId="{30C80216-1B1E-45E6-8553-0283FF0D917F}"/>
          </ac:spMkLst>
        </pc:spChg>
      </pc:sldChg>
      <pc:sldChg chg="del">
        <pc:chgData name="Steve Morley" userId="d96db56c9095db37" providerId="LiveId" clId="{412D029D-B156-44E1-8CF8-22C8738FD82F}" dt="2022-01-25T00:29:07.977" v="851" actId="47"/>
        <pc:sldMkLst>
          <pc:docMk/>
          <pc:sldMk cId="96389181" sldId="505"/>
        </pc:sldMkLst>
      </pc:sldChg>
      <pc:sldChg chg="addSp delSp modSp add mod">
        <pc:chgData name="Steve Morley" userId="d96db56c9095db37" providerId="LiveId" clId="{412D029D-B156-44E1-8CF8-22C8738FD82F}" dt="2022-01-25T16:43:47.728" v="3868" actId="20577"/>
        <pc:sldMkLst>
          <pc:docMk/>
          <pc:sldMk cId="2598508324" sldId="507"/>
        </pc:sldMkLst>
        <pc:spChg chg="mod">
          <ac:chgData name="Steve Morley" userId="d96db56c9095db37" providerId="LiveId" clId="{412D029D-B156-44E1-8CF8-22C8738FD82F}" dt="2022-01-25T16:41:37.883" v="3636" actId="1076"/>
          <ac:spMkLst>
            <pc:docMk/>
            <pc:sldMk cId="2598508324" sldId="507"/>
            <ac:spMk id="4" creationId="{9BA53744-8821-42BD-AC83-06EE27A5A154}"/>
          </ac:spMkLst>
        </pc:spChg>
        <pc:spChg chg="mod">
          <ac:chgData name="Steve Morley" userId="d96db56c9095db37" providerId="LiveId" clId="{412D029D-B156-44E1-8CF8-22C8738FD82F}" dt="2022-01-25T16:43:47.728" v="3868" actId="20577"/>
          <ac:spMkLst>
            <pc:docMk/>
            <pc:sldMk cId="2598508324" sldId="507"/>
            <ac:spMk id="6" creationId="{876A4486-0276-42C9-8266-387C5480F6F8}"/>
          </ac:spMkLst>
        </pc:spChg>
        <pc:spChg chg="add mod">
          <ac:chgData name="Steve Morley" userId="d96db56c9095db37" providerId="LiveId" clId="{412D029D-B156-44E1-8CF8-22C8738FD82F}" dt="2022-01-25T02:19:51.375" v="2892" actId="1076"/>
          <ac:spMkLst>
            <pc:docMk/>
            <pc:sldMk cId="2598508324" sldId="507"/>
            <ac:spMk id="7" creationId="{4CEF3BD3-D3B0-407E-80F3-654256245B1B}"/>
          </ac:spMkLst>
        </pc:spChg>
        <pc:spChg chg="add mod">
          <ac:chgData name="Steve Morley" userId="d96db56c9095db37" providerId="LiveId" clId="{412D029D-B156-44E1-8CF8-22C8738FD82F}" dt="2022-01-25T02:19:58.774" v="2897" actId="1076"/>
          <ac:spMkLst>
            <pc:docMk/>
            <pc:sldMk cId="2598508324" sldId="507"/>
            <ac:spMk id="8" creationId="{E05F30A3-1D4F-4C1A-B388-E5EA575BB96E}"/>
          </ac:spMkLst>
        </pc:spChg>
        <pc:spChg chg="add mod">
          <ac:chgData name="Steve Morley" userId="d96db56c9095db37" providerId="LiveId" clId="{412D029D-B156-44E1-8CF8-22C8738FD82F}" dt="2022-01-25T16:36:07.918" v="3376" actId="20577"/>
          <ac:spMkLst>
            <pc:docMk/>
            <pc:sldMk cId="2598508324" sldId="507"/>
            <ac:spMk id="9" creationId="{D94D373B-6E95-4B40-98DA-EDD857A71693}"/>
          </ac:spMkLst>
        </pc:spChg>
        <pc:spChg chg="add mod">
          <ac:chgData name="Steve Morley" userId="d96db56c9095db37" providerId="LiveId" clId="{412D029D-B156-44E1-8CF8-22C8738FD82F}" dt="2022-01-25T02:20:26.392" v="2915" actId="1036"/>
          <ac:spMkLst>
            <pc:docMk/>
            <pc:sldMk cId="2598508324" sldId="507"/>
            <ac:spMk id="10" creationId="{B554B119-317A-4133-A4E2-885D27D1FDC1}"/>
          </ac:spMkLst>
        </pc:spChg>
        <pc:spChg chg="del">
          <ac:chgData name="Steve Morley" userId="d96db56c9095db37" providerId="LiveId" clId="{412D029D-B156-44E1-8CF8-22C8738FD82F}" dt="2022-01-25T02:19:00.393" v="2833" actId="478"/>
          <ac:spMkLst>
            <pc:docMk/>
            <pc:sldMk cId="2598508324" sldId="507"/>
            <ac:spMk id="12" creationId="{7C47AB94-DDAB-4700-9420-155D4EB15F94}"/>
          </ac:spMkLst>
        </pc:spChg>
        <pc:spChg chg="del">
          <ac:chgData name="Steve Morley" userId="d96db56c9095db37" providerId="LiveId" clId="{412D029D-B156-44E1-8CF8-22C8738FD82F}" dt="2022-01-25T02:18:56.529" v="2830" actId="478"/>
          <ac:spMkLst>
            <pc:docMk/>
            <pc:sldMk cId="2598508324" sldId="507"/>
            <ac:spMk id="13" creationId="{BC88372C-ACD5-4E2E-A596-3878F040CBF5}"/>
          </ac:spMkLst>
        </pc:spChg>
        <pc:spChg chg="del">
          <ac:chgData name="Steve Morley" userId="d96db56c9095db37" providerId="LiveId" clId="{412D029D-B156-44E1-8CF8-22C8738FD82F}" dt="2022-01-25T02:19:02.013" v="2834" actId="478"/>
          <ac:spMkLst>
            <pc:docMk/>
            <pc:sldMk cId="2598508324" sldId="507"/>
            <ac:spMk id="18" creationId="{0E5422C2-5AAC-457E-86C3-78EFA4DDD764}"/>
          </ac:spMkLst>
        </pc:spChg>
        <pc:picChg chg="add mod ord modCrop">
          <ac:chgData name="Steve Morley" userId="d96db56c9095db37" providerId="LiveId" clId="{412D029D-B156-44E1-8CF8-22C8738FD82F}" dt="2022-01-25T02:19:26.299" v="2870" actId="1036"/>
          <ac:picMkLst>
            <pc:docMk/>
            <pc:sldMk cId="2598508324" sldId="507"/>
            <ac:picMk id="3" creationId="{8CCC0A36-6954-43AD-93FC-B60254955AC0}"/>
          </ac:picMkLst>
        </pc:picChg>
        <pc:picChg chg="del">
          <ac:chgData name="Steve Morley" userId="d96db56c9095db37" providerId="LiveId" clId="{412D029D-B156-44E1-8CF8-22C8738FD82F}" dt="2022-01-25T02:18:39.267" v="2826" actId="478"/>
          <ac:picMkLst>
            <pc:docMk/>
            <pc:sldMk cId="2598508324" sldId="507"/>
            <ac:picMk id="10242" creationId="{CC2DA52A-0C83-4307-B318-F40FA26F325F}"/>
          </ac:picMkLst>
        </pc:picChg>
        <pc:cxnChg chg="del">
          <ac:chgData name="Steve Morley" userId="d96db56c9095db37" providerId="LiveId" clId="{412D029D-B156-44E1-8CF8-22C8738FD82F}" dt="2022-01-25T02:19:02.976" v="2835" actId="478"/>
          <ac:cxnSpMkLst>
            <pc:docMk/>
            <pc:sldMk cId="2598508324" sldId="507"/>
            <ac:cxnSpMk id="5" creationId="{B4EF27CE-DF5C-44B0-9F37-21387F7B4B57}"/>
          </ac:cxnSpMkLst>
        </pc:cxnChg>
        <pc:cxnChg chg="del mod">
          <ac:chgData name="Steve Morley" userId="d96db56c9095db37" providerId="LiveId" clId="{412D029D-B156-44E1-8CF8-22C8738FD82F}" dt="2022-01-25T02:18:58.837" v="2832" actId="478"/>
          <ac:cxnSpMkLst>
            <pc:docMk/>
            <pc:sldMk cId="2598508324" sldId="507"/>
            <ac:cxnSpMk id="9" creationId="{41C1FDB5-D673-49C0-A960-372613502549}"/>
          </ac:cxnSpMkLst>
        </pc:cxnChg>
        <pc:cxnChg chg="del mod">
          <ac:chgData name="Steve Morley" userId="d96db56c9095db37" providerId="LiveId" clId="{412D029D-B156-44E1-8CF8-22C8738FD82F}" dt="2022-01-25T02:18:57.418" v="2831" actId="478"/>
          <ac:cxnSpMkLst>
            <pc:docMk/>
            <pc:sldMk cId="2598508324" sldId="507"/>
            <ac:cxnSpMk id="14" creationId="{C4002639-0FC6-4D5F-96DF-9619E744567F}"/>
          </ac:cxnSpMkLst>
        </pc:cxnChg>
      </pc:sldChg>
      <pc:sldChg chg="del">
        <pc:chgData name="Steve Morley" userId="d96db56c9095db37" providerId="LiveId" clId="{412D029D-B156-44E1-8CF8-22C8738FD82F}" dt="2022-01-23T19:47:34.313" v="0" actId="47"/>
        <pc:sldMkLst>
          <pc:docMk/>
          <pc:sldMk cId="1707370937" sldId="508"/>
        </pc:sldMkLst>
      </pc:sldChg>
      <pc:sldChg chg="del">
        <pc:chgData name="Steve Morley" userId="d96db56c9095db37" providerId="LiveId" clId="{412D029D-B156-44E1-8CF8-22C8738FD82F}" dt="2022-01-25T00:29:46.490" v="852" actId="47"/>
        <pc:sldMkLst>
          <pc:docMk/>
          <pc:sldMk cId="2860790307" sldId="536"/>
        </pc:sldMkLst>
      </pc:sldChg>
      <pc:sldChg chg="del">
        <pc:chgData name="Steve Morley" userId="d96db56c9095db37" providerId="LiveId" clId="{412D029D-B156-44E1-8CF8-22C8738FD82F}" dt="2022-01-25T01:35:35.807" v="2120" actId="47"/>
        <pc:sldMkLst>
          <pc:docMk/>
          <pc:sldMk cId="1371200819" sldId="537"/>
        </pc:sldMkLst>
      </pc:sldChg>
      <pc:sldChg chg="ord">
        <pc:chgData name="Steve Morley" userId="d96db56c9095db37" providerId="LiveId" clId="{412D029D-B156-44E1-8CF8-22C8738FD82F}" dt="2022-01-25T00:35:06.578" v="884"/>
        <pc:sldMkLst>
          <pc:docMk/>
          <pc:sldMk cId="2485902145" sldId="538"/>
        </pc:sldMkLst>
      </pc:sldChg>
      <pc:sldChg chg="modSp mod ord">
        <pc:chgData name="Steve Morley" userId="d96db56c9095db37" providerId="LiveId" clId="{412D029D-B156-44E1-8CF8-22C8738FD82F}" dt="2022-01-25T01:30:40.559" v="1837"/>
        <pc:sldMkLst>
          <pc:docMk/>
          <pc:sldMk cId="2574604695" sldId="539"/>
        </pc:sldMkLst>
        <pc:spChg chg="mod">
          <ac:chgData name="Steve Morley" userId="d96db56c9095db37" providerId="LiveId" clId="{412D029D-B156-44E1-8CF8-22C8738FD82F}" dt="2022-01-25T00:26:01.174" v="660" actId="5793"/>
          <ac:spMkLst>
            <pc:docMk/>
            <pc:sldMk cId="2574604695" sldId="539"/>
            <ac:spMk id="5" creationId="{39308CB8-D7A9-4546-AB11-F0C52B53B87A}"/>
          </ac:spMkLst>
        </pc:spChg>
      </pc:sldChg>
      <pc:sldChg chg="addSp delSp modSp mod">
        <pc:chgData name="Steve Morley" userId="d96db56c9095db37" providerId="LiveId" clId="{412D029D-B156-44E1-8CF8-22C8738FD82F}" dt="2022-01-25T19:06:25.434" v="5346" actId="20577"/>
        <pc:sldMkLst>
          <pc:docMk/>
          <pc:sldMk cId="397458692" sldId="541"/>
        </pc:sldMkLst>
        <pc:spChg chg="del">
          <ac:chgData name="Steve Morley" userId="d96db56c9095db37" providerId="LiveId" clId="{412D029D-B156-44E1-8CF8-22C8738FD82F}" dt="2022-01-25T17:27:42.344" v="4645" actId="478"/>
          <ac:spMkLst>
            <pc:docMk/>
            <pc:sldMk cId="397458692" sldId="541"/>
            <ac:spMk id="3" creationId="{00000000-0000-0000-0000-000000000000}"/>
          </ac:spMkLst>
        </pc:spChg>
        <pc:spChg chg="mod">
          <ac:chgData name="Steve Morley" userId="d96db56c9095db37" providerId="LiveId" clId="{412D029D-B156-44E1-8CF8-22C8738FD82F}" dt="2022-01-25T17:40:35.829" v="5152" actId="20577"/>
          <ac:spMkLst>
            <pc:docMk/>
            <pc:sldMk cId="397458692" sldId="541"/>
            <ac:spMk id="9" creationId="{F0A72D14-6AF6-45A5-BC8D-E23CCA0ED9A4}"/>
          </ac:spMkLst>
        </pc:spChg>
        <pc:spChg chg="add mod">
          <ac:chgData name="Steve Morley" userId="d96db56c9095db37" providerId="LiveId" clId="{412D029D-B156-44E1-8CF8-22C8738FD82F}" dt="2022-01-25T17:27:57.609" v="4648" actId="1076"/>
          <ac:spMkLst>
            <pc:docMk/>
            <pc:sldMk cId="397458692" sldId="541"/>
            <ac:spMk id="10" creationId="{024C70CC-E4BE-4438-8E70-5A1649DFD640}"/>
          </ac:spMkLst>
        </pc:spChg>
        <pc:spChg chg="add del mod">
          <ac:chgData name="Steve Morley" userId="d96db56c9095db37" providerId="LiveId" clId="{412D029D-B156-44E1-8CF8-22C8738FD82F}" dt="2022-01-25T17:30:50.435" v="4957" actId="478"/>
          <ac:spMkLst>
            <pc:docMk/>
            <pc:sldMk cId="397458692" sldId="541"/>
            <ac:spMk id="11" creationId="{B9B6910F-60FA-4CAF-B17A-D1ABA54D6EFA}"/>
          </ac:spMkLst>
        </pc:spChg>
        <pc:spChg chg="mod">
          <ac:chgData name="Steve Morley" userId="d96db56c9095db37" providerId="LiveId" clId="{412D029D-B156-44E1-8CF8-22C8738FD82F}" dt="2022-01-25T19:06:25.434" v="5346" actId="20577"/>
          <ac:spMkLst>
            <pc:docMk/>
            <pc:sldMk cId="397458692" sldId="541"/>
            <ac:spMk id="112" creationId="{00000000-0000-0000-0000-000000000000}"/>
          </ac:spMkLst>
        </pc:spChg>
        <pc:picChg chg="del">
          <ac:chgData name="Steve Morley" userId="d96db56c9095db37" providerId="LiveId" clId="{412D029D-B156-44E1-8CF8-22C8738FD82F}" dt="2022-01-25T17:27:48.486" v="4646" actId="478"/>
          <ac:picMkLst>
            <pc:docMk/>
            <pc:sldMk cId="397458692" sldId="541"/>
            <ac:picMk id="2" creationId="{00000000-0000-0000-0000-000000000000}"/>
          </ac:picMkLst>
        </pc:picChg>
        <pc:picChg chg="add mod">
          <ac:chgData name="Steve Morley" userId="d96db56c9095db37" providerId="LiveId" clId="{412D029D-B156-44E1-8CF8-22C8738FD82F}" dt="2022-01-25T17:27:52.619" v="4647" actId="1076"/>
          <ac:picMkLst>
            <pc:docMk/>
            <pc:sldMk cId="397458692" sldId="541"/>
            <ac:picMk id="7" creationId="{9F37014F-8214-44E4-854B-613F13929874}"/>
          </ac:picMkLst>
        </pc:picChg>
      </pc:sldChg>
      <pc:sldChg chg="ord">
        <pc:chgData name="Steve Morley" userId="d96db56c9095db37" providerId="LiveId" clId="{412D029D-B156-44E1-8CF8-22C8738FD82F}" dt="2022-01-25T17:31:45.881" v="5017"/>
        <pc:sldMkLst>
          <pc:docMk/>
          <pc:sldMk cId="4021136662" sldId="542"/>
        </pc:sldMkLst>
      </pc:sldChg>
      <pc:sldChg chg="del">
        <pc:chgData name="Steve Morley" userId="d96db56c9095db37" providerId="LiveId" clId="{412D029D-B156-44E1-8CF8-22C8738FD82F}" dt="2022-01-25T19:06:35.422" v="5347" actId="47"/>
        <pc:sldMkLst>
          <pc:docMk/>
          <pc:sldMk cId="2411514016" sldId="543"/>
        </pc:sldMkLst>
      </pc:sldChg>
      <pc:sldChg chg="addSp delSp modSp add del mod">
        <pc:chgData name="Steve Morley" userId="d96db56c9095db37" providerId="LiveId" clId="{412D029D-B156-44E1-8CF8-22C8738FD82F}" dt="2022-01-25T17:09:02.707" v="4621" actId="47"/>
        <pc:sldMkLst>
          <pc:docMk/>
          <pc:sldMk cId="37049947" sldId="546"/>
        </pc:sldMkLst>
        <pc:spChg chg="mod">
          <ac:chgData name="Steve Morley" userId="d96db56c9095db37" providerId="LiveId" clId="{412D029D-B156-44E1-8CF8-22C8738FD82F}" dt="2022-01-25T00:16:04.232" v="105" actId="20577"/>
          <ac:spMkLst>
            <pc:docMk/>
            <pc:sldMk cId="37049947" sldId="546"/>
            <ac:spMk id="2" creationId="{00000000-0000-0000-0000-000000000000}"/>
          </ac:spMkLst>
        </pc:spChg>
        <pc:spChg chg="mod">
          <ac:chgData name="Steve Morley" userId="d96db56c9095db37" providerId="LiveId" clId="{412D029D-B156-44E1-8CF8-22C8738FD82F}" dt="2022-01-25T00:25:21.689" v="629" actId="20577"/>
          <ac:spMkLst>
            <pc:docMk/>
            <pc:sldMk cId="37049947" sldId="546"/>
            <ac:spMk id="3" creationId="{00000000-0000-0000-0000-000000000000}"/>
          </ac:spMkLst>
        </pc:spChg>
        <pc:picChg chg="del">
          <ac:chgData name="Steve Morley" userId="d96db56c9095db37" providerId="LiveId" clId="{412D029D-B156-44E1-8CF8-22C8738FD82F}" dt="2022-01-25T00:05:38.798" v="5" actId="478"/>
          <ac:picMkLst>
            <pc:docMk/>
            <pc:sldMk cId="37049947" sldId="546"/>
            <ac:picMk id="7" creationId="{65EEC293-02D7-44DB-9D00-14BA92FAC390}"/>
          </ac:picMkLst>
        </pc:picChg>
        <pc:picChg chg="add mod">
          <ac:chgData name="Steve Morley" userId="d96db56c9095db37" providerId="LiveId" clId="{412D029D-B156-44E1-8CF8-22C8738FD82F}" dt="2022-01-25T00:07:00.185" v="24" actId="1076"/>
          <ac:picMkLst>
            <pc:docMk/>
            <pc:sldMk cId="37049947" sldId="546"/>
            <ac:picMk id="1026" creationId="{5CF1DF7D-601C-450D-9FDF-C9F186E78C81}"/>
          </ac:picMkLst>
        </pc:picChg>
      </pc:sldChg>
      <pc:sldChg chg="addSp delSp modSp add del mod">
        <pc:chgData name="Steve Morley" userId="d96db56c9095db37" providerId="LiveId" clId="{412D029D-B156-44E1-8CF8-22C8738FD82F}" dt="2022-01-25T17:00:51.829" v="4310" actId="47"/>
        <pc:sldMkLst>
          <pc:docMk/>
          <pc:sldMk cId="1558046812" sldId="547"/>
        </pc:sldMkLst>
        <pc:spChg chg="mod">
          <ac:chgData name="Steve Morley" userId="d96db56c9095db37" providerId="LiveId" clId="{412D029D-B156-44E1-8CF8-22C8738FD82F}" dt="2022-01-25T00:09:34.139" v="59" actId="20577"/>
          <ac:spMkLst>
            <pc:docMk/>
            <pc:sldMk cId="1558046812" sldId="547"/>
            <ac:spMk id="2" creationId="{00000000-0000-0000-0000-000000000000}"/>
          </ac:spMkLst>
        </pc:spChg>
        <pc:spChg chg="mod">
          <ac:chgData name="Steve Morley" userId="d96db56c9095db37" providerId="LiveId" clId="{412D029D-B156-44E1-8CF8-22C8738FD82F}" dt="2022-01-25T00:08:09.603" v="34" actId="20577"/>
          <ac:spMkLst>
            <pc:docMk/>
            <pc:sldMk cId="1558046812" sldId="547"/>
            <ac:spMk id="3" creationId="{00000000-0000-0000-0000-000000000000}"/>
          </ac:spMkLst>
        </pc:spChg>
        <pc:picChg chg="del">
          <ac:chgData name="Steve Morley" userId="d96db56c9095db37" providerId="LiveId" clId="{412D029D-B156-44E1-8CF8-22C8738FD82F}" dt="2022-01-25T00:07:29.287" v="26" actId="478"/>
          <ac:picMkLst>
            <pc:docMk/>
            <pc:sldMk cId="1558046812" sldId="547"/>
            <ac:picMk id="7" creationId="{65EEC293-02D7-44DB-9D00-14BA92FAC390}"/>
          </ac:picMkLst>
        </pc:picChg>
        <pc:picChg chg="add mod">
          <ac:chgData name="Steve Morley" userId="d96db56c9095db37" providerId="LiveId" clId="{412D029D-B156-44E1-8CF8-22C8738FD82F}" dt="2022-01-25T00:07:58.532" v="30" actId="14100"/>
          <ac:picMkLst>
            <pc:docMk/>
            <pc:sldMk cId="1558046812" sldId="547"/>
            <ac:picMk id="2050" creationId="{E15202EC-8DBD-40D1-96AA-C66040666C83}"/>
          </ac:picMkLst>
        </pc:picChg>
      </pc:sldChg>
      <pc:sldChg chg="modSp add mod ord">
        <pc:chgData name="Steve Morley" userId="d96db56c9095db37" providerId="LiveId" clId="{412D029D-B156-44E1-8CF8-22C8738FD82F}" dt="2022-01-25T00:34:29.889" v="880" actId="6549"/>
        <pc:sldMkLst>
          <pc:docMk/>
          <pc:sldMk cId="3599152837" sldId="548"/>
        </pc:sldMkLst>
        <pc:spChg chg="mod">
          <ac:chgData name="Steve Morley" userId="d96db56c9095db37" providerId="LiveId" clId="{412D029D-B156-44E1-8CF8-22C8738FD82F}" dt="2022-01-25T00:34:29.889" v="880" actId="6549"/>
          <ac:spMkLst>
            <pc:docMk/>
            <pc:sldMk cId="3599152837" sldId="548"/>
            <ac:spMk id="2" creationId="{00000000-0000-0000-0000-000000000000}"/>
          </ac:spMkLst>
        </pc:spChg>
      </pc:sldChg>
      <pc:sldChg chg="modSp add del mod">
        <pc:chgData name="Steve Morley" userId="d96db56c9095db37" providerId="LiveId" clId="{412D029D-B156-44E1-8CF8-22C8738FD82F}" dt="2022-01-25T17:16:37.400" v="4627" actId="47"/>
        <pc:sldMkLst>
          <pc:docMk/>
          <pc:sldMk cId="1835400024" sldId="549"/>
        </pc:sldMkLst>
        <pc:spChg chg="mod">
          <ac:chgData name="Steve Morley" userId="d96db56c9095db37" providerId="LiveId" clId="{412D029D-B156-44E1-8CF8-22C8738FD82F}" dt="2022-01-25T00:36:08.032" v="886" actId="6549"/>
          <ac:spMkLst>
            <pc:docMk/>
            <pc:sldMk cId="1835400024" sldId="549"/>
            <ac:spMk id="2" creationId="{00000000-0000-0000-0000-000000000000}"/>
          </ac:spMkLst>
        </pc:spChg>
      </pc:sldChg>
      <pc:sldChg chg="addSp delSp modSp add mod">
        <pc:chgData name="Steve Morley" userId="d96db56c9095db37" providerId="LiveId" clId="{412D029D-B156-44E1-8CF8-22C8738FD82F}" dt="2022-01-25T17:26:17.486" v="4643" actId="20577"/>
        <pc:sldMkLst>
          <pc:docMk/>
          <pc:sldMk cId="2461920119" sldId="550"/>
        </pc:sldMkLst>
        <pc:spChg chg="add del">
          <ac:chgData name="Steve Morley" userId="d96db56c9095db37" providerId="LiveId" clId="{412D029D-B156-44E1-8CF8-22C8738FD82F}" dt="2022-01-25T00:39:41.713" v="1014" actId="478"/>
          <ac:spMkLst>
            <pc:docMk/>
            <pc:sldMk cId="2461920119" sldId="550"/>
            <ac:spMk id="4" creationId="{88A05EE9-0E50-48C4-ADA0-E6A8D105EE7D}"/>
          </ac:spMkLst>
        </pc:spChg>
        <pc:spChg chg="del mod">
          <ac:chgData name="Steve Morley" userId="d96db56c9095db37" providerId="LiveId" clId="{412D029D-B156-44E1-8CF8-22C8738FD82F}" dt="2022-01-25T00:48:42.549" v="1454" actId="478"/>
          <ac:spMkLst>
            <pc:docMk/>
            <pc:sldMk cId="2461920119" sldId="550"/>
            <ac:spMk id="6" creationId="{00000000-0000-0000-0000-000000000000}"/>
          </ac:spMkLst>
        </pc:spChg>
        <pc:spChg chg="del">
          <ac:chgData name="Steve Morley" userId="d96db56c9095db37" providerId="LiveId" clId="{412D029D-B156-44E1-8CF8-22C8738FD82F}" dt="2022-01-25T00:41:17.266" v="1022" actId="478"/>
          <ac:spMkLst>
            <pc:docMk/>
            <pc:sldMk cId="2461920119" sldId="550"/>
            <ac:spMk id="8" creationId="{00000000-0000-0000-0000-000000000000}"/>
          </ac:spMkLst>
        </pc:spChg>
        <pc:spChg chg="mod">
          <ac:chgData name="Steve Morley" userId="d96db56c9095db37" providerId="LiveId" clId="{412D029D-B156-44E1-8CF8-22C8738FD82F}" dt="2022-01-25T17:26:17.486" v="4643" actId="20577"/>
          <ac:spMkLst>
            <pc:docMk/>
            <pc:sldMk cId="2461920119" sldId="550"/>
            <ac:spMk id="14" creationId="{A4CC78D0-4523-4136-B674-FABFB198FFD5}"/>
          </ac:spMkLst>
        </pc:spChg>
        <pc:spChg chg="add mod">
          <ac:chgData name="Steve Morley" userId="d96db56c9095db37" providerId="LiveId" clId="{412D029D-B156-44E1-8CF8-22C8738FD82F}" dt="2022-01-25T00:49:52.527" v="1539" actId="1036"/>
          <ac:spMkLst>
            <pc:docMk/>
            <pc:sldMk cId="2461920119" sldId="550"/>
            <ac:spMk id="19" creationId="{4391CF07-4491-421F-A66A-1AC390A1E9BC}"/>
          </ac:spMkLst>
        </pc:spChg>
        <pc:spChg chg="del mod">
          <ac:chgData name="Steve Morley" userId="d96db56c9095db37" providerId="LiveId" clId="{412D029D-B156-44E1-8CF8-22C8738FD82F}" dt="2022-01-25T00:45:00.990" v="1398" actId="478"/>
          <ac:spMkLst>
            <pc:docMk/>
            <pc:sldMk cId="2461920119" sldId="550"/>
            <ac:spMk id="85" creationId="{00000000-0000-0000-0000-000000000000}"/>
          </ac:spMkLst>
        </pc:spChg>
        <pc:grpChg chg="del">
          <ac:chgData name="Steve Morley" userId="d96db56c9095db37" providerId="LiveId" clId="{412D029D-B156-44E1-8CF8-22C8738FD82F}" dt="2022-01-25T00:41:14.231" v="1021" actId="478"/>
          <ac:grpSpMkLst>
            <pc:docMk/>
            <pc:sldMk cId="2461920119" sldId="550"/>
            <ac:grpSpMk id="7" creationId="{00000000-0000-0000-0000-000000000000}"/>
          </ac:grpSpMkLst>
        </pc:grpChg>
        <pc:graphicFrameChg chg="add del">
          <ac:chgData name="Steve Morley" userId="d96db56c9095db37" providerId="LiveId" clId="{412D029D-B156-44E1-8CF8-22C8738FD82F}" dt="2022-01-25T00:47:11.130" v="1414" actId="3680"/>
          <ac:graphicFrameMkLst>
            <pc:docMk/>
            <pc:sldMk cId="2461920119" sldId="550"/>
            <ac:graphicFrameMk id="17" creationId="{5F273D7D-9E70-4F41-BF15-1FFAB0523EF4}"/>
          </ac:graphicFrameMkLst>
        </pc:graphicFrameChg>
        <pc:graphicFrameChg chg="add mod modGraphic">
          <ac:chgData name="Steve Morley" userId="d96db56c9095db37" providerId="LiveId" clId="{412D029D-B156-44E1-8CF8-22C8738FD82F}" dt="2022-01-25T00:49:43.720" v="1520" actId="1036"/>
          <ac:graphicFrameMkLst>
            <pc:docMk/>
            <pc:sldMk cId="2461920119" sldId="550"/>
            <ac:graphicFrameMk id="18" creationId="{7F127DC6-A5C7-4CD4-9CA6-2550BE70562C}"/>
          </ac:graphicFrameMkLst>
        </pc:graphicFrameChg>
        <pc:picChg chg="del">
          <ac:chgData name="Steve Morley" userId="d96db56c9095db37" providerId="LiveId" clId="{412D029D-B156-44E1-8CF8-22C8738FD82F}" dt="2022-01-25T00:39:34.987" v="1012" actId="478"/>
          <ac:picMkLst>
            <pc:docMk/>
            <pc:sldMk cId="2461920119" sldId="550"/>
            <ac:picMk id="3" creationId="{C7E5BF5C-547F-4BEF-AF40-01E782EBD04E}"/>
          </ac:picMkLst>
        </pc:picChg>
        <pc:picChg chg="add mod ord">
          <ac:chgData name="Steve Morley" userId="d96db56c9095db37" providerId="LiveId" clId="{412D029D-B156-44E1-8CF8-22C8738FD82F}" dt="2022-01-25T00:49:27.040" v="1501" actId="166"/>
          <ac:picMkLst>
            <pc:docMk/>
            <pc:sldMk cId="2461920119" sldId="550"/>
            <ac:picMk id="12" creationId="{C2F15ABC-676D-4771-B567-98E326133FFA}"/>
          </ac:picMkLst>
        </pc:picChg>
        <pc:picChg chg="add mod ord">
          <ac:chgData name="Steve Morley" userId="d96db56c9095db37" providerId="LiveId" clId="{412D029D-B156-44E1-8CF8-22C8738FD82F}" dt="2022-01-25T00:49:29.714" v="1502" actId="166"/>
          <ac:picMkLst>
            <pc:docMk/>
            <pc:sldMk cId="2461920119" sldId="550"/>
            <ac:picMk id="16" creationId="{342D21EF-C5AA-45EF-B58B-A5F3DBC2ADF7}"/>
          </ac:picMkLst>
        </pc:picChg>
      </pc:sldChg>
      <pc:sldChg chg="addSp delSp modSp add mod ord">
        <pc:chgData name="Steve Morley" userId="d96db56c9095db37" providerId="LiveId" clId="{412D029D-B156-44E1-8CF8-22C8738FD82F}" dt="2022-01-25T21:17:27.597" v="6731" actId="115"/>
        <pc:sldMkLst>
          <pc:docMk/>
          <pc:sldMk cId="4051351683" sldId="551"/>
        </pc:sldMkLst>
        <pc:spChg chg="del">
          <ac:chgData name="Steve Morley" userId="d96db56c9095db37" providerId="LiveId" clId="{412D029D-B156-44E1-8CF8-22C8738FD82F}" dt="2022-01-25T21:16:18.819" v="6709" actId="478"/>
          <ac:spMkLst>
            <pc:docMk/>
            <pc:sldMk cId="4051351683" sldId="551"/>
            <ac:spMk id="2" creationId="{00000000-0000-0000-0000-000000000000}"/>
          </ac:spMkLst>
        </pc:spChg>
        <pc:spChg chg="add del mod">
          <ac:chgData name="Steve Morley" userId="d96db56c9095db37" providerId="LiveId" clId="{412D029D-B156-44E1-8CF8-22C8738FD82F}" dt="2022-01-25T21:13:48.175" v="6579" actId="478"/>
          <ac:spMkLst>
            <pc:docMk/>
            <pc:sldMk cId="4051351683" sldId="551"/>
            <ac:spMk id="3" creationId="{53307427-3428-4019-B481-9A023579F653}"/>
          </ac:spMkLst>
        </pc:spChg>
        <pc:spChg chg="add mod">
          <ac:chgData name="Steve Morley" userId="d96db56c9095db37" providerId="LiveId" clId="{412D029D-B156-44E1-8CF8-22C8738FD82F}" dt="2022-01-25T21:17:27.597" v="6731" actId="115"/>
          <ac:spMkLst>
            <pc:docMk/>
            <pc:sldMk cId="4051351683" sldId="551"/>
            <ac:spMk id="7" creationId="{3869FC0E-632E-4629-A439-5CB1A0B85D7E}"/>
          </ac:spMkLst>
        </pc:spChg>
        <pc:spChg chg="add del">
          <ac:chgData name="Steve Morley" userId="d96db56c9095db37" providerId="LiveId" clId="{412D029D-B156-44E1-8CF8-22C8738FD82F}" dt="2022-01-25T21:14:39.929" v="6587" actId="478"/>
          <ac:spMkLst>
            <pc:docMk/>
            <pc:sldMk cId="4051351683" sldId="551"/>
            <ac:spMk id="9" creationId="{E7E67676-35B6-4215-AFCA-7C066991C785}"/>
          </ac:spMkLst>
        </pc:spChg>
        <pc:spChg chg="add mod">
          <ac:chgData name="Steve Morley" userId="d96db56c9095db37" providerId="LiveId" clId="{412D029D-B156-44E1-8CF8-22C8738FD82F}" dt="2022-01-25T21:17:21.129" v="6729" actId="115"/>
          <ac:spMkLst>
            <pc:docMk/>
            <pc:sldMk cId="4051351683" sldId="551"/>
            <ac:spMk id="10" creationId="{1DBD2D26-FBEB-4FA2-A508-F4B5C4406097}"/>
          </ac:spMkLst>
        </pc:spChg>
        <pc:spChg chg="mod">
          <ac:chgData name="Steve Morley" userId="d96db56c9095db37" providerId="LiveId" clId="{412D029D-B156-44E1-8CF8-22C8738FD82F}" dt="2022-01-25T19:50:55.118" v="5888" actId="20577"/>
          <ac:spMkLst>
            <pc:docMk/>
            <pc:sldMk cId="4051351683" sldId="551"/>
            <ac:spMk id="14" creationId="{A4CC78D0-4523-4136-B674-FABFB198FFD5}"/>
          </ac:spMkLst>
        </pc:spChg>
        <pc:spChg chg="del">
          <ac:chgData name="Steve Morley" userId="d96db56c9095db37" providerId="LiveId" clId="{412D029D-B156-44E1-8CF8-22C8738FD82F}" dt="2022-01-25T01:33:47.138" v="2004" actId="478"/>
          <ac:spMkLst>
            <pc:docMk/>
            <pc:sldMk cId="4051351683" sldId="551"/>
            <ac:spMk id="19" creationId="{4391CF07-4491-421F-A66A-1AC390A1E9BC}"/>
          </ac:spMkLst>
        </pc:spChg>
        <pc:graphicFrameChg chg="del modGraphic">
          <ac:chgData name="Steve Morley" userId="d96db56c9095db37" providerId="LiveId" clId="{412D029D-B156-44E1-8CF8-22C8738FD82F}" dt="2022-01-25T01:33:44.650" v="2003" actId="478"/>
          <ac:graphicFrameMkLst>
            <pc:docMk/>
            <pc:sldMk cId="4051351683" sldId="551"/>
            <ac:graphicFrameMk id="18" creationId="{7F127DC6-A5C7-4CD4-9CA6-2550BE70562C}"/>
          </ac:graphicFrameMkLst>
        </pc:graphicFrameChg>
        <pc:picChg chg="mod">
          <ac:chgData name="Steve Morley" userId="d96db56c9095db37" providerId="LiveId" clId="{412D029D-B156-44E1-8CF8-22C8738FD82F}" dt="2022-01-25T21:16:16.353" v="6708" actId="1076"/>
          <ac:picMkLst>
            <pc:docMk/>
            <pc:sldMk cId="4051351683" sldId="551"/>
            <ac:picMk id="12" creationId="{C2F15ABC-676D-4771-B567-98E326133FFA}"/>
          </ac:picMkLst>
        </pc:picChg>
        <pc:picChg chg="del">
          <ac:chgData name="Steve Morley" userId="d96db56c9095db37" providerId="LiveId" clId="{412D029D-B156-44E1-8CF8-22C8738FD82F}" dt="2022-01-25T01:33:34.316" v="2001" actId="478"/>
          <ac:picMkLst>
            <pc:docMk/>
            <pc:sldMk cId="4051351683" sldId="551"/>
            <ac:picMk id="16" creationId="{342D21EF-C5AA-45EF-B58B-A5F3DBC2ADF7}"/>
          </ac:picMkLst>
        </pc:picChg>
        <pc:cxnChg chg="add del">
          <ac:chgData name="Steve Morley" userId="d96db56c9095db37" providerId="LiveId" clId="{412D029D-B156-44E1-8CF8-22C8738FD82F}" dt="2022-01-25T21:17:00.595" v="6727" actId="478"/>
          <ac:cxnSpMkLst>
            <pc:docMk/>
            <pc:sldMk cId="4051351683" sldId="551"/>
            <ac:cxnSpMk id="6" creationId="{AE06F443-5EA0-4EAD-8340-CCE0B3EF80CF}"/>
          </ac:cxnSpMkLst>
        </pc:cxnChg>
      </pc:sldChg>
      <pc:sldChg chg="modSp add mod">
        <pc:chgData name="Steve Morley" userId="d96db56c9095db37" providerId="LiveId" clId="{412D029D-B156-44E1-8CF8-22C8738FD82F}" dt="2022-01-25T01:31:44.381" v="1873" actId="20577"/>
        <pc:sldMkLst>
          <pc:docMk/>
          <pc:sldMk cId="198735558" sldId="552"/>
        </pc:sldMkLst>
        <pc:spChg chg="mod">
          <ac:chgData name="Steve Morley" userId="d96db56c9095db37" providerId="LiveId" clId="{412D029D-B156-44E1-8CF8-22C8738FD82F}" dt="2022-01-25T01:31:44.381" v="1873" actId="20577"/>
          <ac:spMkLst>
            <pc:docMk/>
            <pc:sldMk cId="198735558" sldId="552"/>
            <ac:spMk id="2" creationId="{00000000-0000-0000-0000-000000000000}"/>
          </ac:spMkLst>
        </pc:spChg>
      </pc:sldChg>
      <pc:sldChg chg="addSp delSp modSp add mod">
        <pc:chgData name="Steve Morley" userId="d96db56c9095db37" providerId="LiveId" clId="{412D029D-B156-44E1-8CF8-22C8738FD82F}" dt="2022-01-25T16:41:23.841" v="3635" actId="20577"/>
        <pc:sldMkLst>
          <pc:docMk/>
          <pc:sldMk cId="2265897657" sldId="553"/>
        </pc:sldMkLst>
        <pc:spChg chg="add del">
          <ac:chgData name="Steve Morley" userId="d96db56c9095db37" providerId="LiveId" clId="{412D029D-B156-44E1-8CF8-22C8738FD82F}" dt="2022-01-25T02:21:34.141" v="2917"/>
          <ac:spMkLst>
            <pc:docMk/>
            <pc:sldMk cId="2265897657" sldId="553"/>
            <ac:spMk id="2" creationId="{76ADBAAE-66C3-4D68-B66F-9B6B32A854A2}"/>
          </ac:spMkLst>
        </pc:spChg>
        <pc:spChg chg="mod">
          <ac:chgData name="Steve Morley" userId="d96db56c9095db37" providerId="LiveId" clId="{412D029D-B156-44E1-8CF8-22C8738FD82F}" dt="2022-01-25T16:41:23.841" v="3635" actId="20577"/>
          <ac:spMkLst>
            <pc:docMk/>
            <pc:sldMk cId="2265897657" sldId="553"/>
            <ac:spMk id="6" creationId="{00000000-0000-0000-0000-000000000000}"/>
          </ac:spMkLst>
        </pc:spChg>
        <pc:spChg chg="add mod">
          <ac:chgData name="Steve Morley" userId="d96db56c9095db37" providerId="LiveId" clId="{412D029D-B156-44E1-8CF8-22C8738FD82F}" dt="2022-01-25T16:35:59.155" v="3370" actId="20577"/>
          <ac:spMkLst>
            <pc:docMk/>
            <pc:sldMk cId="2265897657" sldId="553"/>
            <ac:spMk id="7" creationId="{4A02ABF8-761E-4160-B4BC-A21155D59847}"/>
          </ac:spMkLst>
        </pc:spChg>
        <pc:spChg chg="mod">
          <ac:chgData name="Steve Morley" userId="d96db56c9095db37" providerId="LiveId" clId="{412D029D-B156-44E1-8CF8-22C8738FD82F}" dt="2022-01-25T16:36:50.694" v="3405" actId="20577"/>
          <ac:spMkLst>
            <pc:docMk/>
            <pc:sldMk cId="2265897657" sldId="553"/>
            <ac:spMk id="19" creationId="{DA1070E7-E9C8-439C-AD26-E26E6BC17193}"/>
          </ac:spMkLst>
        </pc:spChg>
        <pc:grpChg chg="del">
          <ac:chgData name="Steve Morley" userId="d96db56c9095db37" providerId="LiveId" clId="{412D029D-B156-44E1-8CF8-22C8738FD82F}" dt="2022-01-25T02:13:48.032" v="2798" actId="478"/>
          <ac:grpSpMkLst>
            <pc:docMk/>
            <pc:sldMk cId="2265897657" sldId="553"/>
            <ac:grpSpMk id="15" creationId="{B7EFEE5B-ECB1-4154-87BD-1FB869DE6312}"/>
          </ac:grpSpMkLst>
        </pc:grpChg>
        <pc:picChg chg="add mod modCrop">
          <ac:chgData name="Steve Morley" userId="d96db56c9095db37" providerId="LiveId" clId="{412D029D-B156-44E1-8CF8-22C8738FD82F}" dt="2022-01-25T02:22:05.495" v="2923" actId="732"/>
          <ac:picMkLst>
            <pc:docMk/>
            <pc:sldMk cId="2265897657" sldId="553"/>
            <ac:picMk id="4" creationId="{5063C4B4-40A4-489C-BB90-4CEFB221313B}"/>
          </ac:picMkLst>
        </pc:picChg>
      </pc:sldChg>
      <pc:sldChg chg="addSp delSp modSp add mod ord">
        <pc:chgData name="Steve Morley" userId="d96db56c9095db37" providerId="LiveId" clId="{412D029D-B156-44E1-8CF8-22C8738FD82F}" dt="2022-01-25T21:02:31.716" v="6051"/>
        <pc:sldMkLst>
          <pc:docMk/>
          <pc:sldMk cId="2216815949" sldId="554"/>
        </pc:sldMkLst>
        <pc:spChg chg="add mod">
          <ac:chgData name="Steve Morley" userId="d96db56c9095db37" providerId="LiveId" clId="{412D029D-B156-44E1-8CF8-22C8738FD82F}" dt="2022-01-25T01:46:09.591" v="2322" actId="1036"/>
          <ac:spMkLst>
            <pc:docMk/>
            <pc:sldMk cId="2216815949" sldId="554"/>
            <ac:spMk id="9" creationId="{18223B5B-9D1F-4702-8C5A-002CD8CD6CE6}"/>
          </ac:spMkLst>
        </pc:spChg>
        <pc:spChg chg="mod">
          <ac:chgData name="Steve Morley" userId="d96db56c9095db37" providerId="LiveId" clId="{412D029D-B156-44E1-8CF8-22C8738FD82F}" dt="2022-01-25T01:47:44.112" v="2497" actId="20577"/>
          <ac:spMkLst>
            <pc:docMk/>
            <pc:sldMk cId="2216815949" sldId="554"/>
            <ac:spMk id="14" creationId="{A4CC78D0-4523-4136-B674-FABFB198FFD5}"/>
          </ac:spMkLst>
        </pc:spChg>
        <pc:picChg chg="add mod">
          <ac:chgData name="Steve Morley" userId="d96db56c9095db37" providerId="LiveId" clId="{412D029D-B156-44E1-8CF8-22C8738FD82F}" dt="2022-01-25T02:08:05.107" v="2787" actId="732"/>
          <ac:picMkLst>
            <pc:docMk/>
            <pc:sldMk cId="2216815949" sldId="554"/>
            <ac:picMk id="10" creationId="{D1773512-6C28-4BEA-9D7B-356FD7059C55}"/>
          </ac:picMkLst>
        </pc:picChg>
        <pc:picChg chg="del">
          <ac:chgData name="Steve Morley" userId="d96db56c9095db37" providerId="LiveId" clId="{412D029D-B156-44E1-8CF8-22C8738FD82F}" dt="2022-01-25T01:45:57.276" v="2297" actId="478"/>
          <ac:picMkLst>
            <pc:docMk/>
            <pc:sldMk cId="2216815949" sldId="554"/>
            <ac:picMk id="16" creationId="{342D21EF-C5AA-45EF-B58B-A5F3DBC2ADF7}"/>
          </ac:picMkLst>
        </pc:picChg>
      </pc:sldChg>
      <pc:sldChg chg="addSp delSp modSp add mod ord">
        <pc:chgData name="Steve Morley" userId="d96db56c9095db37" providerId="LiveId" clId="{412D029D-B156-44E1-8CF8-22C8738FD82F}" dt="2022-01-25T16:29:32.375" v="3041"/>
        <pc:sldMkLst>
          <pc:docMk/>
          <pc:sldMk cId="4032405718" sldId="555"/>
        </pc:sldMkLst>
        <pc:spChg chg="add mod">
          <ac:chgData name="Steve Morley" userId="d96db56c9095db37" providerId="LiveId" clId="{412D029D-B156-44E1-8CF8-22C8738FD82F}" dt="2022-01-25T01:42:25.250" v="2158" actId="1038"/>
          <ac:spMkLst>
            <pc:docMk/>
            <pc:sldMk cId="4032405718" sldId="555"/>
            <ac:spMk id="3" creationId="{B218D056-7F2E-46E3-95F0-D9E06D62539B}"/>
          </ac:spMkLst>
        </pc:spChg>
        <pc:spChg chg="add del">
          <ac:chgData name="Steve Morley" userId="d96db56c9095db37" providerId="LiveId" clId="{412D029D-B156-44E1-8CF8-22C8738FD82F}" dt="2022-01-25T02:16:21.069" v="2801" actId="478"/>
          <ac:spMkLst>
            <pc:docMk/>
            <pc:sldMk cId="4032405718" sldId="555"/>
            <ac:spMk id="6" creationId="{BDD035C1-99C9-4E58-AC3F-5D6EB63CFE53}"/>
          </ac:spMkLst>
        </pc:spChg>
        <pc:spChg chg="add del mod">
          <ac:chgData name="Steve Morley" userId="d96db56c9095db37" providerId="LiveId" clId="{412D029D-B156-44E1-8CF8-22C8738FD82F}" dt="2022-01-25T16:29:32.375" v="3041"/>
          <ac:spMkLst>
            <pc:docMk/>
            <pc:sldMk cId="4032405718" sldId="555"/>
            <ac:spMk id="11" creationId="{843C59C6-F6E5-4085-AB07-7788B768C905}"/>
          </ac:spMkLst>
        </pc:spChg>
        <pc:spChg chg="mod">
          <ac:chgData name="Steve Morley" userId="d96db56c9095db37" providerId="LiveId" clId="{412D029D-B156-44E1-8CF8-22C8738FD82F}" dt="2022-01-25T01:43:22.513" v="2243" actId="20577"/>
          <ac:spMkLst>
            <pc:docMk/>
            <pc:sldMk cId="4032405718" sldId="555"/>
            <ac:spMk id="14" creationId="{A4CC78D0-4523-4136-B674-FABFB198FFD5}"/>
          </ac:spMkLst>
        </pc:spChg>
        <pc:spChg chg="add del mod ord">
          <ac:chgData name="Steve Morley" userId="d96db56c9095db37" providerId="LiveId" clId="{412D029D-B156-44E1-8CF8-22C8738FD82F}" dt="2022-01-25T02:17:32.246" v="2825" actId="166"/>
          <ac:spMkLst>
            <pc:docMk/>
            <pc:sldMk cId="4032405718" sldId="555"/>
            <ac:spMk id="15" creationId="{ED461442-4C1E-4E9F-B2B8-416DF07F35A0}"/>
          </ac:spMkLst>
        </pc:spChg>
        <pc:spChg chg="add del">
          <ac:chgData name="Steve Morley" userId="d96db56c9095db37" providerId="LiveId" clId="{412D029D-B156-44E1-8CF8-22C8738FD82F}" dt="2022-01-25T02:17:12.459" v="2820" actId="478"/>
          <ac:spMkLst>
            <pc:docMk/>
            <pc:sldMk cId="4032405718" sldId="555"/>
            <ac:spMk id="19" creationId="{4391CF07-4491-421F-A66A-1AC390A1E9BC}"/>
          </ac:spMkLst>
        </pc:spChg>
        <pc:picChg chg="add del mod">
          <ac:chgData name="Steve Morley" userId="d96db56c9095db37" providerId="LiveId" clId="{412D029D-B156-44E1-8CF8-22C8738FD82F}" dt="2022-01-25T02:16:12.553" v="2799" actId="478"/>
          <ac:picMkLst>
            <pc:docMk/>
            <pc:sldMk cId="4032405718" sldId="555"/>
            <ac:picMk id="5" creationId="{F2663BFF-F252-4A68-87FC-CE6501EB8717}"/>
          </ac:picMkLst>
        </pc:picChg>
        <pc:picChg chg="add mod ord">
          <ac:chgData name="Steve Morley" userId="d96db56c9095db37" providerId="LiveId" clId="{412D029D-B156-44E1-8CF8-22C8738FD82F}" dt="2022-01-25T02:17:25.194" v="2824" actId="166"/>
          <ac:picMkLst>
            <pc:docMk/>
            <pc:sldMk cId="4032405718" sldId="555"/>
            <ac:picMk id="8" creationId="{8264E0CE-3226-4A60-8EB6-266CF94F3390}"/>
          </ac:picMkLst>
        </pc:picChg>
        <pc:picChg chg="del">
          <ac:chgData name="Steve Morley" userId="d96db56c9095db37" providerId="LiveId" clId="{412D029D-B156-44E1-8CF8-22C8738FD82F}" dt="2022-01-25T01:43:30.042" v="2244" actId="478"/>
          <ac:picMkLst>
            <pc:docMk/>
            <pc:sldMk cId="4032405718" sldId="555"/>
            <ac:picMk id="16" creationId="{342D21EF-C5AA-45EF-B58B-A5F3DBC2ADF7}"/>
          </ac:picMkLst>
        </pc:picChg>
      </pc:sldChg>
      <pc:sldChg chg="addSp delSp modSp add mod ord">
        <pc:chgData name="Steve Morley" userId="d96db56c9095db37" providerId="LiveId" clId="{412D029D-B156-44E1-8CF8-22C8738FD82F}" dt="2022-01-25T21:02:31.716" v="6051"/>
        <pc:sldMkLst>
          <pc:docMk/>
          <pc:sldMk cId="633804495" sldId="556"/>
        </pc:sldMkLst>
        <pc:spChg chg="mod">
          <ac:chgData name="Steve Morley" userId="d96db56c9095db37" providerId="LiveId" clId="{412D029D-B156-44E1-8CF8-22C8738FD82F}" dt="2022-01-25T01:48:09.672" v="2533" actId="14100"/>
          <ac:spMkLst>
            <pc:docMk/>
            <pc:sldMk cId="633804495" sldId="556"/>
            <ac:spMk id="9" creationId="{18223B5B-9D1F-4702-8C5A-002CD8CD6CE6}"/>
          </ac:spMkLst>
        </pc:spChg>
        <pc:spChg chg="add mod">
          <ac:chgData name="Steve Morley" userId="d96db56c9095db37" providerId="LiveId" clId="{412D029D-B156-44E1-8CF8-22C8738FD82F}" dt="2022-01-25T16:30:05.742" v="3068" actId="1076"/>
          <ac:spMkLst>
            <pc:docMk/>
            <pc:sldMk cId="633804495" sldId="556"/>
            <ac:spMk id="11" creationId="{5DEC3850-FC3F-4C51-8467-E9B6F7BAB0FF}"/>
          </ac:spMkLst>
        </pc:spChg>
        <pc:spChg chg="mod">
          <ac:chgData name="Steve Morley" userId="d96db56c9095db37" providerId="LiveId" clId="{412D029D-B156-44E1-8CF8-22C8738FD82F}" dt="2022-01-25T01:48:52.185" v="2631" actId="20577"/>
          <ac:spMkLst>
            <pc:docMk/>
            <pc:sldMk cId="633804495" sldId="556"/>
            <ac:spMk id="14" creationId="{A4CC78D0-4523-4136-B674-FABFB198FFD5}"/>
          </ac:spMkLst>
        </pc:spChg>
        <pc:picChg chg="add mod">
          <ac:chgData name="Steve Morley" userId="d96db56c9095db37" providerId="LiveId" clId="{412D029D-B156-44E1-8CF8-22C8738FD82F}" dt="2022-01-25T02:13:07.811" v="2794" actId="1076"/>
          <ac:picMkLst>
            <pc:docMk/>
            <pc:sldMk cId="633804495" sldId="556"/>
            <ac:picMk id="4" creationId="{15F9547D-CCB4-44CE-85B9-0F470988AFF2}"/>
          </ac:picMkLst>
        </pc:picChg>
        <pc:picChg chg="add del mod">
          <ac:chgData name="Steve Morley" userId="d96db56c9095db37" providerId="LiveId" clId="{412D029D-B156-44E1-8CF8-22C8738FD82F}" dt="2022-01-25T02:12:54.463" v="2788" actId="478"/>
          <ac:picMkLst>
            <pc:docMk/>
            <pc:sldMk cId="633804495" sldId="556"/>
            <ac:picMk id="10" creationId="{A0A2A541-8B52-493F-B7A1-3EBB9DDA2E4B}"/>
          </ac:picMkLst>
        </pc:picChg>
        <pc:picChg chg="add del mod">
          <ac:chgData name="Steve Morley" userId="d96db56c9095db37" providerId="LiveId" clId="{412D029D-B156-44E1-8CF8-22C8738FD82F}" dt="2022-01-25T02:12:55.005" v="2789" actId="478"/>
          <ac:picMkLst>
            <pc:docMk/>
            <pc:sldMk cId="633804495" sldId="556"/>
            <ac:picMk id="11" creationId="{CDB13B7A-9062-4426-AE59-1EBBE36E51F6}"/>
          </ac:picMkLst>
        </pc:picChg>
        <pc:picChg chg="add mod">
          <ac:chgData name="Steve Morley" userId="d96db56c9095db37" providerId="LiveId" clId="{412D029D-B156-44E1-8CF8-22C8738FD82F}" dt="2022-01-25T02:13:26.143" v="2797" actId="1076"/>
          <ac:picMkLst>
            <pc:docMk/>
            <pc:sldMk cId="633804495" sldId="556"/>
            <ac:picMk id="15" creationId="{5BFDB5EC-DF08-4853-B25F-DB247C62D283}"/>
          </ac:picMkLst>
        </pc:picChg>
      </pc:sldChg>
      <pc:sldChg chg="addSp delSp modSp add mod">
        <pc:chgData name="Steve Morley" userId="d96db56c9095db37" providerId="LiveId" clId="{412D029D-B156-44E1-8CF8-22C8738FD82F}" dt="2022-01-26T20:50:18.497" v="7006" actId="20577"/>
        <pc:sldMkLst>
          <pc:docMk/>
          <pc:sldMk cId="1077597402" sldId="557"/>
        </pc:sldMkLst>
        <pc:spChg chg="mod">
          <ac:chgData name="Steve Morley" userId="d96db56c9095db37" providerId="LiveId" clId="{412D029D-B156-44E1-8CF8-22C8738FD82F}" dt="2022-01-26T20:50:18.497" v="7006" actId="20577"/>
          <ac:spMkLst>
            <pc:docMk/>
            <pc:sldMk cId="1077597402" sldId="557"/>
            <ac:spMk id="2" creationId="{00000000-0000-0000-0000-000000000000}"/>
          </ac:spMkLst>
        </pc:spChg>
        <pc:spChg chg="del">
          <ac:chgData name="Steve Morley" userId="d96db56c9095db37" providerId="LiveId" clId="{412D029D-B156-44E1-8CF8-22C8738FD82F}" dt="2022-01-25T16:31:11.678" v="3071" actId="478"/>
          <ac:spMkLst>
            <pc:docMk/>
            <pc:sldMk cId="1077597402" sldId="557"/>
            <ac:spMk id="3" creationId="{173913F2-9A25-4222-9EE8-4642E2920766}"/>
          </ac:spMkLst>
        </pc:spChg>
        <pc:spChg chg="mod">
          <ac:chgData name="Steve Morley" userId="d96db56c9095db37" providerId="LiveId" clId="{412D029D-B156-44E1-8CF8-22C8738FD82F}" dt="2022-01-25T21:04:24.422" v="6052" actId="114"/>
          <ac:spMkLst>
            <pc:docMk/>
            <pc:sldMk cId="1077597402" sldId="557"/>
            <ac:spMk id="6" creationId="{00000000-0000-0000-0000-000000000000}"/>
          </ac:spMkLst>
        </pc:spChg>
        <pc:grpChg chg="add mod">
          <ac:chgData name="Steve Morley" userId="d96db56c9095db37" providerId="LiveId" clId="{412D029D-B156-44E1-8CF8-22C8738FD82F}" dt="2022-01-25T16:31:38.582" v="3075" actId="14100"/>
          <ac:grpSpMkLst>
            <pc:docMk/>
            <pc:sldMk cId="1077597402" sldId="557"/>
            <ac:grpSpMk id="8" creationId="{2F9D14F6-FE0F-47C2-8CCC-A2798049DC14}"/>
          </ac:grpSpMkLst>
        </pc:grpChg>
        <pc:graphicFrameChg chg="del">
          <ac:chgData name="Steve Morley" userId="d96db56c9095db37" providerId="LiveId" clId="{412D029D-B156-44E1-8CF8-22C8738FD82F}" dt="2022-01-25T16:31:07.771" v="3070" actId="478"/>
          <ac:graphicFrameMkLst>
            <pc:docMk/>
            <pc:sldMk cId="1077597402" sldId="557"/>
            <ac:graphicFrameMk id="5" creationId="{00000000-0000-0000-0000-000000000000}"/>
          </ac:graphicFrameMkLst>
        </pc:graphicFrameChg>
        <pc:picChg chg="mod">
          <ac:chgData name="Steve Morley" userId="d96db56c9095db37" providerId="LiveId" clId="{412D029D-B156-44E1-8CF8-22C8738FD82F}" dt="2022-01-25T16:31:16.001" v="3072"/>
          <ac:picMkLst>
            <pc:docMk/>
            <pc:sldMk cId="1077597402" sldId="557"/>
            <ac:picMk id="9" creationId="{FD36E24E-817F-4931-9BA5-6CAF130FCF2D}"/>
          </ac:picMkLst>
        </pc:picChg>
        <pc:picChg chg="mod">
          <ac:chgData name="Steve Morley" userId="d96db56c9095db37" providerId="LiveId" clId="{412D029D-B156-44E1-8CF8-22C8738FD82F}" dt="2022-01-25T16:31:16.001" v="3072"/>
          <ac:picMkLst>
            <pc:docMk/>
            <pc:sldMk cId="1077597402" sldId="557"/>
            <ac:picMk id="10" creationId="{CFB31C72-9FC7-4F83-B581-33723E99BAE7}"/>
          </ac:picMkLst>
        </pc:picChg>
        <pc:picChg chg="mod">
          <ac:chgData name="Steve Morley" userId="d96db56c9095db37" providerId="LiveId" clId="{412D029D-B156-44E1-8CF8-22C8738FD82F}" dt="2022-01-25T16:31:16.001" v="3072"/>
          <ac:picMkLst>
            <pc:docMk/>
            <pc:sldMk cId="1077597402" sldId="557"/>
            <ac:picMk id="11" creationId="{03743187-3977-4153-BB08-77B785344127}"/>
          </ac:picMkLst>
        </pc:picChg>
      </pc:sldChg>
      <pc:sldChg chg="add del">
        <pc:chgData name="Steve Morley" userId="d96db56c9095db37" providerId="LiveId" clId="{412D029D-B156-44E1-8CF8-22C8738FD82F}" dt="2022-01-25T16:47:50.017" v="3870" actId="47"/>
        <pc:sldMkLst>
          <pc:docMk/>
          <pc:sldMk cId="132937373" sldId="558"/>
        </pc:sldMkLst>
      </pc:sldChg>
      <pc:sldChg chg="addSp delSp modSp add mod ord">
        <pc:chgData name="Steve Morley" userId="d96db56c9095db37" providerId="LiveId" clId="{412D029D-B156-44E1-8CF8-22C8738FD82F}" dt="2022-01-25T21:21:13.068" v="6876" actId="115"/>
        <pc:sldMkLst>
          <pc:docMk/>
          <pc:sldMk cId="1057494118" sldId="558"/>
        </pc:sldMkLst>
        <pc:spChg chg="mod">
          <ac:chgData name="Steve Morley" userId="d96db56c9095db37" providerId="LiveId" clId="{412D029D-B156-44E1-8CF8-22C8738FD82F}" dt="2022-01-25T21:21:13.068" v="6876" actId="115"/>
          <ac:spMkLst>
            <pc:docMk/>
            <pc:sldMk cId="1057494118" sldId="558"/>
            <ac:spMk id="6" creationId="{00000000-0000-0000-0000-000000000000}"/>
          </ac:spMkLst>
        </pc:spChg>
        <pc:spChg chg="mod">
          <ac:chgData name="Steve Morley" userId="d96db56c9095db37" providerId="LiveId" clId="{412D029D-B156-44E1-8CF8-22C8738FD82F}" dt="2022-01-25T21:00:36.353" v="5979" actId="20577"/>
          <ac:spMkLst>
            <pc:docMk/>
            <pc:sldMk cId="1057494118" sldId="558"/>
            <ac:spMk id="7" creationId="{4A02ABF8-761E-4160-B4BC-A21155D59847}"/>
          </ac:spMkLst>
        </pc:spChg>
        <pc:spChg chg="mod">
          <ac:chgData name="Steve Morley" userId="d96db56c9095db37" providerId="LiveId" clId="{412D029D-B156-44E1-8CF8-22C8738FD82F}" dt="2022-01-25T19:16:58.343" v="5834" actId="113"/>
          <ac:spMkLst>
            <pc:docMk/>
            <pc:sldMk cId="1057494118" sldId="558"/>
            <ac:spMk id="19" creationId="{DA1070E7-E9C8-439C-AD26-E26E6BC17193}"/>
          </ac:spMkLst>
        </pc:spChg>
        <pc:picChg chg="add mod">
          <ac:chgData name="Steve Morley" userId="d96db56c9095db37" providerId="LiveId" clId="{412D029D-B156-44E1-8CF8-22C8738FD82F}" dt="2022-01-25T21:00:49.220" v="6006" actId="1038"/>
          <ac:picMkLst>
            <pc:docMk/>
            <pc:sldMk cId="1057494118" sldId="558"/>
            <ac:picMk id="3" creationId="{A56CB6AA-B077-4733-A5F5-A88F63BAD80E}"/>
          </ac:picMkLst>
        </pc:picChg>
        <pc:picChg chg="del mod">
          <ac:chgData name="Steve Morley" userId="d96db56c9095db37" providerId="LiveId" clId="{412D029D-B156-44E1-8CF8-22C8738FD82F}" dt="2022-01-25T16:49:41.879" v="3915" actId="478"/>
          <ac:picMkLst>
            <pc:docMk/>
            <pc:sldMk cId="1057494118" sldId="558"/>
            <ac:picMk id="4" creationId="{5063C4B4-40A4-489C-BB90-4CEFB221313B}"/>
          </ac:picMkLst>
        </pc:picChg>
        <pc:picChg chg="add del mod">
          <ac:chgData name="Steve Morley" userId="d96db56c9095db37" providerId="LiveId" clId="{412D029D-B156-44E1-8CF8-22C8738FD82F}" dt="2022-01-25T16:49:42.554" v="3916" actId="478"/>
          <ac:picMkLst>
            <pc:docMk/>
            <pc:sldMk cId="1057494118" sldId="558"/>
            <ac:picMk id="9" creationId="{1B7442F3-0AB5-411F-B401-44B5858081AF}"/>
          </ac:picMkLst>
        </pc:picChg>
        <pc:picChg chg="add mod">
          <ac:chgData name="Steve Morley" userId="d96db56c9095db37" providerId="LiveId" clId="{412D029D-B156-44E1-8CF8-22C8738FD82F}" dt="2022-01-25T21:00:57.463" v="6008" actId="1076"/>
          <ac:picMkLst>
            <pc:docMk/>
            <pc:sldMk cId="1057494118" sldId="558"/>
            <ac:picMk id="10" creationId="{E88D3575-F3E5-4205-9FA8-2A951E15BA69}"/>
          </ac:picMkLst>
        </pc:picChg>
      </pc:sldChg>
      <pc:sldChg chg="addSp delSp modSp add mod">
        <pc:chgData name="Steve Morley" userId="d96db56c9095db37" providerId="LiveId" clId="{412D029D-B156-44E1-8CF8-22C8738FD82F}" dt="2022-01-25T17:09:14.290" v="4624" actId="1076"/>
        <pc:sldMkLst>
          <pc:docMk/>
          <pc:sldMk cId="1211758066" sldId="559"/>
        </pc:sldMkLst>
        <pc:spChg chg="mod">
          <ac:chgData name="Steve Morley" userId="d96db56c9095db37" providerId="LiveId" clId="{412D029D-B156-44E1-8CF8-22C8738FD82F}" dt="2022-01-25T16:53:39.097" v="4115" actId="114"/>
          <ac:spMkLst>
            <pc:docMk/>
            <pc:sldMk cId="1211758066" sldId="559"/>
            <ac:spMk id="2" creationId="{00000000-0000-0000-0000-000000000000}"/>
          </ac:spMkLst>
        </pc:spChg>
        <pc:spChg chg="del mod">
          <ac:chgData name="Steve Morley" userId="d96db56c9095db37" providerId="LiveId" clId="{412D029D-B156-44E1-8CF8-22C8738FD82F}" dt="2022-01-25T17:08:55.266" v="4620" actId="478"/>
          <ac:spMkLst>
            <pc:docMk/>
            <pc:sldMk cId="1211758066" sldId="559"/>
            <ac:spMk id="6" creationId="{00000000-0000-0000-0000-000000000000}"/>
          </ac:spMkLst>
        </pc:spChg>
        <pc:spChg chg="del">
          <ac:chgData name="Steve Morley" userId="d96db56c9095db37" providerId="LiveId" clId="{412D029D-B156-44E1-8CF8-22C8738FD82F}" dt="2022-01-25T16:52:03.906" v="4021" actId="478"/>
          <ac:spMkLst>
            <pc:docMk/>
            <pc:sldMk cId="1211758066" sldId="559"/>
            <ac:spMk id="7" creationId="{FCC84DB0-8043-4B9D-A926-2A329FFAAE80}"/>
          </ac:spMkLst>
        </pc:spChg>
        <pc:spChg chg="del">
          <ac:chgData name="Steve Morley" userId="d96db56c9095db37" providerId="LiveId" clId="{412D029D-B156-44E1-8CF8-22C8738FD82F}" dt="2022-01-25T16:52:07.970" v="4022" actId="478"/>
          <ac:spMkLst>
            <pc:docMk/>
            <pc:sldMk cId="1211758066" sldId="559"/>
            <ac:spMk id="8" creationId="{FCC84DB0-8043-4B9D-A926-2A329FFAAE80}"/>
          </ac:spMkLst>
        </pc:spChg>
        <pc:spChg chg="del">
          <ac:chgData name="Steve Morley" userId="d96db56c9095db37" providerId="LiveId" clId="{412D029D-B156-44E1-8CF8-22C8738FD82F}" dt="2022-01-25T16:52:03.906" v="4021" actId="478"/>
          <ac:spMkLst>
            <pc:docMk/>
            <pc:sldMk cId="1211758066" sldId="559"/>
            <ac:spMk id="12" creationId="{00000000-0000-0000-0000-000000000000}"/>
          </ac:spMkLst>
        </pc:spChg>
        <pc:spChg chg="add del mod">
          <ac:chgData name="Steve Morley" userId="d96db56c9095db37" providerId="LiveId" clId="{412D029D-B156-44E1-8CF8-22C8738FD82F}" dt="2022-01-25T16:52:32.383" v="4028"/>
          <ac:spMkLst>
            <pc:docMk/>
            <pc:sldMk cId="1211758066" sldId="559"/>
            <ac:spMk id="14" creationId="{0A60AEDA-98C4-4D48-9D35-0578BD40AE0B}"/>
          </ac:spMkLst>
        </pc:spChg>
        <pc:spChg chg="add del mod">
          <ac:chgData name="Steve Morley" userId="d96db56c9095db37" providerId="LiveId" clId="{412D029D-B156-44E1-8CF8-22C8738FD82F}" dt="2022-01-25T16:52:31.993" v="4027"/>
          <ac:spMkLst>
            <pc:docMk/>
            <pc:sldMk cId="1211758066" sldId="559"/>
            <ac:spMk id="15" creationId="{7DDA986F-1A0E-412E-A4BF-75B3AA32CAF6}"/>
          </ac:spMkLst>
        </pc:spChg>
        <pc:spChg chg="add del mod">
          <ac:chgData name="Steve Morley" userId="d96db56c9095db37" providerId="LiveId" clId="{412D029D-B156-44E1-8CF8-22C8738FD82F}" dt="2022-01-25T16:52:31.637" v="4026"/>
          <ac:spMkLst>
            <pc:docMk/>
            <pc:sldMk cId="1211758066" sldId="559"/>
            <ac:spMk id="16" creationId="{EA6666B0-CEFD-4A36-A7B2-93ED18B8B2AB}"/>
          </ac:spMkLst>
        </pc:spChg>
        <pc:spChg chg="add del mod">
          <ac:chgData name="Steve Morley" userId="d96db56c9095db37" providerId="LiveId" clId="{412D029D-B156-44E1-8CF8-22C8738FD82F}" dt="2022-01-25T16:53:33.308" v="4114" actId="478"/>
          <ac:spMkLst>
            <pc:docMk/>
            <pc:sldMk cId="1211758066" sldId="559"/>
            <ac:spMk id="17" creationId="{DB3DCE47-CE1F-4CF9-908A-1E9A5770A49D}"/>
          </ac:spMkLst>
        </pc:spChg>
        <pc:spChg chg="add del">
          <ac:chgData name="Steve Morley" userId="d96db56c9095db37" providerId="LiveId" clId="{412D029D-B156-44E1-8CF8-22C8738FD82F}" dt="2022-01-25T16:55:33.954" v="4128" actId="22"/>
          <ac:spMkLst>
            <pc:docMk/>
            <pc:sldMk cId="1211758066" sldId="559"/>
            <ac:spMk id="20" creationId="{9FEE2937-5A65-4F39-9418-D85B4C001C0C}"/>
          </ac:spMkLst>
        </pc:spChg>
        <pc:spChg chg="add mod">
          <ac:chgData name="Steve Morley" userId="d96db56c9095db37" providerId="LiveId" clId="{412D029D-B156-44E1-8CF8-22C8738FD82F}" dt="2022-01-25T17:05:05.879" v="4469" actId="122"/>
          <ac:spMkLst>
            <pc:docMk/>
            <pc:sldMk cId="1211758066" sldId="559"/>
            <ac:spMk id="21" creationId="{7E3E3599-34F1-4C0D-BEF4-3D1B95F87E2D}"/>
          </ac:spMkLst>
        </pc:spChg>
        <pc:spChg chg="add del mod">
          <ac:chgData name="Steve Morley" userId="d96db56c9095db37" providerId="LiveId" clId="{412D029D-B156-44E1-8CF8-22C8738FD82F}" dt="2022-01-25T17:08:49.347" v="4619" actId="478"/>
          <ac:spMkLst>
            <pc:docMk/>
            <pc:sldMk cId="1211758066" sldId="559"/>
            <ac:spMk id="22" creationId="{491DD885-E037-48FA-A126-173E45F01A8B}"/>
          </ac:spMkLst>
        </pc:spChg>
        <pc:picChg chg="del">
          <ac:chgData name="Steve Morley" userId="d96db56c9095db37" providerId="LiveId" clId="{412D029D-B156-44E1-8CF8-22C8738FD82F}" dt="2022-01-25T16:52:07.970" v="4022" actId="478"/>
          <ac:picMkLst>
            <pc:docMk/>
            <pc:sldMk cId="1211758066" sldId="559"/>
            <ac:picMk id="3" creationId="{00000000-0000-0000-0000-000000000000}"/>
          </ac:picMkLst>
        </pc:picChg>
        <pc:picChg chg="del">
          <ac:chgData name="Steve Morley" userId="d96db56c9095db37" providerId="LiveId" clId="{412D029D-B156-44E1-8CF8-22C8738FD82F}" dt="2022-01-25T16:52:00.050" v="4020" actId="478"/>
          <ac:picMkLst>
            <pc:docMk/>
            <pc:sldMk cId="1211758066" sldId="559"/>
            <ac:picMk id="4" creationId="{00000000-0000-0000-0000-000000000000}"/>
          </ac:picMkLst>
        </pc:picChg>
        <pc:picChg chg="add mod">
          <ac:chgData name="Steve Morley" userId="d96db56c9095db37" providerId="LiveId" clId="{412D029D-B156-44E1-8CF8-22C8738FD82F}" dt="2022-01-25T17:09:11.376" v="4623" actId="1076"/>
          <ac:picMkLst>
            <pc:docMk/>
            <pc:sldMk cId="1211758066" sldId="559"/>
            <ac:picMk id="18" creationId="{A1F395B7-A5C5-4218-8816-6F9D68416FC3}"/>
          </ac:picMkLst>
        </pc:picChg>
        <pc:picChg chg="add mod">
          <ac:chgData name="Steve Morley" userId="d96db56c9095db37" providerId="LiveId" clId="{412D029D-B156-44E1-8CF8-22C8738FD82F}" dt="2022-01-25T17:09:14.290" v="4624" actId="1076"/>
          <ac:picMkLst>
            <pc:docMk/>
            <pc:sldMk cId="1211758066" sldId="559"/>
            <ac:picMk id="19" creationId="{B54B8CA8-B85F-4E43-A52C-EE11D3496032}"/>
          </ac:picMkLst>
        </pc:picChg>
        <pc:cxnChg chg="del">
          <ac:chgData name="Steve Morley" userId="d96db56c9095db37" providerId="LiveId" clId="{412D029D-B156-44E1-8CF8-22C8738FD82F}" dt="2022-01-25T16:52:03.906" v="4021" actId="478"/>
          <ac:cxnSpMkLst>
            <pc:docMk/>
            <pc:sldMk cId="1211758066" sldId="559"/>
            <ac:cxnSpMk id="9" creationId="{00000000-0000-0000-0000-000000000000}"/>
          </ac:cxnSpMkLst>
        </pc:cxnChg>
        <pc:cxnChg chg="del">
          <ac:chgData name="Steve Morley" userId="d96db56c9095db37" providerId="LiveId" clId="{412D029D-B156-44E1-8CF8-22C8738FD82F}" dt="2022-01-25T16:52:03.906" v="4021" actId="478"/>
          <ac:cxnSpMkLst>
            <pc:docMk/>
            <pc:sldMk cId="1211758066" sldId="559"/>
            <ac:cxnSpMk id="11" creationId="{00000000-0000-0000-0000-000000000000}"/>
          </ac:cxnSpMkLst>
        </pc:cxnChg>
      </pc:sldChg>
      <pc:sldChg chg="add del">
        <pc:chgData name="Steve Morley" userId="d96db56c9095db37" providerId="LiveId" clId="{412D029D-B156-44E1-8CF8-22C8738FD82F}" dt="2022-01-25T16:48:45.217" v="3887"/>
        <pc:sldMkLst>
          <pc:docMk/>
          <pc:sldMk cId="3975029198" sldId="559"/>
        </pc:sldMkLst>
      </pc:sldChg>
      <pc:sldChg chg="addSp delSp modSp add mod ord">
        <pc:chgData name="Steve Morley" userId="d96db56c9095db37" providerId="LiveId" clId="{412D029D-B156-44E1-8CF8-22C8738FD82F}" dt="2022-01-26T20:53:36.996" v="7150" actId="20577"/>
        <pc:sldMkLst>
          <pc:docMk/>
          <pc:sldMk cId="276992829" sldId="560"/>
        </pc:sldMkLst>
        <pc:spChg chg="mod">
          <ac:chgData name="Steve Morley" userId="d96db56c9095db37" providerId="LiveId" clId="{412D029D-B156-44E1-8CF8-22C8738FD82F}" dt="2022-01-26T20:53:36.996" v="7150" actId="20577"/>
          <ac:spMkLst>
            <pc:docMk/>
            <pc:sldMk cId="276992829" sldId="560"/>
            <ac:spMk id="6" creationId="{00000000-0000-0000-0000-000000000000}"/>
          </ac:spMkLst>
        </pc:spChg>
        <pc:spChg chg="del">
          <ac:chgData name="Steve Morley" userId="d96db56c9095db37" providerId="LiveId" clId="{412D029D-B156-44E1-8CF8-22C8738FD82F}" dt="2022-01-25T20:59:38.864" v="5891" actId="478"/>
          <ac:spMkLst>
            <pc:docMk/>
            <pc:sldMk cId="276992829" sldId="560"/>
            <ac:spMk id="7" creationId="{4A02ABF8-761E-4160-B4BC-A21155D59847}"/>
          </ac:spMkLst>
        </pc:spChg>
        <pc:picChg chg="del">
          <ac:chgData name="Steve Morley" userId="d96db56c9095db37" providerId="LiveId" clId="{412D029D-B156-44E1-8CF8-22C8738FD82F}" dt="2022-01-25T20:59:36.115" v="5890" actId="478"/>
          <ac:picMkLst>
            <pc:docMk/>
            <pc:sldMk cId="276992829" sldId="560"/>
            <ac:picMk id="3" creationId="{A56CB6AA-B077-4733-A5F5-A88F63BAD80E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8" creationId="{8D5381C6-F7D4-4A67-992C-FC41FAD0B213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9" creationId="{E5C7348B-6A58-4BE7-B387-4CADA9969B3C}"/>
          </ac:picMkLst>
        </pc:picChg>
        <pc:picChg chg="del">
          <ac:chgData name="Steve Morley" userId="d96db56c9095db37" providerId="LiveId" clId="{412D029D-B156-44E1-8CF8-22C8738FD82F}" dt="2022-01-25T21:01:43.440" v="6049" actId="478"/>
          <ac:picMkLst>
            <pc:docMk/>
            <pc:sldMk cId="276992829" sldId="560"/>
            <ac:picMk id="10" creationId="{E88D3575-F3E5-4205-9FA8-2A951E15BA69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11" creationId="{90A26C18-ED82-43EE-A58A-FCF6A4FDCB16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12" creationId="{DB7F3195-982C-455D-8A2F-A9809AAF7190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13" creationId="{DDAFF008-3660-43E0-BA08-2885210397FB}"/>
          </ac:picMkLst>
        </pc:picChg>
        <pc:picChg chg="add mod">
          <ac:chgData name="Steve Morley" userId="d96db56c9095db37" providerId="LiveId" clId="{412D029D-B156-44E1-8CF8-22C8738FD82F}" dt="2022-01-25T21:00:19.053" v="5978" actId="1036"/>
          <ac:picMkLst>
            <pc:docMk/>
            <pc:sldMk cId="276992829" sldId="560"/>
            <ac:picMk id="14" creationId="{56E279EE-41C9-4988-969E-63F86A1D5021}"/>
          </ac:picMkLst>
        </pc:picChg>
      </pc:sldChg>
      <pc:sldMasterChg chg="delSldLayout">
        <pc:chgData name="Steve Morley" userId="d96db56c9095db37" providerId="LiveId" clId="{412D029D-B156-44E1-8CF8-22C8738FD82F}" dt="2022-01-25T17:09:02.707" v="4621" actId="47"/>
        <pc:sldMasterMkLst>
          <pc:docMk/>
          <pc:sldMasterMk cId="3392560624" sldId="2147483660"/>
        </pc:sldMasterMkLst>
        <pc:sldLayoutChg chg="del">
          <pc:chgData name="Steve Morley" userId="d96db56c9095db37" providerId="LiveId" clId="{412D029D-B156-44E1-8CF8-22C8738FD82F}" dt="2022-01-25T17:09:02.707" v="4621" actId="47"/>
          <pc:sldLayoutMkLst>
            <pc:docMk/>
            <pc:sldMasterMk cId="3392560624" sldId="2147483660"/>
            <pc:sldLayoutMk cId="3683155225" sldId="2147483729"/>
          </pc:sldLayoutMkLst>
        </pc:sldLayoutChg>
      </pc:sldMasterChg>
    </pc:docChg>
  </pc:docChgLst>
  <pc:docChgLst>
    <pc:chgData name="Steve Morley" userId="d96db56c9095db37" providerId="LiveId" clId="{6175034E-A940-49EB-AEAE-F773141695F5}"/>
    <pc:docChg chg="undo custSel addSld delSld modSld sldOrd">
      <pc:chgData name="Steve Morley" userId="d96db56c9095db37" providerId="LiveId" clId="{6175034E-A940-49EB-AEAE-F773141695F5}" dt="2022-06-03T22:49:24.808" v="8472" actId="14100"/>
      <pc:docMkLst>
        <pc:docMk/>
      </pc:docMkLst>
      <pc:sldChg chg="addSp delSp modSp mod">
        <pc:chgData name="Steve Morley" userId="d96db56c9095db37" providerId="LiveId" clId="{6175034E-A940-49EB-AEAE-F773141695F5}" dt="2022-06-02T22:42:47.362" v="3602" actId="20577"/>
        <pc:sldMkLst>
          <pc:docMk/>
          <pc:sldMk cId="2623624414" sldId="277"/>
        </pc:sldMkLst>
        <pc:spChg chg="mod">
          <ac:chgData name="Steve Morley" userId="d96db56c9095db37" providerId="LiveId" clId="{6175034E-A940-49EB-AEAE-F773141695F5}" dt="2022-06-02T22:42:47.362" v="3602" actId="20577"/>
          <ac:spMkLst>
            <pc:docMk/>
            <pc:sldMk cId="2623624414" sldId="277"/>
            <ac:spMk id="6" creationId="{B0B3AB5B-FE53-2546-B011-C7C1E503B59A}"/>
          </ac:spMkLst>
        </pc:spChg>
        <pc:spChg chg="mod">
          <ac:chgData name="Steve Morley" userId="d96db56c9095db37" providerId="LiveId" clId="{6175034E-A940-49EB-AEAE-F773141695F5}" dt="2022-06-02T20:16:56.558" v="187" actId="14100"/>
          <ac:spMkLst>
            <pc:docMk/>
            <pc:sldMk cId="2623624414" sldId="277"/>
            <ac:spMk id="7" creationId="{8871081A-CCE0-AD4D-AC5F-12EFD2368158}"/>
          </ac:spMkLst>
        </pc:spChg>
        <pc:spChg chg="mod">
          <ac:chgData name="Steve Morley" userId="d96db56c9095db37" providerId="LiveId" clId="{6175034E-A940-49EB-AEAE-F773141695F5}" dt="2022-06-02T20:16:40.489" v="163" actId="14100"/>
          <ac:spMkLst>
            <pc:docMk/>
            <pc:sldMk cId="2623624414" sldId="277"/>
            <ac:spMk id="8" creationId="{5481AC95-BE8A-B24C-BB83-374D9D1E6BA3}"/>
          </ac:spMkLst>
        </pc:spChg>
        <pc:spChg chg="add del mod">
          <ac:chgData name="Steve Morley" userId="d96db56c9095db37" providerId="LiveId" clId="{6175034E-A940-49EB-AEAE-F773141695F5}" dt="2022-06-02T22:36:46.046" v="3436"/>
          <ac:spMkLst>
            <pc:docMk/>
            <pc:sldMk cId="2623624414" sldId="277"/>
            <ac:spMk id="9" creationId="{42B823A1-9EE7-706A-ED3B-7F1768831019}"/>
          </ac:spMkLst>
        </pc:spChg>
        <pc:picChg chg="add del mod">
          <ac:chgData name="Steve Morley" userId="d96db56c9095db37" providerId="LiveId" clId="{6175034E-A940-49EB-AEAE-F773141695F5}" dt="2022-06-02T22:36:46.046" v="3436"/>
          <ac:picMkLst>
            <pc:docMk/>
            <pc:sldMk cId="2623624414" sldId="277"/>
            <ac:picMk id="5" creationId="{D4E141DB-BD89-6CF6-DB09-BE81ACC51D83}"/>
          </ac:picMkLst>
        </pc:picChg>
      </pc:sldChg>
      <pc:sldChg chg="addSp delSp modSp add mod modClrScheme chgLayout">
        <pc:chgData name="Steve Morley" userId="d96db56c9095db37" providerId="LiveId" clId="{6175034E-A940-49EB-AEAE-F773141695F5}" dt="2022-06-03T22:30:52.739" v="7691" actId="478"/>
        <pc:sldMkLst>
          <pc:docMk/>
          <pc:sldMk cId="2734739943" sldId="289"/>
        </pc:sldMkLst>
        <pc:spChg chg="add del mod ord">
          <ac:chgData name="Steve Morley" userId="d96db56c9095db37" providerId="LiveId" clId="{6175034E-A940-49EB-AEAE-F773141695F5}" dt="2022-06-03T22:23:08.815" v="7502" actId="478"/>
          <ac:spMkLst>
            <pc:docMk/>
            <pc:sldMk cId="2734739943" sldId="289"/>
            <ac:spMk id="2" creationId="{056F1DAF-D288-AFE0-CE7A-63FB5B332E4C}"/>
          </ac:spMkLst>
        </pc:spChg>
        <pc:spChg chg="add del mod ord">
          <ac:chgData name="Steve Morley" userId="d96db56c9095db37" providerId="LiveId" clId="{6175034E-A940-49EB-AEAE-F773141695F5}" dt="2022-06-03T22:23:13.269" v="7503" actId="478"/>
          <ac:spMkLst>
            <pc:docMk/>
            <pc:sldMk cId="2734739943" sldId="289"/>
            <ac:spMk id="3" creationId="{7B337672-D4DE-CA8E-1929-38A9795AB7A3}"/>
          </ac:spMkLst>
        </pc:spChg>
        <pc:spChg chg="mod">
          <ac:chgData name="Steve Morley" userId="d96db56c9095db37" providerId="LiveId" clId="{6175034E-A940-49EB-AEAE-F773141695F5}" dt="2022-06-03T22:30:39.077" v="7688" actId="20577"/>
          <ac:spMkLst>
            <pc:docMk/>
            <pc:sldMk cId="2734739943" sldId="289"/>
            <ac:spMk id="9" creationId="{F1AB8ED9-1879-4A29-B1A9-AF485737153F}"/>
          </ac:spMkLst>
        </pc:spChg>
        <pc:spChg chg="mod">
          <ac:chgData name="Steve Morley" userId="d96db56c9095db37" providerId="LiveId" clId="{6175034E-A940-49EB-AEAE-F773141695F5}" dt="2022-06-03T22:29:36.753" v="7623" actId="1076"/>
          <ac:spMkLst>
            <pc:docMk/>
            <pc:sldMk cId="2734739943" sldId="289"/>
            <ac:spMk id="11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3T22:27:39.376" v="7506" actId="27636"/>
          <ac:spMkLst>
            <pc:docMk/>
            <pc:sldMk cId="2734739943" sldId="289"/>
            <ac:spMk id="12" creationId="{9E31E7CA-691D-C043-84A9-EFAD55E4DFA3}"/>
          </ac:spMkLst>
        </pc:spChg>
        <pc:spChg chg="add mod">
          <ac:chgData name="Steve Morley" userId="d96db56c9095db37" providerId="LiveId" clId="{6175034E-A940-49EB-AEAE-F773141695F5}" dt="2022-06-03T22:30:25.322" v="7666" actId="20577"/>
          <ac:spMkLst>
            <pc:docMk/>
            <pc:sldMk cId="2734739943" sldId="289"/>
            <ac:spMk id="13" creationId="{4A736E07-EAA8-69DF-9F55-98D7E6731820}"/>
          </ac:spMkLst>
        </pc:spChg>
        <pc:spChg chg="del">
          <ac:chgData name="Steve Morley" userId="d96db56c9095db37" providerId="LiveId" clId="{6175034E-A940-49EB-AEAE-F773141695F5}" dt="2022-06-03T22:30:51.111" v="7690" actId="478"/>
          <ac:spMkLst>
            <pc:docMk/>
            <pc:sldMk cId="2734739943" sldId="289"/>
            <ac:spMk id="17" creationId="{00000000-0000-0000-0000-000000000000}"/>
          </ac:spMkLst>
        </pc:spChg>
        <pc:spChg chg="mod">
          <ac:chgData name="Steve Morley" userId="d96db56c9095db37" providerId="LiveId" clId="{6175034E-A940-49EB-AEAE-F773141695F5}" dt="2022-06-03T22:29:25.525" v="7620" actId="1035"/>
          <ac:spMkLst>
            <pc:docMk/>
            <pc:sldMk cId="2734739943" sldId="289"/>
            <ac:spMk id="21" creationId="{00000000-0000-0000-0000-000000000000}"/>
          </ac:spMkLst>
        </pc:spChg>
        <pc:picChg chg="mod">
          <ac:chgData name="Steve Morley" userId="d96db56c9095db37" providerId="LiveId" clId="{6175034E-A940-49EB-AEAE-F773141695F5}" dt="2022-06-03T22:29:17.338" v="7607" actId="14100"/>
          <ac:picMkLst>
            <pc:docMk/>
            <pc:sldMk cId="2734739943" sldId="289"/>
            <ac:picMk id="4" creationId="{00000000-0000-0000-0000-000000000000}"/>
          </ac:picMkLst>
        </pc:picChg>
        <pc:picChg chg="mod">
          <ac:chgData name="Steve Morley" userId="d96db56c9095db37" providerId="LiveId" clId="{6175034E-A940-49EB-AEAE-F773141695F5}" dt="2022-06-03T22:29:17.338" v="7607" actId="14100"/>
          <ac:picMkLst>
            <pc:docMk/>
            <pc:sldMk cId="2734739943" sldId="289"/>
            <ac:picMk id="5" creationId="{00000000-0000-0000-0000-000000000000}"/>
          </ac:picMkLst>
        </pc:picChg>
        <pc:picChg chg="del">
          <ac:chgData name="Steve Morley" userId="d96db56c9095db37" providerId="LiveId" clId="{6175034E-A940-49EB-AEAE-F773141695F5}" dt="2022-06-03T22:30:52.739" v="7691" actId="478"/>
          <ac:picMkLst>
            <pc:docMk/>
            <pc:sldMk cId="2734739943" sldId="289"/>
            <ac:picMk id="10" creationId="{00000000-0000-0000-0000-000000000000}"/>
          </ac:picMkLst>
        </pc:picChg>
        <pc:picChg chg="add mod">
          <ac:chgData name="Steve Morley" userId="d96db56c9095db37" providerId="LiveId" clId="{6175034E-A940-49EB-AEAE-F773141695F5}" dt="2022-06-03T22:27:39.376" v="7506" actId="27636"/>
          <ac:picMkLst>
            <pc:docMk/>
            <pc:sldMk cId="2734739943" sldId="289"/>
            <ac:picMk id="14" creationId="{71197C6B-219A-E3C7-0952-C8B87A5B283B}"/>
          </ac:picMkLst>
        </pc:picChg>
        <pc:picChg chg="del">
          <ac:chgData name="Steve Morley" userId="d96db56c9095db37" providerId="LiveId" clId="{6175034E-A940-49EB-AEAE-F773141695F5}" dt="2022-06-03T22:30:47.784" v="7689" actId="478"/>
          <ac:picMkLst>
            <pc:docMk/>
            <pc:sldMk cId="2734739943" sldId="289"/>
            <ac:picMk id="15" creationId="{00000000-0000-0000-0000-000000000000}"/>
          </ac:picMkLst>
        </pc:picChg>
        <pc:picChg chg="add mod">
          <ac:chgData name="Steve Morley" userId="d96db56c9095db37" providerId="LiveId" clId="{6175034E-A940-49EB-AEAE-F773141695F5}" dt="2022-06-03T22:27:39.376" v="7506" actId="27636"/>
          <ac:picMkLst>
            <pc:docMk/>
            <pc:sldMk cId="2734739943" sldId="289"/>
            <ac:picMk id="16" creationId="{CB475F31-28D2-7202-F779-030FCCA1027F}"/>
          </ac:picMkLst>
        </pc:pic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825426320" sldId="335"/>
        </pc:sldMkLst>
      </pc:sldChg>
      <pc:sldChg chg="addSp delSp modSp add mod ord">
        <pc:chgData name="Steve Morley" userId="d96db56c9095db37" providerId="LiveId" clId="{6175034E-A940-49EB-AEAE-F773141695F5}" dt="2022-06-03T22:14:45.634" v="7499"/>
        <pc:sldMkLst>
          <pc:docMk/>
          <pc:sldMk cId="3957391986" sldId="335"/>
        </pc:sldMkLst>
        <pc:spChg chg="mod">
          <ac:chgData name="Steve Morley" userId="d96db56c9095db37" providerId="LiveId" clId="{6175034E-A940-49EB-AEAE-F773141695F5}" dt="2022-06-02T21:28:20.130" v="713" actId="20577"/>
          <ac:spMkLst>
            <pc:docMk/>
            <pc:sldMk cId="3957391986" sldId="335"/>
            <ac:spMk id="2" creationId="{00000000-0000-0000-0000-000000000000}"/>
          </ac:spMkLst>
        </pc:spChg>
        <pc:spChg chg="add mod ord">
          <ac:chgData name="Steve Morley" userId="d96db56c9095db37" providerId="LiveId" clId="{6175034E-A940-49EB-AEAE-F773141695F5}" dt="2022-06-02T21:32:20.373" v="730" actId="1076"/>
          <ac:spMkLst>
            <pc:docMk/>
            <pc:sldMk cId="3957391986" sldId="335"/>
            <ac:spMk id="6" creationId="{DAD5995E-D84B-522D-4F25-BDC76B53E906}"/>
          </ac:spMkLst>
        </pc:spChg>
        <pc:spChg chg="add del mod">
          <ac:chgData name="Steve Morley" userId="d96db56c9095db37" providerId="LiveId" clId="{6175034E-A940-49EB-AEAE-F773141695F5}" dt="2022-06-02T21:28:09.164" v="680"/>
          <ac:spMkLst>
            <pc:docMk/>
            <pc:sldMk cId="3957391986" sldId="335"/>
            <ac:spMk id="7" creationId="{24F0A6CE-2A37-3E2C-E298-6EF5ED12FEBA}"/>
          </ac:spMkLst>
        </pc:spChg>
        <pc:spChg chg="mod">
          <ac:chgData name="Steve Morley" userId="d96db56c9095db37" providerId="LiveId" clId="{6175034E-A940-49EB-AEAE-F773141695F5}" dt="2022-06-03T21:47:57.863" v="5626" actId="20577"/>
          <ac:spMkLst>
            <pc:docMk/>
            <pc:sldMk cId="3957391986" sldId="335"/>
            <ac:spMk id="10" creationId="{00000000-0000-0000-0000-000000000000}"/>
          </ac:spMkLst>
        </pc:spChg>
        <pc:spChg chg="mod">
          <ac:chgData name="Steve Morley" userId="d96db56c9095db37" providerId="LiveId" clId="{6175034E-A940-49EB-AEAE-F773141695F5}" dt="2022-06-02T22:46:11.253" v="3859" actId="1038"/>
          <ac:spMkLst>
            <pc:docMk/>
            <pc:sldMk cId="3957391986" sldId="335"/>
            <ac:spMk id="14" creationId="{00000000-0000-0000-0000-000000000000}"/>
          </ac:spMkLst>
        </pc:spChg>
        <pc:picChg chg="add mod">
          <ac:chgData name="Steve Morley" userId="d96db56c9095db37" providerId="LiveId" clId="{6175034E-A940-49EB-AEAE-F773141695F5}" dt="2022-06-02T21:32:50.393" v="738" actId="1076"/>
          <ac:picMkLst>
            <pc:docMk/>
            <pc:sldMk cId="3957391986" sldId="335"/>
            <ac:picMk id="8" creationId="{DB6D2190-7503-AB05-2383-BC31A2DF3C0B}"/>
          </ac:picMkLst>
        </pc:picChg>
        <pc:picChg chg="add mod">
          <ac:chgData name="Steve Morley" userId="d96db56c9095db37" providerId="LiveId" clId="{6175034E-A940-49EB-AEAE-F773141695F5}" dt="2022-06-02T21:32:46.333" v="737" actId="1076"/>
          <ac:picMkLst>
            <pc:docMk/>
            <pc:sldMk cId="3957391986" sldId="335"/>
            <ac:picMk id="9" creationId="{798517B3-28AA-6886-AEB8-8D55AFBF028A}"/>
          </ac:picMkLst>
        </pc:picChg>
        <pc:picChg chg="mod">
          <ac:chgData name="Steve Morley" userId="d96db56c9095db37" providerId="LiveId" clId="{6175034E-A940-49EB-AEAE-F773141695F5}" dt="2022-06-02T22:46:11.253" v="3859" actId="1038"/>
          <ac:picMkLst>
            <pc:docMk/>
            <pc:sldMk cId="3957391986" sldId="335"/>
            <ac:picMk id="12" creationId="{00000000-0000-0000-0000-000000000000}"/>
          </ac:picMkLst>
        </pc:picChg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2768848143" sldId="336"/>
        </pc:sldMkLst>
      </pc:sldChg>
      <pc:sldChg chg="addSp delSp modSp add mod ord">
        <pc:chgData name="Steve Morley" userId="d96db56c9095db37" providerId="LiveId" clId="{6175034E-A940-49EB-AEAE-F773141695F5}" dt="2022-06-03T21:43:30.503" v="5533" actId="20577"/>
        <pc:sldMkLst>
          <pc:docMk/>
          <pc:sldMk cId="3468099141" sldId="362"/>
        </pc:sldMkLst>
        <pc:spChg chg="mod">
          <ac:chgData name="Steve Morley" userId="d96db56c9095db37" providerId="LiveId" clId="{6175034E-A940-49EB-AEAE-F773141695F5}" dt="2022-06-02T22:42:51.752" v="3604" actId="20577"/>
          <ac:spMkLst>
            <pc:docMk/>
            <pc:sldMk cId="3468099141" sldId="362"/>
            <ac:spMk id="2" creationId="{00000000-0000-0000-0000-000000000000}"/>
          </ac:spMkLst>
        </pc:spChg>
        <pc:spChg chg="mod">
          <ac:chgData name="Steve Morley" userId="d96db56c9095db37" providerId="LiveId" clId="{6175034E-A940-49EB-AEAE-F773141695F5}" dt="2022-06-03T21:41:58.739" v="5508" actId="20577"/>
          <ac:spMkLst>
            <pc:docMk/>
            <pc:sldMk cId="3468099141" sldId="362"/>
            <ac:spMk id="4" creationId="{00000000-0000-0000-0000-000000000000}"/>
          </ac:spMkLst>
        </pc:spChg>
        <pc:spChg chg="mod">
          <ac:chgData name="Steve Morley" userId="d96db56c9095db37" providerId="LiveId" clId="{6175034E-A940-49EB-AEAE-F773141695F5}" dt="2022-06-02T21:08:41.575" v="222" actId="14100"/>
          <ac:spMkLst>
            <pc:docMk/>
            <pc:sldMk cId="3468099141" sldId="362"/>
            <ac:spMk id="7" creationId="{00000000-0000-0000-0000-000000000000}"/>
          </ac:spMkLst>
        </pc:spChg>
        <pc:spChg chg="add del mod">
          <ac:chgData name="Steve Morley" userId="d96db56c9095db37" providerId="LiveId" clId="{6175034E-A940-49EB-AEAE-F773141695F5}" dt="2022-06-02T22:38:56.774" v="3556" actId="1076"/>
          <ac:spMkLst>
            <pc:docMk/>
            <pc:sldMk cId="3468099141" sldId="362"/>
            <ac:spMk id="8" creationId="{00000000-0000-0000-0000-000000000000}"/>
          </ac:spMkLst>
        </pc:spChg>
        <pc:spChg chg="add del mod">
          <ac:chgData name="Steve Morley" userId="d96db56c9095db37" providerId="LiveId" clId="{6175034E-A940-49EB-AEAE-F773141695F5}" dt="2022-06-02T22:38:56.774" v="3556" actId="1076"/>
          <ac:spMkLst>
            <pc:docMk/>
            <pc:sldMk cId="3468099141" sldId="362"/>
            <ac:spMk id="9" creationId="{00000000-0000-0000-0000-000000000000}"/>
          </ac:spMkLst>
        </pc:spChg>
        <pc:spChg chg="mod">
          <ac:chgData name="Steve Morley" userId="d96db56c9095db37" providerId="LiveId" clId="{6175034E-A940-49EB-AEAE-F773141695F5}" dt="2022-06-02T22:38:56.774" v="3556" actId="1076"/>
          <ac:spMkLst>
            <pc:docMk/>
            <pc:sldMk cId="3468099141" sldId="362"/>
            <ac:spMk id="12" creationId="{00000000-0000-0000-0000-000000000000}"/>
          </ac:spMkLst>
        </pc:spChg>
        <pc:spChg chg="del">
          <ac:chgData name="Steve Morley" userId="d96db56c9095db37" providerId="LiveId" clId="{6175034E-A940-49EB-AEAE-F773141695F5}" dt="2022-06-02T21:09:24.934" v="223" actId="478"/>
          <ac:spMkLst>
            <pc:docMk/>
            <pc:sldMk cId="3468099141" sldId="362"/>
            <ac:spMk id="13" creationId="{00000000-0000-0000-0000-000000000000}"/>
          </ac:spMkLst>
        </pc:spChg>
        <pc:spChg chg="add mod ord">
          <ac:chgData name="Steve Morley" userId="d96db56c9095db37" providerId="LiveId" clId="{6175034E-A940-49EB-AEAE-F773141695F5}" dt="2022-06-02T21:06:36.276" v="200" actId="167"/>
          <ac:spMkLst>
            <pc:docMk/>
            <pc:sldMk cId="3468099141" sldId="362"/>
            <ac:spMk id="14" creationId="{3254E4AB-BF4F-07CF-BB06-3FEF27E1EB39}"/>
          </ac:spMkLst>
        </pc:spChg>
        <pc:spChg chg="add mod">
          <ac:chgData name="Steve Morley" userId="d96db56c9095db37" providerId="LiveId" clId="{6175034E-A940-49EB-AEAE-F773141695F5}" dt="2022-06-03T21:43:30.503" v="5533" actId="20577"/>
          <ac:spMkLst>
            <pc:docMk/>
            <pc:sldMk cId="3468099141" sldId="362"/>
            <ac:spMk id="15" creationId="{A0958457-661A-6CE2-715D-075A3CE8F675}"/>
          </ac:spMkLst>
        </pc:spChg>
        <pc:grpChg chg="del mod">
          <ac:chgData name="Steve Morley" userId="d96db56c9095db37" providerId="LiveId" clId="{6175034E-A940-49EB-AEAE-F773141695F5}" dt="2022-06-02T21:13:01.713" v="309" actId="478"/>
          <ac:grpSpMkLst>
            <pc:docMk/>
            <pc:sldMk cId="3468099141" sldId="362"/>
            <ac:grpSpMk id="11" creationId="{00000000-0000-0000-0000-000000000000}"/>
          </ac:grpSpMkLst>
        </pc:grpChg>
        <pc:graphicFrameChg chg="mod">
          <ac:chgData name="Steve Morley" userId="d96db56c9095db37" providerId="LiveId" clId="{6175034E-A940-49EB-AEAE-F773141695F5}" dt="2022-06-02T21:08:41.575" v="222" actId="14100"/>
          <ac:graphicFrameMkLst>
            <pc:docMk/>
            <pc:sldMk cId="3468099141" sldId="362"/>
            <ac:graphicFrameMk id="5" creationId="{00000000-0000-0000-0000-000000000000}"/>
          </ac:graphicFrameMkLst>
        </pc:graphicFrameChg>
        <pc:picChg chg="del ord">
          <ac:chgData name="Steve Morley" userId="d96db56c9095db37" providerId="LiveId" clId="{6175034E-A940-49EB-AEAE-F773141695F5}" dt="2022-06-02T21:10:27.459" v="285" actId="478"/>
          <ac:picMkLst>
            <pc:docMk/>
            <pc:sldMk cId="3468099141" sldId="362"/>
            <ac:picMk id="3" creationId="{00000000-0000-0000-0000-000000000000}"/>
          </ac:picMkLst>
        </pc:picChg>
        <pc:picChg chg="mod">
          <ac:chgData name="Steve Morley" userId="d96db56c9095db37" providerId="LiveId" clId="{6175034E-A940-49EB-AEAE-F773141695F5}" dt="2022-06-02T22:38:56.774" v="3556" actId="1076"/>
          <ac:picMkLst>
            <pc:docMk/>
            <pc:sldMk cId="3468099141" sldId="362"/>
            <ac:picMk id="6" creationId="{00000000-0000-0000-0000-000000000000}"/>
          </ac:picMkLst>
        </pc:picChg>
        <pc:picChg chg="del">
          <ac:chgData name="Steve Morley" userId="d96db56c9095db37" providerId="LiveId" clId="{6175034E-A940-49EB-AEAE-F773141695F5}" dt="2022-06-02T21:12:59.985" v="308" actId="478"/>
          <ac:picMkLst>
            <pc:docMk/>
            <pc:sldMk cId="3468099141" sldId="362"/>
            <ac:picMk id="16" creationId="{0C15D8CE-E512-4BC5-AA8B-1F214299B103}"/>
          </ac:picMkLst>
        </pc:pic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563799600" sldId="377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636914431" sldId="384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4189098250" sldId="404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942040453" sldId="414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857875641" sldId="435"/>
        </pc:sldMkLst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1558481959" sldId="439"/>
        </pc:sldMkLst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2526681875" sldId="446"/>
        </pc:sldMkLst>
      </pc:sldChg>
      <pc:sldChg chg="del ord">
        <pc:chgData name="Steve Morley" userId="d96db56c9095db37" providerId="LiveId" clId="{6175034E-A940-49EB-AEAE-F773141695F5}" dt="2022-06-02T21:53:12.981" v="2043" actId="2696"/>
        <pc:sldMkLst>
          <pc:docMk/>
          <pc:sldMk cId="1738051903" sldId="456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020623784" sldId="493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708374221" sldId="497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221859559" sldId="503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598508324" sldId="507"/>
        </pc:sldMkLst>
      </pc:sldChg>
      <pc:sldChg chg="addSp delSp modSp mod modClrScheme chgLayout">
        <pc:chgData name="Steve Morley" userId="d96db56c9095db37" providerId="LiveId" clId="{6175034E-A940-49EB-AEAE-F773141695F5}" dt="2022-06-03T22:49:24.808" v="8472" actId="14100"/>
        <pc:sldMkLst>
          <pc:docMk/>
          <pc:sldMk cId="3937643201" sldId="522"/>
        </pc:sldMkLst>
        <pc:spChg chg="add del mod">
          <ac:chgData name="Steve Morley" userId="d96db56c9095db37" providerId="LiveId" clId="{6175034E-A940-49EB-AEAE-F773141695F5}" dt="2022-06-02T23:43:37.895" v="5359" actId="700"/>
          <ac:spMkLst>
            <pc:docMk/>
            <pc:sldMk cId="3937643201" sldId="522"/>
            <ac:spMk id="2" creationId="{D8C882DA-9599-5E96-EAC9-C6D32E9A08B5}"/>
          </ac:spMkLst>
        </pc:spChg>
        <pc:spChg chg="add del mod">
          <ac:chgData name="Steve Morley" userId="d96db56c9095db37" providerId="LiveId" clId="{6175034E-A940-49EB-AEAE-F773141695F5}" dt="2022-06-02T23:43:37.895" v="5359" actId="700"/>
          <ac:spMkLst>
            <pc:docMk/>
            <pc:sldMk cId="3937643201" sldId="522"/>
            <ac:spMk id="3" creationId="{FA4170A7-64C5-997B-FDE0-29AD8C8CB9C1}"/>
          </ac:spMkLst>
        </pc:spChg>
        <pc:spChg chg="add mod">
          <ac:chgData name="Steve Morley" userId="d96db56c9095db37" providerId="LiveId" clId="{6175034E-A940-49EB-AEAE-F773141695F5}" dt="2022-06-03T22:49:24.808" v="8472" actId="14100"/>
          <ac:spMkLst>
            <pc:docMk/>
            <pc:sldMk cId="3937643201" sldId="522"/>
            <ac:spMk id="4" creationId="{8B0BDF09-592F-505C-2F48-E29E566247FD}"/>
          </ac:spMkLst>
        </pc:spChg>
      </pc:sldChg>
      <pc:sldChg chg="modSp mod ord">
        <pc:chgData name="Steve Morley" userId="d96db56c9095db37" providerId="LiveId" clId="{6175034E-A940-49EB-AEAE-F773141695F5}" dt="2022-06-02T23:42:53.324" v="5357" actId="404"/>
        <pc:sldMkLst>
          <pc:docMk/>
          <pc:sldMk cId="2485902145" sldId="538"/>
        </pc:sldMkLst>
        <pc:spChg chg="mod">
          <ac:chgData name="Steve Morley" userId="d96db56c9095db37" providerId="LiveId" clId="{6175034E-A940-49EB-AEAE-F773141695F5}" dt="2022-06-02T23:41:54.720" v="5303" actId="20577"/>
          <ac:spMkLst>
            <pc:docMk/>
            <pc:sldMk cId="2485902145" sldId="538"/>
            <ac:spMk id="10" creationId="{C0DBCB46-3001-4831-8843-0681A21108CA}"/>
          </ac:spMkLst>
        </pc:spChg>
        <pc:spChg chg="mod">
          <ac:chgData name="Steve Morley" userId="d96db56c9095db37" providerId="LiveId" clId="{6175034E-A940-49EB-AEAE-F773141695F5}" dt="2022-06-02T23:42:53.324" v="5357" actId="404"/>
          <ac:spMkLst>
            <pc:docMk/>
            <pc:sldMk cId="2485902145" sldId="538"/>
            <ac:spMk id="11" creationId="{B247EC75-FC45-49AA-A3DF-18CC62CD3C9A}"/>
          </ac:spMkLst>
        </pc:spChg>
      </pc:sldChg>
      <pc:sldChg chg="addSp delSp modSp mod ord">
        <pc:chgData name="Steve Morley" userId="d96db56c9095db37" providerId="LiveId" clId="{6175034E-A940-49EB-AEAE-F773141695F5}" dt="2022-06-02T23:06:39.146" v="4872" actId="20577"/>
        <pc:sldMkLst>
          <pc:docMk/>
          <pc:sldMk cId="2574604695" sldId="539"/>
        </pc:sldMkLst>
        <pc:spChg chg="del">
          <ac:chgData name="Steve Morley" userId="d96db56c9095db37" providerId="LiveId" clId="{6175034E-A940-49EB-AEAE-F773141695F5}" dt="2022-06-02T22:50:54.339" v="4029" actId="478"/>
          <ac:spMkLst>
            <pc:docMk/>
            <pc:sldMk cId="2574604695" sldId="539"/>
            <ac:spMk id="2" creationId="{91B4DD5E-B347-44D8-9A97-CE81951C2E80}"/>
          </ac:spMkLst>
        </pc:spChg>
        <pc:spChg chg="mod">
          <ac:chgData name="Steve Morley" userId="d96db56c9095db37" providerId="LiveId" clId="{6175034E-A940-49EB-AEAE-F773141695F5}" dt="2022-06-02T22:47:32.200" v="3900" actId="20577"/>
          <ac:spMkLst>
            <pc:docMk/>
            <pc:sldMk cId="2574604695" sldId="539"/>
            <ac:spMk id="3" creationId="{371BB067-E3EE-4D03-8E61-D5CB14D5C58C}"/>
          </ac:spMkLst>
        </pc:spChg>
        <pc:spChg chg="del">
          <ac:chgData name="Steve Morley" userId="d96db56c9095db37" providerId="LiveId" clId="{6175034E-A940-49EB-AEAE-F773141695F5}" dt="2022-06-02T22:50:54.339" v="4029" actId="478"/>
          <ac:spMkLst>
            <pc:docMk/>
            <pc:sldMk cId="2574604695" sldId="539"/>
            <ac:spMk id="4" creationId="{9CF10D24-B5AA-4733-BB25-ABB75CC4C3CD}"/>
          </ac:spMkLst>
        </pc:spChg>
        <pc:spChg chg="mod">
          <ac:chgData name="Steve Morley" userId="d96db56c9095db37" providerId="LiveId" clId="{6175034E-A940-49EB-AEAE-F773141695F5}" dt="2022-06-02T23:06:39.146" v="4872" actId="20577"/>
          <ac:spMkLst>
            <pc:docMk/>
            <pc:sldMk cId="2574604695" sldId="539"/>
            <ac:spMk id="5" creationId="{39308CB8-D7A9-4546-AB11-F0C52B53B87A}"/>
          </ac:spMkLst>
        </pc:spChg>
        <pc:spChg chg="del">
          <ac:chgData name="Steve Morley" userId="d96db56c9095db37" providerId="LiveId" clId="{6175034E-A940-49EB-AEAE-F773141695F5}" dt="2022-06-02T22:50:54.339" v="4029" actId="478"/>
          <ac:spMkLst>
            <pc:docMk/>
            <pc:sldMk cId="2574604695" sldId="539"/>
            <ac:spMk id="16" creationId="{E7933B5B-B6CB-4850-A642-A49BA4F11282}"/>
          </ac:spMkLst>
        </pc:spChg>
        <pc:spChg chg="del">
          <ac:chgData name="Steve Morley" userId="d96db56c9095db37" providerId="LiveId" clId="{6175034E-A940-49EB-AEAE-F773141695F5}" dt="2022-06-02T22:50:54.339" v="4029" actId="478"/>
          <ac:spMkLst>
            <pc:docMk/>
            <pc:sldMk cId="2574604695" sldId="539"/>
            <ac:spMk id="29" creationId="{B95E4FAE-28E0-4FE9-8EB6-2EDBB84A9E61}"/>
          </ac:spMkLst>
        </pc:spChg>
        <pc:spChg chg="del mod">
          <ac:chgData name="Steve Morley" userId="d96db56c9095db37" providerId="LiveId" clId="{6175034E-A940-49EB-AEAE-F773141695F5}" dt="2022-06-02T22:50:49.822" v="4026" actId="478"/>
          <ac:spMkLst>
            <pc:docMk/>
            <pc:sldMk cId="2574604695" sldId="539"/>
            <ac:spMk id="31" creationId="{78922C8D-3286-4234-924B-C3B599DC9870}"/>
          </ac:spMkLst>
        </pc:spChg>
        <pc:spChg chg="del">
          <ac:chgData name="Steve Morley" userId="d96db56c9095db37" providerId="LiveId" clId="{6175034E-A940-49EB-AEAE-F773141695F5}" dt="2022-06-02T22:50:54.339" v="4029" actId="478"/>
          <ac:spMkLst>
            <pc:docMk/>
            <pc:sldMk cId="2574604695" sldId="539"/>
            <ac:spMk id="37" creationId="{B40D0549-6B95-4D10-9436-C14C226957E3}"/>
          </ac:spMkLst>
        </pc:spChg>
        <pc:picChg chg="add mod">
          <ac:chgData name="Steve Morley" userId="d96db56c9095db37" providerId="LiveId" clId="{6175034E-A940-49EB-AEAE-F773141695F5}" dt="2022-06-02T23:04:09.493" v="4660" actId="1076"/>
          <ac:picMkLst>
            <pc:docMk/>
            <pc:sldMk cId="2574604695" sldId="539"/>
            <ac:picMk id="8" creationId="{52C1CDC8-8D7D-2BEC-CA58-4D653DD6FC98}"/>
          </ac:picMkLst>
        </pc:picChg>
        <pc:picChg chg="del">
          <ac:chgData name="Steve Morley" userId="d96db56c9095db37" providerId="LiveId" clId="{6175034E-A940-49EB-AEAE-F773141695F5}" dt="2022-06-02T22:50:47.686" v="4024" actId="478"/>
          <ac:picMkLst>
            <pc:docMk/>
            <pc:sldMk cId="2574604695" sldId="539"/>
            <ac:picMk id="12" creationId="{ABAED7FC-BE83-4486-A474-02A4055B9134}"/>
          </ac:picMkLst>
        </pc:picChg>
        <pc:cxnChg chg="del mod">
          <ac:chgData name="Steve Morley" userId="d96db56c9095db37" providerId="LiveId" clId="{6175034E-A940-49EB-AEAE-F773141695F5}" dt="2022-06-02T22:50:54.339" v="4029" actId="478"/>
          <ac:cxnSpMkLst>
            <pc:docMk/>
            <pc:sldMk cId="2574604695" sldId="539"/>
            <ac:cxnSpMk id="7" creationId="{CF76A81A-5973-4462-A162-55C7747D308B}"/>
          </ac:cxnSpMkLst>
        </pc:cxnChg>
        <pc:cxnChg chg="del mod">
          <ac:chgData name="Steve Morley" userId="d96db56c9095db37" providerId="LiveId" clId="{6175034E-A940-49EB-AEAE-F773141695F5}" dt="2022-06-02T22:50:54.339" v="4029" actId="478"/>
          <ac:cxnSpMkLst>
            <pc:docMk/>
            <pc:sldMk cId="2574604695" sldId="539"/>
            <ac:cxnSpMk id="11" creationId="{D4A4D141-1B15-4993-899E-E5B4BAC9199D}"/>
          </ac:cxnSpMkLst>
        </pc:cxnChg>
        <pc:cxnChg chg="del">
          <ac:chgData name="Steve Morley" userId="d96db56c9095db37" providerId="LiveId" clId="{6175034E-A940-49EB-AEAE-F773141695F5}" dt="2022-06-02T22:50:50.650" v="4027" actId="478"/>
          <ac:cxnSpMkLst>
            <pc:docMk/>
            <pc:sldMk cId="2574604695" sldId="539"/>
            <ac:cxnSpMk id="30" creationId="{EAA62E94-EA8F-4AB5-936F-6615F5C1331A}"/>
          </ac:cxnSpMkLst>
        </pc:cxnChg>
        <pc:cxnChg chg="del">
          <ac:chgData name="Steve Morley" userId="d96db56c9095db37" providerId="LiveId" clId="{6175034E-A940-49EB-AEAE-F773141695F5}" dt="2022-06-02T22:50:51.693" v="4028" actId="478"/>
          <ac:cxnSpMkLst>
            <pc:docMk/>
            <pc:sldMk cId="2574604695" sldId="539"/>
            <ac:cxnSpMk id="33" creationId="{B012E5C1-3281-4EBB-8588-FDC013C2A6DE}"/>
          </ac:cxnSpMkLst>
        </pc:cxnChg>
      </pc:sldChg>
      <pc:sldChg chg="addSp delSp modSp add mod ord delAnim">
        <pc:chgData name="Steve Morley" userId="d96db56c9095db37" providerId="LiveId" clId="{6175034E-A940-49EB-AEAE-F773141695F5}" dt="2022-06-03T21:44:37.580" v="5582" actId="20577"/>
        <pc:sldMkLst>
          <pc:docMk/>
          <pc:sldMk cId="3952085623" sldId="540"/>
        </pc:sldMkLst>
        <pc:spChg chg="mod">
          <ac:chgData name="Steve Morley" userId="d96db56c9095db37" providerId="LiveId" clId="{6175034E-A940-49EB-AEAE-F773141695F5}" dt="2022-06-02T22:42:58.332" v="3607" actId="113"/>
          <ac:spMkLst>
            <pc:docMk/>
            <pc:sldMk cId="3952085623" sldId="540"/>
            <ac:spMk id="2" creationId="{00000000-0000-0000-0000-000000000000}"/>
          </ac:spMkLst>
        </pc:spChg>
        <pc:spChg chg="add del mod">
          <ac:chgData name="Steve Morley" userId="d96db56c9095db37" providerId="LiveId" clId="{6175034E-A940-49EB-AEAE-F773141695F5}" dt="2022-06-02T22:37:07.710" v="3438" actId="1076"/>
          <ac:spMkLst>
            <pc:docMk/>
            <pc:sldMk cId="3952085623" sldId="540"/>
            <ac:spMk id="3" creationId="{3FD80DED-0DB2-C13E-3755-3DADEDE856FA}"/>
          </ac:spMkLst>
        </pc:spChg>
        <pc:spChg chg="del">
          <ac:chgData name="Steve Morley" userId="d96db56c9095db37" providerId="LiveId" clId="{6175034E-A940-49EB-AEAE-F773141695F5}" dt="2022-06-02T21:12:01.473" v="289" actId="478"/>
          <ac:spMkLst>
            <pc:docMk/>
            <pc:sldMk cId="3952085623" sldId="540"/>
            <ac:spMk id="4" creationId="{00000000-0000-0000-0000-000000000000}"/>
          </ac:spMkLst>
        </pc:spChg>
        <pc:spChg chg="mod">
          <ac:chgData name="Steve Morley" userId="d96db56c9095db37" providerId="LiveId" clId="{6175034E-A940-49EB-AEAE-F773141695F5}" dt="2022-06-03T21:44:37.580" v="5582" actId="20577"/>
          <ac:spMkLst>
            <pc:docMk/>
            <pc:sldMk cId="3952085623" sldId="540"/>
            <ac:spMk id="7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2T22:28:08.766" v="2984" actId="1076"/>
          <ac:spMkLst>
            <pc:docMk/>
            <pc:sldMk cId="3952085623" sldId="540"/>
            <ac:spMk id="15" creationId="{2EF0E690-0AFC-F8DB-E2C0-29BBEC93F9F1}"/>
          </ac:spMkLst>
        </pc:spChg>
        <pc:spChg chg="add mod">
          <ac:chgData name="Steve Morley" userId="d96db56c9095db37" providerId="LiveId" clId="{6175034E-A940-49EB-AEAE-F773141695F5}" dt="2022-06-02T22:55:29.054" v="4202" actId="403"/>
          <ac:spMkLst>
            <pc:docMk/>
            <pc:sldMk cId="3952085623" sldId="540"/>
            <ac:spMk id="17" creationId="{D2CB8BEE-F868-0507-EF9C-928BDF8E21E2}"/>
          </ac:spMkLst>
        </pc:spChg>
        <pc:grpChg chg="mod">
          <ac:chgData name="Steve Morley" userId="d96db56c9095db37" providerId="LiveId" clId="{6175034E-A940-49EB-AEAE-F773141695F5}" dt="2022-06-02T22:35:47.078" v="3433" actId="14100"/>
          <ac:grpSpMkLst>
            <pc:docMk/>
            <pc:sldMk cId="3952085623" sldId="540"/>
            <ac:grpSpMk id="11" creationId="{00000000-0000-0000-0000-000000000000}"/>
          </ac:grpSpMkLst>
        </pc:grpChg>
        <pc:graphicFrameChg chg="mod">
          <ac:chgData name="Steve Morley" userId="d96db56c9095db37" providerId="LiveId" clId="{6175034E-A940-49EB-AEAE-F773141695F5}" dt="2022-06-02T22:35:47.078" v="3433" actId="14100"/>
          <ac:graphicFrameMkLst>
            <pc:docMk/>
            <pc:sldMk cId="3952085623" sldId="540"/>
            <ac:graphicFrameMk id="5" creationId="{00000000-0000-0000-0000-000000000000}"/>
          </ac:graphicFrameMkLst>
        </pc:graphicFrameChg>
        <pc:picChg chg="del">
          <ac:chgData name="Steve Morley" userId="d96db56c9095db37" providerId="LiveId" clId="{6175034E-A940-49EB-AEAE-F773141695F5}" dt="2022-06-02T21:11:56.612" v="288" actId="478"/>
          <ac:picMkLst>
            <pc:docMk/>
            <pc:sldMk cId="3952085623" sldId="540"/>
            <ac:picMk id="6" creationId="{00000000-0000-0000-0000-000000000000}"/>
          </ac:picMkLst>
        </pc:picChg>
        <pc:picChg chg="add mod">
          <ac:chgData name="Steve Morley" userId="d96db56c9095db37" providerId="LiveId" clId="{6175034E-A940-49EB-AEAE-F773141695F5}" dt="2022-06-02T22:26:37.884" v="2912" actId="1076"/>
          <ac:picMkLst>
            <pc:docMk/>
            <pc:sldMk cId="3952085623" sldId="540"/>
            <ac:picMk id="13" creationId="{79FD196C-09FB-9951-4106-3136EE5A96EC}"/>
          </ac:picMkLst>
        </pc:picChg>
        <pc:picChg chg="add del mod">
          <ac:chgData name="Steve Morley" userId="d96db56c9095db37" providerId="LiveId" clId="{6175034E-A940-49EB-AEAE-F773141695F5}" dt="2022-06-02T22:37:07.710" v="3438" actId="1076"/>
          <ac:picMkLst>
            <pc:docMk/>
            <pc:sldMk cId="3952085623" sldId="540"/>
            <ac:picMk id="16" creationId="{0C15D8CE-E512-4BC5-AA8B-1F214299B103}"/>
          </ac:picMkLst>
        </pc:pic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97458692" sldId="541"/>
        </pc:sldMkLst>
      </pc:sldChg>
      <pc:sldChg chg="addSp delSp modSp add mod ord delAnim">
        <pc:chgData name="Steve Morley" userId="d96db56c9095db37" providerId="LiveId" clId="{6175034E-A940-49EB-AEAE-F773141695F5}" dt="2022-06-03T06:35:43.158" v="5418" actId="6549"/>
        <pc:sldMkLst>
          <pc:docMk/>
          <pc:sldMk cId="1054566794" sldId="541"/>
        </pc:sldMkLst>
        <pc:spChg chg="mod">
          <ac:chgData name="Steve Morley" userId="d96db56c9095db37" providerId="LiveId" clId="{6175034E-A940-49EB-AEAE-F773141695F5}" dt="2022-06-02T22:43:03.770" v="3608" actId="20577"/>
          <ac:spMkLst>
            <pc:docMk/>
            <pc:sldMk cId="1054566794" sldId="541"/>
            <ac:spMk id="2" creationId="{00000000-0000-0000-0000-000000000000}"/>
          </ac:spMkLst>
        </pc:spChg>
        <pc:spChg chg="add del">
          <ac:chgData name="Steve Morley" userId="d96db56c9095db37" providerId="LiveId" clId="{6175034E-A940-49EB-AEAE-F773141695F5}" dt="2022-06-02T21:16:08.542" v="414" actId="478"/>
          <ac:spMkLst>
            <pc:docMk/>
            <pc:sldMk cId="1054566794" sldId="541"/>
            <ac:spMk id="3" creationId="{25A5119F-3805-D9A8-A6FD-6265E2E38E14}"/>
          </ac:spMkLst>
        </pc:spChg>
        <pc:spChg chg="mod">
          <ac:chgData name="Steve Morley" userId="d96db56c9095db37" providerId="LiveId" clId="{6175034E-A940-49EB-AEAE-F773141695F5}" dt="2022-06-02T22:55:36.597" v="4204" actId="403"/>
          <ac:spMkLst>
            <pc:docMk/>
            <pc:sldMk cId="1054566794" sldId="541"/>
            <ac:spMk id="4" creationId="{00000000-0000-0000-0000-000000000000}"/>
          </ac:spMkLst>
        </pc:spChg>
        <pc:spChg chg="del">
          <ac:chgData name="Steve Morley" userId="d96db56c9095db37" providerId="LiveId" clId="{6175034E-A940-49EB-AEAE-F773141695F5}" dt="2022-06-02T21:15:01.581" v="366" actId="478"/>
          <ac:spMkLst>
            <pc:docMk/>
            <pc:sldMk cId="1054566794" sldId="541"/>
            <ac:spMk id="8" creationId="{00000000-0000-0000-0000-000000000000}"/>
          </ac:spMkLst>
        </pc:spChg>
        <pc:spChg chg="del">
          <ac:chgData name="Steve Morley" userId="d96db56c9095db37" providerId="LiveId" clId="{6175034E-A940-49EB-AEAE-F773141695F5}" dt="2022-06-02T21:15:04.619" v="367" actId="478"/>
          <ac:spMkLst>
            <pc:docMk/>
            <pc:sldMk cId="1054566794" sldId="541"/>
            <ac:spMk id="9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2T21:25:10.243" v="578" actId="404"/>
          <ac:spMkLst>
            <pc:docMk/>
            <pc:sldMk cId="1054566794" sldId="541"/>
            <ac:spMk id="21" creationId="{1D0BDA44-A3B5-3F5B-FA22-A15FD46E0EF6}"/>
          </ac:spMkLst>
        </pc:spChg>
        <pc:spChg chg="add mod">
          <ac:chgData name="Steve Morley" userId="d96db56c9095db37" providerId="LiveId" clId="{6175034E-A940-49EB-AEAE-F773141695F5}" dt="2022-06-02T21:25:05.461" v="576" actId="1036"/>
          <ac:spMkLst>
            <pc:docMk/>
            <pc:sldMk cId="1054566794" sldId="541"/>
            <ac:spMk id="22" creationId="{AE0D44E4-DDBC-4C68-1E2D-1EB6BBBAC9BF}"/>
          </ac:spMkLst>
        </pc:spChg>
        <pc:spChg chg="add mod">
          <ac:chgData name="Steve Morley" userId="d96db56c9095db37" providerId="LiveId" clId="{6175034E-A940-49EB-AEAE-F773141695F5}" dt="2022-06-03T06:35:43.158" v="5418" actId="6549"/>
          <ac:spMkLst>
            <pc:docMk/>
            <pc:sldMk cId="1054566794" sldId="541"/>
            <ac:spMk id="23" creationId="{A508D340-4CDB-71DA-4A35-0C2AB1443EA1}"/>
          </ac:spMkLst>
        </pc:spChg>
        <pc:grpChg chg="del">
          <ac:chgData name="Steve Morley" userId="d96db56c9095db37" providerId="LiveId" clId="{6175034E-A940-49EB-AEAE-F773141695F5}" dt="2022-06-02T21:17:21.412" v="421" actId="478"/>
          <ac:grpSpMkLst>
            <pc:docMk/>
            <pc:sldMk cId="1054566794" sldId="541"/>
            <ac:grpSpMk id="11" creationId="{00000000-0000-0000-0000-000000000000}"/>
          </ac:grpSpMkLst>
        </pc:grpChg>
        <pc:picChg chg="del">
          <ac:chgData name="Steve Morley" userId="d96db56c9095db37" providerId="LiveId" clId="{6175034E-A940-49EB-AEAE-F773141695F5}" dt="2022-06-02T21:15:00.238" v="365" actId="478"/>
          <ac:picMkLst>
            <pc:docMk/>
            <pc:sldMk cId="1054566794" sldId="541"/>
            <ac:picMk id="6" creationId="{00000000-0000-0000-0000-000000000000}"/>
          </ac:picMkLst>
        </pc:picChg>
        <pc:picChg chg="add mod modCrop">
          <ac:chgData name="Steve Morley" userId="d96db56c9095db37" providerId="LiveId" clId="{6175034E-A940-49EB-AEAE-F773141695F5}" dt="2022-06-02T21:17:15.596" v="420" actId="1076"/>
          <ac:picMkLst>
            <pc:docMk/>
            <pc:sldMk cId="1054566794" sldId="541"/>
            <ac:picMk id="13" creationId="{C8C1EC92-8E06-C289-611E-7D5DE3F4BF9D}"/>
          </ac:picMkLst>
        </pc:picChg>
        <pc:picChg chg="del">
          <ac:chgData name="Steve Morley" userId="d96db56c9095db37" providerId="LiveId" clId="{6175034E-A940-49EB-AEAE-F773141695F5}" dt="2022-06-02T21:17:21.412" v="421" actId="478"/>
          <ac:picMkLst>
            <pc:docMk/>
            <pc:sldMk cId="1054566794" sldId="541"/>
            <ac:picMk id="16" creationId="{0C15D8CE-E512-4BC5-AA8B-1F214299B103}"/>
          </ac:picMkLst>
        </pc:picChg>
        <pc:picChg chg="add mod modCrop">
          <ac:chgData name="Steve Morley" userId="d96db56c9095db37" providerId="LiveId" clId="{6175034E-A940-49EB-AEAE-F773141695F5}" dt="2022-06-02T21:23:59.609" v="524" actId="1037"/>
          <ac:picMkLst>
            <pc:docMk/>
            <pc:sldMk cId="1054566794" sldId="541"/>
            <ac:picMk id="17" creationId="{99CF23D7-7916-93BD-E90C-90825F3B31BE}"/>
          </ac:picMkLst>
        </pc:picChg>
        <pc:picChg chg="add mod modCrop">
          <ac:chgData name="Steve Morley" userId="d96db56c9095db37" providerId="LiveId" clId="{6175034E-A940-49EB-AEAE-F773141695F5}" dt="2022-06-02T21:23:59.609" v="524" actId="1037"/>
          <ac:picMkLst>
            <pc:docMk/>
            <pc:sldMk cId="1054566794" sldId="541"/>
            <ac:picMk id="19" creationId="{5CC13B9D-560F-0909-E5AD-D36494D22D1B}"/>
          </ac:picMkLst>
        </pc:picChg>
        <pc:picChg chg="add mod modCrop">
          <ac:chgData name="Steve Morley" userId="d96db56c9095db37" providerId="LiveId" clId="{6175034E-A940-49EB-AEAE-F773141695F5}" dt="2022-06-02T21:23:59.609" v="524" actId="1037"/>
          <ac:picMkLst>
            <pc:docMk/>
            <pc:sldMk cId="1054566794" sldId="541"/>
            <ac:picMk id="20" creationId="{F6634E0C-394F-F12F-1107-106129B95A3D}"/>
          </ac:picMkLst>
        </pc:picChg>
      </pc:sldChg>
      <pc:sldChg chg="addSp delSp modSp add mod ord">
        <pc:chgData name="Steve Morley" userId="d96db56c9095db37" providerId="LiveId" clId="{6175034E-A940-49EB-AEAE-F773141695F5}" dt="2022-06-02T21:44:31.273" v="1748" actId="403"/>
        <pc:sldMkLst>
          <pc:docMk/>
          <pc:sldMk cId="3159540976" sldId="542"/>
        </pc:sldMkLst>
        <pc:spChg chg="mod">
          <ac:chgData name="Steve Morley" userId="d96db56c9095db37" providerId="LiveId" clId="{6175034E-A940-49EB-AEAE-F773141695F5}" dt="2022-06-02T21:38:58.345" v="1075" actId="20577"/>
          <ac:spMkLst>
            <pc:docMk/>
            <pc:sldMk cId="3159540976" sldId="542"/>
            <ac:spMk id="2" creationId="{00000000-0000-0000-0000-000000000000}"/>
          </ac:spMkLst>
        </pc:spChg>
        <pc:spChg chg="del">
          <ac:chgData name="Steve Morley" userId="d96db56c9095db37" providerId="LiveId" clId="{6175034E-A940-49EB-AEAE-F773141695F5}" dt="2022-06-02T21:35:26.956" v="813" actId="478"/>
          <ac:spMkLst>
            <pc:docMk/>
            <pc:sldMk cId="3159540976" sldId="542"/>
            <ac:spMk id="8" creationId="{00000000-0000-0000-0000-000000000000}"/>
          </ac:spMkLst>
        </pc:spChg>
        <pc:spChg chg="del">
          <ac:chgData name="Steve Morley" userId="d96db56c9095db37" providerId="LiveId" clId="{6175034E-A940-49EB-AEAE-F773141695F5}" dt="2022-06-02T21:35:29.875" v="814" actId="478"/>
          <ac:spMkLst>
            <pc:docMk/>
            <pc:sldMk cId="3159540976" sldId="542"/>
            <ac:spMk id="9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2T21:44:31.273" v="1748" actId="403"/>
          <ac:spMkLst>
            <pc:docMk/>
            <pc:sldMk cId="3159540976" sldId="542"/>
            <ac:spMk id="15" creationId="{D0F71B18-07DD-134E-87E4-F11754F9C21B}"/>
          </ac:spMkLst>
        </pc:spChg>
        <pc:grpChg chg="del">
          <ac:chgData name="Steve Morley" userId="d96db56c9095db37" providerId="LiveId" clId="{6175034E-A940-49EB-AEAE-F773141695F5}" dt="2022-06-02T21:35:24.015" v="812" actId="478"/>
          <ac:grpSpMkLst>
            <pc:docMk/>
            <pc:sldMk cId="3159540976" sldId="542"/>
            <ac:grpSpMk id="11" creationId="{00000000-0000-0000-0000-000000000000}"/>
          </ac:grpSpMkLst>
        </pc:grpChg>
        <pc:picChg chg="add mod">
          <ac:chgData name="Steve Morley" userId="d96db56c9095db37" providerId="LiveId" clId="{6175034E-A940-49EB-AEAE-F773141695F5}" dt="2022-06-02T21:35:42.139" v="818" actId="1076"/>
          <ac:picMkLst>
            <pc:docMk/>
            <pc:sldMk cId="3159540976" sldId="542"/>
            <ac:picMk id="13" creationId="{8ED6B6BC-DC4E-25E4-140A-16ABA9EC29B5}"/>
          </ac:picMkLst>
        </pc:picChg>
        <pc:picChg chg="del">
          <ac:chgData name="Steve Morley" userId="d96db56c9095db37" providerId="LiveId" clId="{6175034E-A940-49EB-AEAE-F773141695F5}" dt="2022-06-02T21:35:22.215" v="811" actId="478"/>
          <ac:picMkLst>
            <pc:docMk/>
            <pc:sldMk cId="3159540976" sldId="542"/>
            <ac:picMk id="16" creationId="{0C15D8CE-E512-4BC5-AA8B-1F214299B103}"/>
          </ac:picMkLst>
        </pc:picChg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4021136662" sldId="542"/>
        </pc:sldMkLst>
      </pc:sldChg>
      <pc:sldChg chg="modSp add mod">
        <pc:chgData name="Steve Morley" userId="d96db56c9095db37" providerId="LiveId" clId="{6175034E-A940-49EB-AEAE-F773141695F5}" dt="2022-06-02T21:48:54.748" v="2038" actId="20577"/>
        <pc:sldMkLst>
          <pc:docMk/>
          <pc:sldMk cId="1347659101" sldId="543"/>
        </pc:sldMkLst>
        <pc:spChg chg="mod">
          <ac:chgData name="Steve Morley" userId="d96db56c9095db37" providerId="LiveId" clId="{6175034E-A940-49EB-AEAE-F773141695F5}" dt="2022-06-02T21:48:54.748" v="2038" actId="20577"/>
          <ac:spMkLst>
            <pc:docMk/>
            <pc:sldMk cId="1347659101" sldId="543"/>
            <ac:spMk id="15" creationId="{D0F71B18-07DD-134E-87E4-F11754F9C21B}"/>
          </ac:spMkLst>
        </pc:sp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33108999" sldId="544"/>
        </pc:sldMkLst>
      </pc:sldChg>
      <pc:sldChg chg="addSp delSp modSp add mod">
        <pc:chgData name="Steve Morley" userId="d96db56c9095db37" providerId="LiveId" clId="{6175034E-A940-49EB-AEAE-F773141695F5}" dt="2022-06-02T22:38:30.729" v="3546" actId="20577"/>
        <pc:sldMkLst>
          <pc:docMk/>
          <pc:sldMk cId="1557198208" sldId="544"/>
        </pc:sldMkLst>
        <pc:spChg chg="mod">
          <ac:chgData name="Steve Morley" userId="d96db56c9095db37" providerId="LiveId" clId="{6175034E-A940-49EB-AEAE-F773141695F5}" dt="2022-06-02T22:18:27.640" v="2120" actId="20577"/>
          <ac:spMkLst>
            <pc:docMk/>
            <pc:sldMk cId="1557198208" sldId="544"/>
            <ac:spMk id="2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2T22:20:58.410" v="2223" actId="1036"/>
          <ac:spMkLst>
            <pc:docMk/>
            <pc:sldMk cId="1557198208" sldId="544"/>
            <ac:spMk id="7" creationId="{12C2191A-1590-8DCE-7877-D437E34B63DC}"/>
          </ac:spMkLst>
        </pc:spChg>
        <pc:spChg chg="mod">
          <ac:chgData name="Steve Morley" userId="d96db56c9095db37" providerId="LiveId" clId="{6175034E-A940-49EB-AEAE-F773141695F5}" dt="2022-06-02T22:38:30.729" v="3546" actId="20577"/>
          <ac:spMkLst>
            <pc:docMk/>
            <pc:sldMk cId="1557198208" sldId="544"/>
            <ac:spMk id="15" creationId="{D0F71B18-07DD-134E-87E4-F11754F9C21B}"/>
          </ac:spMkLst>
        </pc:spChg>
        <pc:spChg chg="add mod">
          <ac:chgData name="Steve Morley" userId="d96db56c9095db37" providerId="LiveId" clId="{6175034E-A940-49EB-AEAE-F773141695F5}" dt="2022-06-02T22:20:45.355" v="2207" actId="1076"/>
          <ac:spMkLst>
            <pc:docMk/>
            <pc:sldMk cId="1557198208" sldId="544"/>
            <ac:spMk id="16" creationId="{C47091EF-28D7-5D64-26AD-4FF3C964F8FE}"/>
          </ac:spMkLst>
        </pc:spChg>
        <pc:picChg chg="add mod modCrop">
          <ac:chgData name="Steve Morley" userId="d96db56c9095db37" providerId="LiveId" clId="{6175034E-A940-49EB-AEAE-F773141695F5}" dt="2022-06-02T22:19:59.832" v="2159" actId="1035"/>
          <ac:picMkLst>
            <pc:docMk/>
            <pc:sldMk cId="1557198208" sldId="544"/>
            <ac:picMk id="4" creationId="{3EF2B95B-A568-17A3-FCA2-C765DECE779B}"/>
          </ac:picMkLst>
        </pc:picChg>
        <pc:picChg chg="add mod modCrop">
          <ac:chgData name="Steve Morley" userId="d96db56c9095db37" providerId="LiveId" clId="{6175034E-A940-49EB-AEAE-F773141695F5}" dt="2022-06-02T22:19:55.185" v="2148" actId="1076"/>
          <ac:picMkLst>
            <pc:docMk/>
            <pc:sldMk cId="1557198208" sldId="544"/>
            <ac:picMk id="6" creationId="{7E7437CA-693F-6240-9A03-8DA060A30D1B}"/>
          </ac:picMkLst>
        </pc:picChg>
        <pc:picChg chg="del">
          <ac:chgData name="Steve Morley" userId="d96db56c9095db37" providerId="LiveId" clId="{6175034E-A940-49EB-AEAE-F773141695F5}" dt="2022-06-02T22:18:36.096" v="2121" actId="478"/>
          <ac:picMkLst>
            <pc:docMk/>
            <pc:sldMk cId="1557198208" sldId="544"/>
            <ac:picMk id="13" creationId="{8ED6B6BC-DC4E-25E4-140A-16ABA9EC29B5}"/>
          </ac:picMkLst>
        </pc:pic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566237011" sldId="545"/>
        </pc:sldMkLst>
      </pc:sldChg>
      <pc:sldChg chg="addSp delSp modSp add mod">
        <pc:chgData name="Steve Morley" userId="d96db56c9095db37" providerId="LiveId" clId="{6175034E-A940-49EB-AEAE-F773141695F5}" dt="2022-06-03T22:04:07.699" v="6504" actId="403"/>
        <pc:sldMkLst>
          <pc:docMk/>
          <pc:sldMk cId="2726296409" sldId="545"/>
        </pc:sldMkLst>
        <pc:spChg chg="mod">
          <ac:chgData name="Steve Morley" userId="d96db56c9095db37" providerId="LiveId" clId="{6175034E-A940-49EB-AEAE-F773141695F5}" dt="2022-06-03T21:58:01.638" v="5891" actId="20577"/>
          <ac:spMkLst>
            <pc:docMk/>
            <pc:sldMk cId="2726296409" sldId="545"/>
            <ac:spMk id="2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3T21:52:58.068" v="5711" actId="1036"/>
          <ac:spMkLst>
            <pc:docMk/>
            <pc:sldMk cId="2726296409" sldId="545"/>
            <ac:spMk id="3" creationId="{69FECC86-F2B7-B898-BE11-091A955A3591}"/>
          </ac:spMkLst>
        </pc:spChg>
        <pc:spChg chg="add mod">
          <ac:chgData name="Steve Morley" userId="d96db56c9095db37" providerId="LiveId" clId="{6175034E-A940-49EB-AEAE-F773141695F5}" dt="2022-06-03T21:54:50.495" v="5764" actId="207"/>
          <ac:spMkLst>
            <pc:docMk/>
            <pc:sldMk cId="2726296409" sldId="545"/>
            <ac:spMk id="7" creationId="{C96E57DC-A404-37EC-442E-36DA546DD206}"/>
          </ac:spMkLst>
        </pc:spChg>
        <pc:spChg chg="mod">
          <ac:chgData name="Steve Morley" userId="d96db56c9095db37" providerId="LiveId" clId="{6175034E-A940-49EB-AEAE-F773141695F5}" dt="2022-06-03T22:04:07.699" v="6504" actId="403"/>
          <ac:spMkLst>
            <pc:docMk/>
            <pc:sldMk cId="2726296409" sldId="545"/>
            <ac:spMk id="10" creationId="{00000000-0000-0000-0000-000000000000}"/>
          </ac:spMkLst>
        </pc:spChg>
        <pc:spChg chg="add mod ord">
          <ac:chgData name="Steve Morley" userId="d96db56c9095db37" providerId="LiveId" clId="{6175034E-A940-49EB-AEAE-F773141695F5}" dt="2022-06-03T21:56:06.146" v="5792" actId="1038"/>
          <ac:spMkLst>
            <pc:docMk/>
            <pc:sldMk cId="2726296409" sldId="545"/>
            <ac:spMk id="13" creationId="{44C9CBDB-1FC7-02F1-FD13-86E548C56119}"/>
          </ac:spMkLst>
        </pc:spChg>
        <pc:spChg chg="mod">
          <ac:chgData name="Steve Morley" userId="d96db56c9095db37" providerId="LiveId" clId="{6175034E-A940-49EB-AEAE-F773141695F5}" dt="2022-06-03T21:51:17.459" v="5666" actId="1076"/>
          <ac:spMkLst>
            <pc:docMk/>
            <pc:sldMk cId="2726296409" sldId="545"/>
            <ac:spMk id="14" creationId="{00000000-0000-0000-0000-000000000000}"/>
          </ac:spMkLst>
        </pc:spChg>
        <pc:spChg chg="add mod">
          <ac:chgData name="Steve Morley" userId="d96db56c9095db37" providerId="LiveId" clId="{6175034E-A940-49EB-AEAE-F773141695F5}" dt="2022-06-03T21:56:56.088" v="5802" actId="14100"/>
          <ac:spMkLst>
            <pc:docMk/>
            <pc:sldMk cId="2726296409" sldId="545"/>
            <ac:spMk id="15" creationId="{7CA50B31-0C26-8885-FA83-EE22E9313F61}"/>
          </ac:spMkLst>
        </pc:spChg>
        <pc:spChg chg="add mod">
          <ac:chgData name="Steve Morley" userId="d96db56c9095db37" providerId="LiveId" clId="{6175034E-A940-49EB-AEAE-F773141695F5}" dt="2022-06-03T21:57:04.739" v="5803" actId="14100"/>
          <ac:spMkLst>
            <pc:docMk/>
            <pc:sldMk cId="2726296409" sldId="545"/>
            <ac:spMk id="18" creationId="{B010BA53-641D-5F85-688D-14B52D78605D}"/>
          </ac:spMkLst>
        </pc:spChg>
        <pc:picChg chg="add mod">
          <ac:chgData name="Steve Morley" userId="d96db56c9095db37" providerId="LiveId" clId="{6175034E-A940-49EB-AEAE-F773141695F5}" dt="2022-06-03T21:49:17.201" v="5631" actId="1076"/>
          <ac:picMkLst>
            <pc:docMk/>
            <pc:sldMk cId="2726296409" sldId="545"/>
            <ac:picMk id="11" creationId="{7B157AFE-6454-0B30-402D-6E353268F734}"/>
          </ac:picMkLst>
        </pc:picChg>
        <pc:picChg chg="del">
          <ac:chgData name="Steve Morley" userId="d96db56c9095db37" providerId="LiveId" clId="{6175034E-A940-49EB-AEAE-F773141695F5}" dt="2022-06-03T21:49:07.875" v="5628" actId="478"/>
          <ac:picMkLst>
            <pc:docMk/>
            <pc:sldMk cId="2726296409" sldId="545"/>
            <ac:picMk id="12" creationId="{00000000-0000-0000-0000-000000000000}"/>
          </ac:picMkLst>
        </pc:picChg>
        <pc:cxnChg chg="add mod ord">
          <ac:chgData name="Steve Morley" userId="d96db56c9095db37" providerId="LiveId" clId="{6175034E-A940-49EB-AEAE-F773141695F5}" dt="2022-06-03T21:56:06.146" v="5792" actId="1038"/>
          <ac:cxnSpMkLst>
            <pc:docMk/>
            <pc:sldMk cId="2726296409" sldId="545"/>
            <ac:cxnSpMk id="5" creationId="{06AC3E01-4537-199F-B6F9-C5AECEDD55E3}"/>
          </ac:cxnSpMkLst>
        </pc:cxnChg>
        <pc:cxnChg chg="add mod">
          <ac:chgData name="Steve Morley" userId="d96db56c9095db37" providerId="LiveId" clId="{6175034E-A940-49EB-AEAE-F773141695F5}" dt="2022-06-03T21:56:56.088" v="5802" actId="14100"/>
          <ac:cxnSpMkLst>
            <pc:docMk/>
            <pc:sldMk cId="2726296409" sldId="545"/>
            <ac:cxnSpMk id="16" creationId="{0756D2E5-A276-0BF5-8DBA-163E028F716D}"/>
          </ac:cxnSpMkLst>
        </pc:cxnChg>
      </pc:sldChg>
      <pc:sldChg chg="addSp delSp modSp add mod">
        <pc:chgData name="Steve Morley" userId="d96db56c9095db37" providerId="LiveId" clId="{6175034E-A940-49EB-AEAE-F773141695F5}" dt="2022-06-03T22:14:25.067" v="7497" actId="20577"/>
        <pc:sldMkLst>
          <pc:docMk/>
          <pc:sldMk cId="3177910802" sldId="546"/>
        </pc:sldMkLst>
        <pc:spChg chg="mod">
          <ac:chgData name="Steve Morley" userId="d96db56c9095db37" providerId="LiveId" clId="{6175034E-A940-49EB-AEAE-F773141695F5}" dt="2022-06-03T22:07:12.080" v="6654" actId="20577"/>
          <ac:spMkLst>
            <pc:docMk/>
            <pc:sldMk cId="3177910802" sldId="546"/>
            <ac:spMk id="2" creationId="{00000000-0000-0000-0000-000000000000}"/>
          </ac:spMkLst>
        </pc:spChg>
        <pc:spChg chg="del">
          <ac:chgData name="Steve Morley" userId="d96db56c9095db37" providerId="LiveId" clId="{6175034E-A940-49EB-AEAE-F773141695F5}" dt="2022-06-03T22:05:02.088" v="6507" actId="478"/>
          <ac:spMkLst>
            <pc:docMk/>
            <pc:sldMk cId="3177910802" sldId="546"/>
            <ac:spMk id="3" creationId="{69FECC86-F2B7-B898-BE11-091A955A3591}"/>
          </ac:spMkLst>
        </pc:spChg>
        <pc:spChg chg="del">
          <ac:chgData name="Steve Morley" userId="d96db56c9095db37" providerId="LiveId" clId="{6175034E-A940-49EB-AEAE-F773141695F5}" dt="2022-06-03T22:05:02.088" v="6507" actId="478"/>
          <ac:spMkLst>
            <pc:docMk/>
            <pc:sldMk cId="3177910802" sldId="546"/>
            <ac:spMk id="7" creationId="{C96E57DC-A404-37EC-442E-36DA546DD206}"/>
          </ac:spMkLst>
        </pc:spChg>
        <pc:spChg chg="mod">
          <ac:chgData name="Steve Morley" userId="d96db56c9095db37" providerId="LiveId" clId="{6175034E-A940-49EB-AEAE-F773141695F5}" dt="2022-06-03T22:14:25.067" v="7497" actId="20577"/>
          <ac:spMkLst>
            <pc:docMk/>
            <pc:sldMk cId="3177910802" sldId="546"/>
            <ac:spMk id="10" creationId="{00000000-0000-0000-0000-000000000000}"/>
          </ac:spMkLst>
        </pc:spChg>
        <pc:spChg chg="del">
          <ac:chgData name="Steve Morley" userId="d96db56c9095db37" providerId="LiveId" clId="{6175034E-A940-49EB-AEAE-F773141695F5}" dt="2022-06-03T22:05:02.088" v="6507" actId="478"/>
          <ac:spMkLst>
            <pc:docMk/>
            <pc:sldMk cId="3177910802" sldId="546"/>
            <ac:spMk id="13" creationId="{44C9CBDB-1FC7-02F1-FD13-86E548C56119}"/>
          </ac:spMkLst>
        </pc:spChg>
        <pc:spChg chg="mod">
          <ac:chgData name="Steve Morley" userId="d96db56c9095db37" providerId="LiveId" clId="{6175034E-A940-49EB-AEAE-F773141695F5}" dt="2022-06-03T22:06:11.036" v="6532" actId="1076"/>
          <ac:spMkLst>
            <pc:docMk/>
            <pc:sldMk cId="3177910802" sldId="546"/>
            <ac:spMk id="14" creationId="{00000000-0000-0000-0000-000000000000}"/>
          </ac:spMkLst>
        </pc:spChg>
        <pc:spChg chg="del">
          <ac:chgData name="Steve Morley" userId="d96db56c9095db37" providerId="LiveId" clId="{6175034E-A940-49EB-AEAE-F773141695F5}" dt="2022-06-03T22:05:02.088" v="6507" actId="478"/>
          <ac:spMkLst>
            <pc:docMk/>
            <pc:sldMk cId="3177910802" sldId="546"/>
            <ac:spMk id="15" creationId="{7CA50B31-0C26-8885-FA83-EE22E9313F61}"/>
          </ac:spMkLst>
        </pc:spChg>
        <pc:spChg chg="del">
          <ac:chgData name="Steve Morley" userId="d96db56c9095db37" providerId="LiveId" clId="{6175034E-A940-49EB-AEAE-F773141695F5}" dt="2022-06-03T22:05:02.088" v="6507" actId="478"/>
          <ac:spMkLst>
            <pc:docMk/>
            <pc:sldMk cId="3177910802" sldId="546"/>
            <ac:spMk id="18" creationId="{B010BA53-641D-5F85-688D-14B52D78605D}"/>
          </ac:spMkLst>
        </pc:spChg>
        <pc:picChg chg="del">
          <ac:chgData name="Steve Morley" userId="d96db56c9095db37" providerId="LiveId" clId="{6175034E-A940-49EB-AEAE-F773141695F5}" dt="2022-06-03T22:04:58.283" v="6506" actId="478"/>
          <ac:picMkLst>
            <pc:docMk/>
            <pc:sldMk cId="3177910802" sldId="546"/>
            <ac:picMk id="11" creationId="{7B157AFE-6454-0B30-402D-6E353268F734}"/>
          </ac:picMkLst>
        </pc:picChg>
        <pc:picChg chg="add mod">
          <ac:chgData name="Steve Morley" userId="d96db56c9095db37" providerId="LiveId" clId="{6175034E-A940-49EB-AEAE-F773141695F5}" dt="2022-06-03T22:06:18.682" v="6543" actId="14100"/>
          <ac:picMkLst>
            <pc:docMk/>
            <pc:sldMk cId="3177910802" sldId="546"/>
            <ac:picMk id="17" creationId="{F86085AF-C176-F6B6-4D86-265BA5AF551F}"/>
          </ac:picMkLst>
        </pc:picChg>
        <pc:cxnChg chg="del mod">
          <ac:chgData name="Steve Morley" userId="d96db56c9095db37" providerId="LiveId" clId="{6175034E-A940-49EB-AEAE-F773141695F5}" dt="2022-06-03T22:05:02.088" v="6507" actId="478"/>
          <ac:cxnSpMkLst>
            <pc:docMk/>
            <pc:sldMk cId="3177910802" sldId="546"/>
            <ac:cxnSpMk id="5" creationId="{06AC3E01-4537-199F-B6F9-C5AECEDD55E3}"/>
          </ac:cxnSpMkLst>
        </pc:cxnChg>
        <pc:cxnChg chg="del mod">
          <ac:chgData name="Steve Morley" userId="d96db56c9095db37" providerId="LiveId" clId="{6175034E-A940-49EB-AEAE-F773141695F5}" dt="2022-06-03T22:05:02.088" v="6507" actId="478"/>
          <ac:cxnSpMkLst>
            <pc:docMk/>
            <pc:sldMk cId="3177910802" sldId="546"/>
            <ac:cxnSpMk id="16" creationId="{0756D2E5-A276-0BF5-8DBA-163E028F716D}"/>
          </ac:cxnSpMkLst>
        </pc:cxnChg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3599152837" sldId="548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461920119" sldId="550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4051351683" sldId="551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98735558" sldId="552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265897657" sldId="553"/>
        </pc:sldMkLst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2216815949" sldId="554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4032405718" sldId="555"/>
        </pc:sldMkLst>
      </pc:sldChg>
      <pc:sldChg chg="del">
        <pc:chgData name="Steve Morley" userId="d96db56c9095db37" providerId="LiveId" clId="{6175034E-A940-49EB-AEAE-F773141695F5}" dt="2022-06-02T20:17:29.953" v="197" actId="47"/>
        <pc:sldMkLst>
          <pc:docMk/>
          <pc:sldMk cId="633804495" sldId="556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077597402" sldId="557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057494118" sldId="558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1211758066" sldId="559"/>
        </pc:sldMkLst>
      </pc:sldChg>
      <pc:sldChg chg="del">
        <pc:chgData name="Steve Morley" userId="d96db56c9095db37" providerId="LiveId" clId="{6175034E-A940-49EB-AEAE-F773141695F5}" dt="2022-06-02T20:17:11.546" v="188" actId="47"/>
        <pc:sldMkLst>
          <pc:docMk/>
          <pc:sldMk cId="276992829" sldId="560"/>
        </pc:sldMkLst>
      </pc:sldChg>
      <pc:sldMasterChg chg="delSldLayout">
        <pc:chgData name="Steve Morley" userId="d96db56c9095db37" providerId="LiveId" clId="{6175034E-A940-49EB-AEAE-F773141695F5}" dt="2022-06-02T21:53:12.981" v="2043" actId="2696"/>
        <pc:sldMasterMkLst>
          <pc:docMk/>
          <pc:sldMasterMk cId="3392560624" sldId="2147483660"/>
        </pc:sldMasterMkLst>
        <pc:sldLayoutChg chg="del">
          <pc:chgData name="Steve Morley" userId="d96db56c9095db37" providerId="LiveId" clId="{6175034E-A940-49EB-AEAE-F773141695F5}" dt="2022-06-02T21:53:12.981" v="2043" actId="2696"/>
          <pc:sldLayoutMkLst>
            <pc:docMk/>
            <pc:sldMasterMk cId="3392560624" sldId="2147483660"/>
            <pc:sldLayoutMk cId="2452287520" sldId="2147483727"/>
          </pc:sldLayoutMkLst>
        </pc:sldLayoutChg>
        <pc:sldLayoutChg chg="del">
          <pc:chgData name="Steve Morley" userId="d96db56c9095db37" providerId="LiveId" clId="{6175034E-A940-49EB-AEAE-F773141695F5}" dt="2022-06-02T20:17:11.546" v="188" actId="47"/>
          <pc:sldLayoutMkLst>
            <pc:docMk/>
            <pc:sldMasterMk cId="3392560624" sldId="2147483660"/>
            <pc:sldLayoutMk cId="623796739" sldId="2147483730"/>
          </pc:sldLayoutMkLst>
        </pc:sldLayoutChg>
      </pc:sldMasterChg>
      <pc:sldMasterChg chg="delSldLayout">
        <pc:chgData name="Steve Morley" userId="d96db56c9095db37" providerId="LiveId" clId="{6175034E-A940-49EB-AEAE-F773141695F5}" dt="2022-06-02T20:17:29.953" v="197" actId="47"/>
        <pc:sldMasterMkLst>
          <pc:docMk/>
          <pc:sldMasterMk cId="3842402382" sldId="2147483731"/>
        </pc:sldMasterMkLst>
        <pc:sldLayoutChg chg="del">
          <pc:chgData name="Steve Morley" userId="d96db56c9095db37" providerId="LiveId" clId="{6175034E-A940-49EB-AEAE-F773141695F5}" dt="2022-06-02T20:17:29.953" v="197" actId="47"/>
          <pc:sldLayoutMkLst>
            <pc:docMk/>
            <pc:sldMasterMk cId="3842402382" sldId="2147483731"/>
            <pc:sldLayoutMk cId="2569251883" sldId="2147483746"/>
          </pc:sldLayoutMkLst>
        </pc:sldLayoutChg>
        <pc:sldLayoutChg chg="del">
          <pc:chgData name="Steve Morley" userId="d96db56c9095db37" providerId="LiveId" clId="{6175034E-A940-49EB-AEAE-F773141695F5}" dt="2022-06-02T20:17:11.546" v="188" actId="47"/>
          <pc:sldLayoutMkLst>
            <pc:docMk/>
            <pc:sldMasterMk cId="3842402382" sldId="2147483731"/>
            <pc:sldLayoutMk cId="4120127045" sldId="2147483747"/>
          </pc:sldLayoutMkLst>
        </pc:sldLayoutChg>
        <pc:sldLayoutChg chg="del">
          <pc:chgData name="Steve Morley" userId="d96db56c9095db37" providerId="LiveId" clId="{6175034E-A940-49EB-AEAE-F773141695F5}" dt="2022-06-02T20:17:29.953" v="197" actId="47"/>
          <pc:sldLayoutMkLst>
            <pc:docMk/>
            <pc:sldMasterMk cId="3842402382" sldId="2147483731"/>
            <pc:sldLayoutMk cId="1313991485" sldId="2147483748"/>
          </pc:sldLayoutMkLst>
        </pc:sldLayoutChg>
        <pc:sldLayoutChg chg="del">
          <pc:chgData name="Steve Morley" userId="d96db56c9095db37" providerId="LiveId" clId="{6175034E-A940-49EB-AEAE-F773141695F5}" dt="2022-06-02T20:17:29.953" v="197" actId="47"/>
          <pc:sldLayoutMkLst>
            <pc:docMk/>
            <pc:sldMasterMk cId="3842402382" sldId="2147483731"/>
            <pc:sldLayoutMk cId="1110909941" sldId="2147483750"/>
          </pc:sldLayoutMkLst>
        </pc:sldLayoutChg>
      </pc:sldMasterChg>
    </pc:docChg>
  </pc:docChgLst>
  <pc:docChgLst>
    <pc:chgData name="Steven Morley" userId="d96db56c9095db37" providerId="LiveId" clId="{C55A36FB-1E23-475A-B0F8-E5CEB5E6BAAB}"/>
    <pc:docChg chg="undo custSel modSld sldOrd">
      <pc:chgData name="Steven Morley" userId="d96db56c9095db37" providerId="LiveId" clId="{C55A36FB-1E23-475A-B0F8-E5CEB5E6BAAB}" dt="2022-06-08T23:58:46.848" v="466" actId="20577"/>
      <pc:docMkLst>
        <pc:docMk/>
      </pc:docMkLst>
      <pc:sldChg chg="modSp mod">
        <pc:chgData name="Steven Morley" userId="d96db56c9095db37" providerId="LiveId" clId="{C55A36FB-1E23-475A-B0F8-E5CEB5E6BAAB}" dt="2022-06-06T01:29:22.526" v="9"/>
        <pc:sldMkLst>
          <pc:docMk/>
          <pc:sldMk cId="2623624414" sldId="277"/>
        </pc:sldMkLst>
        <pc:spChg chg="mod">
          <ac:chgData name="Steven Morley" userId="d96db56c9095db37" providerId="LiveId" clId="{C55A36FB-1E23-475A-B0F8-E5CEB5E6BAAB}" dt="2022-06-06T01:29:22.526" v="9"/>
          <ac:spMkLst>
            <pc:docMk/>
            <pc:sldMk cId="2623624414" sldId="277"/>
            <ac:spMk id="7" creationId="{8871081A-CCE0-AD4D-AC5F-12EFD2368158}"/>
          </ac:spMkLst>
        </pc:spChg>
      </pc:sldChg>
      <pc:sldChg chg="modTransition">
        <pc:chgData name="Steven Morley" userId="d96db56c9095db37" providerId="LiveId" clId="{C55A36FB-1E23-475A-B0F8-E5CEB5E6BAAB}" dt="2022-06-07T19:35:38.869" v="375"/>
        <pc:sldMkLst>
          <pc:docMk/>
          <pc:sldMk cId="3957391986" sldId="335"/>
        </pc:sldMkLst>
      </pc:sldChg>
      <pc:sldChg chg="modSp mod">
        <pc:chgData name="Steven Morley" userId="d96db56c9095db37" providerId="LiveId" clId="{C55A36FB-1E23-475A-B0F8-E5CEB5E6BAAB}" dt="2022-06-07T13:56:21.016" v="368" actId="404"/>
        <pc:sldMkLst>
          <pc:docMk/>
          <pc:sldMk cId="3937643201" sldId="522"/>
        </pc:sldMkLst>
        <pc:spChg chg="mod">
          <ac:chgData name="Steven Morley" userId="d96db56c9095db37" providerId="LiveId" clId="{C55A36FB-1E23-475A-B0F8-E5CEB5E6BAAB}" dt="2022-06-07T13:56:21.016" v="368" actId="404"/>
          <ac:spMkLst>
            <pc:docMk/>
            <pc:sldMk cId="3937643201" sldId="522"/>
            <ac:spMk id="4" creationId="{8B0BDF09-592F-505C-2F48-E29E566247FD}"/>
          </ac:spMkLst>
        </pc:spChg>
      </pc:sldChg>
      <pc:sldChg chg="modSp mod">
        <pc:chgData name="Steven Morley" userId="d96db56c9095db37" providerId="LiveId" clId="{C55A36FB-1E23-475A-B0F8-E5CEB5E6BAAB}" dt="2022-06-08T19:34:22.932" v="465" actId="20577"/>
        <pc:sldMkLst>
          <pc:docMk/>
          <pc:sldMk cId="2485902145" sldId="538"/>
        </pc:sldMkLst>
        <pc:spChg chg="mod">
          <ac:chgData name="Steven Morley" userId="d96db56c9095db37" providerId="LiveId" clId="{C55A36FB-1E23-475A-B0F8-E5CEB5E6BAAB}" dt="2022-06-08T19:34:22.932" v="465" actId="20577"/>
          <ac:spMkLst>
            <pc:docMk/>
            <pc:sldMk cId="2485902145" sldId="538"/>
            <ac:spMk id="11" creationId="{B247EC75-FC45-49AA-A3DF-18CC62CD3C9A}"/>
          </ac:spMkLst>
        </pc:spChg>
      </pc:sldChg>
      <pc:sldChg chg="modSp mod">
        <pc:chgData name="Steven Morley" userId="d96db56c9095db37" providerId="LiveId" clId="{C55A36FB-1E23-475A-B0F8-E5CEB5E6BAAB}" dt="2022-06-08T23:58:46.848" v="466" actId="20577"/>
        <pc:sldMkLst>
          <pc:docMk/>
          <pc:sldMk cId="2574604695" sldId="539"/>
        </pc:sldMkLst>
        <pc:spChg chg="mod">
          <ac:chgData name="Steven Morley" userId="d96db56c9095db37" providerId="LiveId" clId="{C55A36FB-1E23-475A-B0F8-E5CEB5E6BAAB}" dt="2022-06-08T23:58:46.848" v="466" actId="20577"/>
          <ac:spMkLst>
            <pc:docMk/>
            <pc:sldMk cId="2574604695" sldId="539"/>
            <ac:spMk id="5" creationId="{39308CB8-D7A9-4546-AB11-F0C52B53B87A}"/>
          </ac:spMkLst>
        </pc:spChg>
      </pc:sldChg>
      <pc:sldChg chg="modTransition">
        <pc:chgData name="Steven Morley" userId="d96db56c9095db37" providerId="LiveId" clId="{C55A36FB-1E23-475A-B0F8-E5CEB5E6BAAB}" dt="2022-06-07T19:36:10.319" v="381"/>
        <pc:sldMkLst>
          <pc:docMk/>
          <pc:sldMk cId="3952085623" sldId="540"/>
        </pc:sldMkLst>
      </pc:sldChg>
      <pc:sldChg chg="modTransition">
        <pc:chgData name="Steven Morley" userId="d96db56c9095db37" providerId="LiveId" clId="{C55A36FB-1E23-475A-B0F8-E5CEB5E6BAAB}" dt="2022-06-07T19:36:07.631" v="380"/>
        <pc:sldMkLst>
          <pc:docMk/>
          <pc:sldMk cId="1054566794" sldId="541"/>
        </pc:sldMkLst>
      </pc:sldChg>
      <pc:sldChg chg="modTransition">
        <pc:chgData name="Steven Morley" userId="d96db56c9095db37" providerId="LiveId" clId="{C55A36FB-1E23-475A-B0F8-E5CEB5E6BAAB}" dt="2022-06-07T19:36:01.056" v="378"/>
        <pc:sldMkLst>
          <pc:docMk/>
          <pc:sldMk cId="3159540976" sldId="542"/>
        </pc:sldMkLst>
      </pc:sldChg>
      <pc:sldChg chg="modTransition">
        <pc:chgData name="Steven Morley" userId="d96db56c9095db37" providerId="LiveId" clId="{C55A36FB-1E23-475A-B0F8-E5CEB5E6BAAB}" dt="2022-06-07T19:36:03.113" v="379"/>
        <pc:sldMkLst>
          <pc:docMk/>
          <pc:sldMk cId="1347659101" sldId="543"/>
        </pc:sldMkLst>
      </pc:sldChg>
      <pc:sldChg chg="modTransition">
        <pc:chgData name="Steven Morley" userId="d96db56c9095db37" providerId="LiveId" clId="{C55A36FB-1E23-475A-B0F8-E5CEB5E6BAAB}" dt="2022-06-07T19:35:35.814" v="374"/>
        <pc:sldMkLst>
          <pc:docMk/>
          <pc:sldMk cId="1557198208" sldId="544"/>
        </pc:sldMkLst>
      </pc:sldChg>
      <pc:sldChg chg="modSp mod modTransition">
        <pc:chgData name="Steven Morley" userId="d96db56c9095db37" providerId="LiveId" clId="{C55A36FB-1E23-475A-B0F8-E5CEB5E6BAAB}" dt="2022-06-07T19:35:51.391" v="377"/>
        <pc:sldMkLst>
          <pc:docMk/>
          <pc:sldMk cId="2726296409" sldId="545"/>
        </pc:sldMkLst>
        <pc:spChg chg="mod">
          <ac:chgData name="Steven Morley" userId="d96db56c9095db37" providerId="LiveId" clId="{C55A36FB-1E23-475A-B0F8-E5CEB5E6BAAB}" dt="2022-06-07T13:31:50.511" v="67" actId="313"/>
          <ac:spMkLst>
            <pc:docMk/>
            <pc:sldMk cId="2726296409" sldId="545"/>
            <ac:spMk id="14" creationId="{00000000-0000-0000-0000-000000000000}"/>
          </ac:spMkLst>
        </pc:spChg>
      </pc:sldChg>
      <pc:sldChg chg="addSp delSp modSp mod ord modTransition">
        <pc:chgData name="Steven Morley" userId="d96db56c9095db37" providerId="LiveId" clId="{C55A36FB-1E23-475A-B0F8-E5CEB5E6BAAB}" dt="2022-06-07T19:35:42.206" v="376"/>
        <pc:sldMkLst>
          <pc:docMk/>
          <pc:sldMk cId="3177910802" sldId="546"/>
        </pc:sldMkLst>
        <pc:spChg chg="mod">
          <ac:chgData name="Steven Morley" userId="d96db56c9095db37" providerId="LiveId" clId="{C55A36FB-1E23-475A-B0F8-E5CEB5E6BAAB}" dt="2022-06-07T13:31:29.893" v="66" actId="20577"/>
          <ac:spMkLst>
            <pc:docMk/>
            <pc:sldMk cId="3177910802" sldId="546"/>
            <ac:spMk id="10" creationId="{00000000-0000-0000-0000-000000000000}"/>
          </ac:spMkLst>
        </pc:spChg>
        <pc:graphicFrameChg chg="add del modGraphic">
          <ac:chgData name="Steven Morley" userId="d96db56c9095db37" providerId="LiveId" clId="{C55A36FB-1E23-475A-B0F8-E5CEB5E6BAAB}" dt="2022-06-07T19:29:30.519" v="372" actId="27309"/>
          <ac:graphicFrameMkLst>
            <pc:docMk/>
            <pc:sldMk cId="3177910802" sldId="546"/>
            <ac:graphicFrameMk id="4" creationId="{FD69D22C-6C97-9E0C-D1F1-8CA4AD2BC594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83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2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59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8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5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dirty="0"/>
              <a:t>J</a:t>
            </a:r>
            <a:r>
              <a:rPr lang="en-US" altLang="en-US" dirty="0"/>
              <a:t> is the electric current density; the pressure</a:t>
            </a:r>
            <a:r>
              <a:rPr lang="en-US" altLang="en-US" baseline="0" dirty="0"/>
              <a:t> </a:t>
            </a:r>
            <a:r>
              <a:rPr lang="en-US" altLang="en-US" dirty="0"/>
              <a:t>tensor </a:t>
            </a:r>
            <a:r>
              <a:rPr lang="en-US" altLang="en-US" b="1" dirty="0"/>
              <a:t>P</a:t>
            </a:r>
            <a:r>
              <a:rPr lang="en-US" altLang="en-US" dirty="0"/>
              <a:t> is assumed </a:t>
            </a:r>
            <a:r>
              <a:rPr lang="en-US" altLang="en-US" dirty="0" err="1"/>
              <a:t>gyrotropic</a:t>
            </a:r>
            <a:r>
              <a:rPr lang="en-US" altLang="en-US" dirty="0"/>
              <a:t>, with the 3 diagonal components</a:t>
            </a:r>
          </a:p>
          <a:p>
            <a:r>
              <a:rPr lang="en-US" altLang="en-US" dirty="0" err="1"/>
              <a:t>Pperp</a:t>
            </a:r>
            <a:r>
              <a:rPr lang="en-US" altLang="en-US" dirty="0"/>
              <a:t>, </a:t>
            </a:r>
            <a:r>
              <a:rPr lang="en-US" altLang="en-US" dirty="0" err="1"/>
              <a:t>Pperp</a:t>
            </a:r>
            <a:r>
              <a:rPr lang="en-US" altLang="en-US" dirty="0"/>
              <a:t> and </a:t>
            </a:r>
            <a:r>
              <a:rPr lang="en-US" altLang="en-US" dirty="0" err="1"/>
              <a:t>Ppara</a:t>
            </a:r>
            <a:r>
              <a:rPr lang="en-US" altLang="en-US" dirty="0"/>
              <a:t> (relative to direction of magnetic field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8C4B7B-0DC0-495E-BC0A-18506B9FE2D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1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A7AC5-6045-4418-8E60-F48788734473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CAF9-4461-454A-B702-D536C37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11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A8F9B-16C1-4DEF-A1F2-0CE97A55A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4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89336-C1AC-4E75-8B11-E4236549FF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122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-No Subhead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bg1"/>
                </a:solidFill>
              </a:defRPr>
            </a:lvl1pPr>
            <a:lvl2pPr marL="460375" indent="-230188">
              <a:tabLst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914400" indent="-227013">
              <a:tabLst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8955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3200400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8D693-BA62-1E4A-A3D2-53CDC72AA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0" y="190440"/>
            <a:ext cx="8805439" cy="49530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6401" y="4751400"/>
            <a:ext cx="598099" cy="274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918682" y="4859907"/>
            <a:ext cx="388825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15251685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75207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95904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2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478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080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60697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7263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 marL="460375" indent="-230188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914400" indent="-227013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197108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10998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733913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35344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1643377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6711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733800" y="4606637"/>
            <a:ext cx="1219200" cy="221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48015"/>
            <a:ext cx="7772400" cy="1102519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88580"/>
            <a:ext cx="6400800" cy="75632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733800" y="4606637"/>
            <a:ext cx="1219200" cy="2216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5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4572000" y="345440"/>
            <a:ext cx="4572000" cy="479806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97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  <p:sldLayoutId id="2147483692" r:id="rId3"/>
    <p:sldLayoutId id="2147483707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28" r:id="rId15"/>
    <p:sldLayoutId id="2147483752" r:id="rId16"/>
    <p:sldLayoutId id="2147483753" r:id="rId17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08" r:id="rId2"/>
    <p:sldLayoutId id="2147483694" r:id="rId3"/>
    <p:sldLayoutId id="2147483705" r:id="rId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375"/>
        </a:spcBef>
        <a:buClr>
          <a:schemeClr val="bg1"/>
        </a:buClr>
        <a:buSzPct val="100000"/>
        <a:buFont typeface="System Font Regular"/>
        <a:buChar char="–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–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6/8/2022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0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9" r:id="rId15"/>
    <p:sldLayoutId id="2147483751" r:id="rId16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0188" indent="-22225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0375" indent="-2301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github.com/lanl/RAM-SCB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B3AB5B-FE53-2546-B011-C7C1E503B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7778620" cy="1169551"/>
          </a:xfrm>
        </p:spPr>
        <p:txBody>
          <a:bodyPr>
            <a:normAutofit/>
          </a:bodyPr>
          <a:lstStyle/>
          <a:p>
            <a:r>
              <a:rPr lang="en-US" dirty="0"/>
              <a:t>RAM-SCB-E:</a:t>
            </a:r>
            <a:br>
              <a:rPr lang="en-US" dirty="0"/>
            </a:br>
            <a:r>
              <a:rPr lang="en-US" dirty="0"/>
              <a:t>Self-consistent Inner Magnetosphere Modeling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871081A-CCE0-AD4D-AC5F-12EFD2368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818375"/>
            <a:ext cx="2800066" cy="1838533"/>
          </a:xfrm>
        </p:spPr>
        <p:txBody>
          <a:bodyPr>
            <a:noAutofit/>
          </a:bodyPr>
          <a:lstStyle/>
          <a:p>
            <a:r>
              <a:rPr lang="en-US" u="sng" dirty="0"/>
              <a:t>Steven K. Morley</a:t>
            </a:r>
          </a:p>
          <a:p>
            <a:r>
              <a:rPr lang="en-US" sz="1050" dirty="0"/>
              <a:t>(Space Science &amp; Applications, LANL)</a:t>
            </a:r>
          </a:p>
          <a:p>
            <a:endParaRPr lang="en-US" sz="1050" dirty="0"/>
          </a:p>
          <a:p>
            <a:r>
              <a:rPr lang="en-US" sz="1050" dirty="0"/>
              <a:t>With thanks to Vania </a:t>
            </a:r>
            <a:r>
              <a:rPr lang="en-US" sz="1050" dirty="0" err="1"/>
              <a:t>Jordanova</a:t>
            </a:r>
            <a:r>
              <a:rPr lang="en-US" sz="1050" dirty="0"/>
              <a:t>, Miles Engel, and many others</a:t>
            </a:r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r>
              <a:rPr lang="en-US" sz="1050" dirty="0"/>
              <a:t>LA-UR-22-25240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81AC95-BE8A-B24C-BB83-374D9D1E6B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2188" y="4326340"/>
            <a:ext cx="3587262" cy="378876"/>
          </a:xfrm>
        </p:spPr>
        <p:txBody>
          <a:bodyPr>
            <a:noAutofit/>
          </a:bodyPr>
          <a:lstStyle/>
          <a:p>
            <a:pPr marL="0" algn="r"/>
            <a:r>
              <a:rPr lang="en-US" sz="1000" b="1" dirty="0"/>
              <a:t>10th CCMC Community Workshop</a:t>
            </a:r>
          </a:p>
          <a:p>
            <a:pPr marL="0" algn="r"/>
            <a:r>
              <a:rPr lang="en-US" sz="1000" dirty="0"/>
              <a:t>College Park, MD</a:t>
            </a:r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D5995E-D84B-522D-4F25-BDC76B53E906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062"/>
            <a:ext cx="8229600" cy="6662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Data Assimilation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200" b="0" dirty="0">
                <a:solidFill>
                  <a:schemeClr val="bg1"/>
                </a:solidFill>
              </a:rPr>
              <a:t>Using data to improve nowcast/hindcast states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28382"/>
            <a:ext cx="3735450" cy="3284561"/>
          </a:xfrm>
        </p:spPr>
        <p:txBody>
          <a:bodyPr>
            <a:normAutofit fontScale="92500" lnSpcReduction="10000"/>
          </a:bodyPr>
          <a:lstStyle/>
          <a:p>
            <a:r>
              <a:rPr lang="en-US" sz="1500" dirty="0"/>
              <a:t>Ensemble Kalman Filter</a:t>
            </a:r>
          </a:p>
          <a:p>
            <a:pPr lvl="1"/>
            <a:r>
              <a:rPr lang="en-US" sz="1200" dirty="0" err="1"/>
              <a:t>EnKF</a:t>
            </a:r>
            <a:r>
              <a:rPr lang="en-US" sz="1200" dirty="0"/>
              <a:t> is computationally cheaper than some other DA schemes</a:t>
            </a:r>
          </a:p>
          <a:p>
            <a:pPr lvl="1"/>
            <a:r>
              <a:rPr lang="en-US" sz="1200" dirty="0"/>
              <a:t>Orthonormal projection used to capture dominant correlations in ring current</a:t>
            </a:r>
          </a:p>
          <a:p>
            <a:pPr lvl="1"/>
            <a:r>
              <a:rPr lang="en-US" sz="1200" dirty="0"/>
              <a:t>Data assimilation is performed in orthonormal subspace and then transformed back into RAM frame</a:t>
            </a:r>
          </a:p>
          <a:p>
            <a:pPr lvl="1"/>
            <a:r>
              <a:rPr lang="en-US" sz="1200" dirty="0"/>
              <a:t>Uses covariance inflation to avoid ensemble collapse and localization to reduce spurious long range correlation</a:t>
            </a:r>
          </a:p>
          <a:p>
            <a:pPr lvl="1"/>
            <a:endParaRPr lang="en-US" dirty="0"/>
          </a:p>
          <a:p>
            <a:r>
              <a:rPr lang="en-US" sz="1500" dirty="0"/>
              <a:t>Data assimilation needs data!</a:t>
            </a:r>
          </a:p>
          <a:p>
            <a:pPr lvl="1"/>
            <a:r>
              <a:rPr lang="en-US" sz="1200" dirty="0"/>
              <a:t>Low-latency data improves nowcasts</a:t>
            </a:r>
          </a:p>
          <a:p>
            <a:pPr lvl="1"/>
            <a:r>
              <a:rPr lang="en-US" sz="1200" dirty="0"/>
              <a:t>High-latency data improves hindcasts</a:t>
            </a:r>
          </a:p>
          <a:p>
            <a:pPr lvl="1"/>
            <a:r>
              <a:rPr lang="en-US" sz="1200" dirty="0"/>
              <a:t>Improved initial condition also improves forecasts</a:t>
            </a:r>
          </a:p>
          <a:p>
            <a:pPr lvl="1"/>
            <a:endParaRPr lang="en-US" dirty="0"/>
          </a:p>
          <a:p>
            <a:r>
              <a:rPr lang="en-US" sz="1500" dirty="0"/>
              <a:t>For details see Godinez et al., 2016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982568" y="3035904"/>
            <a:ext cx="193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Modified from Godinez et al., 2016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DB6D2190-7503-AB05-2383-BC31A2DF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9" y="59423"/>
            <a:ext cx="708388" cy="7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98517B3-28AA-6886-AEB8-8D55AFBF0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608"/>
          <a:stretch/>
        </p:blipFill>
        <p:spPr bwMode="auto">
          <a:xfrm>
            <a:off x="8816393" y="59423"/>
            <a:ext cx="263624" cy="3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157AFE-6454-0B30-402D-6E353268F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2650" y="942073"/>
            <a:ext cx="4640256" cy="350910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FECC86-F2B7-B898-BE11-091A955A3591}"/>
              </a:ext>
            </a:extLst>
          </p:cNvPr>
          <p:cNvSpPr txBox="1"/>
          <p:nvPr/>
        </p:nvSpPr>
        <p:spPr>
          <a:xfrm>
            <a:off x="5927678" y="2092656"/>
            <a:ext cx="169687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venir Next LT Pro" panose="020B0504020202020204" pitchFamily="34" charset="0"/>
              </a:rPr>
              <a:t>RMSE(flux) for RBSP-B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E57DC-A404-37EC-442E-36DA546DD206}"/>
              </a:ext>
            </a:extLst>
          </p:cNvPr>
          <p:cNvSpPr/>
          <p:nvPr/>
        </p:nvSpPr>
        <p:spPr>
          <a:xfrm>
            <a:off x="5031475" y="4257425"/>
            <a:ext cx="3011734" cy="1780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9CBDB-1FC7-02F1-FD13-86E548C56119}"/>
              </a:ext>
            </a:extLst>
          </p:cNvPr>
          <p:cNvSpPr txBox="1"/>
          <p:nvPr/>
        </p:nvSpPr>
        <p:spPr>
          <a:xfrm>
            <a:off x="5306627" y="4282860"/>
            <a:ext cx="13346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venir Next LT Pro" panose="020B0504020202020204" pitchFamily="34" charset="0"/>
              </a:rPr>
              <a:t>RMSE for </a:t>
            </a:r>
            <a:r>
              <a:rPr lang="en-US" sz="900" dirty="0" err="1">
                <a:latin typeface="Avenir Next LT Pro" panose="020B0504020202020204" pitchFamily="34" charset="0"/>
              </a:rPr>
              <a:t>assim</a:t>
            </a:r>
            <a:r>
              <a:rPr lang="en-US" sz="900" dirty="0">
                <a:latin typeface="Avenir Next LT Pro" panose="020B0504020202020204" pitchFamily="34" charset="0"/>
              </a:rPr>
              <a:t> RAM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AC3E01-4537-199F-B6F9-C5AECEDD55E3}"/>
              </a:ext>
            </a:extLst>
          </p:cNvPr>
          <p:cNvCxnSpPr>
            <a:endCxn id="13" idx="1"/>
          </p:cNvCxnSpPr>
          <p:nvPr/>
        </p:nvCxnSpPr>
        <p:spPr>
          <a:xfrm>
            <a:off x="5008137" y="4398276"/>
            <a:ext cx="298490" cy="0"/>
          </a:xfrm>
          <a:prstGeom prst="line">
            <a:avLst/>
          </a:prstGeom>
          <a:ln w="19050">
            <a:solidFill>
              <a:srgbClr val="0020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A50B31-0C26-8885-FA83-EE22E9313F61}"/>
              </a:ext>
            </a:extLst>
          </p:cNvPr>
          <p:cNvSpPr txBox="1"/>
          <p:nvPr/>
        </p:nvSpPr>
        <p:spPr>
          <a:xfrm>
            <a:off x="6939810" y="4282860"/>
            <a:ext cx="15559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venir Next LT Pro" panose="020B0504020202020204" pitchFamily="34" charset="0"/>
              </a:rPr>
              <a:t>RMSE for non-</a:t>
            </a:r>
            <a:r>
              <a:rPr lang="en-US" sz="900" dirty="0" err="1">
                <a:latin typeface="Avenir Next LT Pro" panose="020B0504020202020204" pitchFamily="34" charset="0"/>
              </a:rPr>
              <a:t>assim</a:t>
            </a:r>
            <a:r>
              <a:rPr lang="en-US" sz="900" dirty="0">
                <a:latin typeface="Avenir Next LT Pro" panose="020B0504020202020204" pitchFamily="34" charset="0"/>
              </a:rPr>
              <a:t> RAM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56D2E5-A276-0BF5-8DBA-163E028F716D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641320" y="4398276"/>
            <a:ext cx="298490" cy="0"/>
          </a:xfrm>
          <a:prstGeom prst="line">
            <a:avLst/>
          </a:prstGeom>
          <a:ln w="19050">
            <a:solidFill>
              <a:srgbClr val="F4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B010BA53-641D-5F85-688D-14B52D78605D}"/>
              </a:ext>
            </a:extLst>
          </p:cNvPr>
          <p:cNvSpPr/>
          <p:nvPr/>
        </p:nvSpPr>
        <p:spPr>
          <a:xfrm>
            <a:off x="4885899" y="4299045"/>
            <a:ext cx="3609831" cy="19561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96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D5995E-D84B-522D-4F25-BDC76B53E906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062"/>
            <a:ext cx="8229600" cy="6662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Real Time Prediction and Forecasting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200" b="0" dirty="0">
                <a:solidFill>
                  <a:schemeClr val="bg1"/>
                </a:solidFill>
              </a:rPr>
              <a:t>SHIELDS-RC provides nowcasts and short-range forecasts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199" y="1328381"/>
            <a:ext cx="4428699" cy="3280013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Simplified configuration</a:t>
            </a:r>
          </a:p>
          <a:p>
            <a:pPr lvl="1"/>
            <a:r>
              <a:rPr lang="en-US" sz="1200" dirty="0"/>
              <a:t>All boundary conditions must be specified into the future to enable prediction</a:t>
            </a:r>
          </a:p>
          <a:p>
            <a:pPr lvl="2"/>
            <a:r>
              <a:rPr lang="en-US" sz="1050" dirty="0"/>
              <a:t>Generally this means models parameterized by geomagnetic indices</a:t>
            </a:r>
          </a:p>
          <a:p>
            <a:pPr lvl="1"/>
            <a:r>
              <a:rPr lang="en-US" sz="1200" dirty="0"/>
              <a:t>Can use dipole field or </a:t>
            </a:r>
            <a:r>
              <a:rPr lang="en-US" sz="1200" dirty="0" err="1"/>
              <a:t>Kp</a:t>
            </a:r>
            <a:r>
              <a:rPr lang="en-US" sz="1200" dirty="0"/>
              <a:t>-parameterized T89</a:t>
            </a:r>
          </a:p>
          <a:p>
            <a:pPr lvl="2"/>
            <a:r>
              <a:rPr lang="en-US" sz="1050" dirty="0"/>
              <a:t>SHIELDS-RC typically turns SCB off for robustness and speed</a:t>
            </a:r>
          </a:p>
          <a:p>
            <a:pPr lvl="2"/>
            <a:r>
              <a:rPr lang="en-US" sz="1050" dirty="0"/>
              <a:t>Recent SCB updates have improved robustness</a:t>
            </a:r>
            <a:endParaRPr lang="en-US" sz="900" dirty="0"/>
          </a:p>
          <a:p>
            <a:pPr lvl="1"/>
            <a:r>
              <a:rPr lang="en-US" sz="1200" dirty="0"/>
              <a:t>Outer flux boundary specified by statistical model</a:t>
            </a:r>
          </a:p>
          <a:p>
            <a:pPr lvl="2"/>
            <a:r>
              <a:rPr lang="en-US" sz="1050" dirty="0" err="1"/>
              <a:t>Kp</a:t>
            </a:r>
            <a:r>
              <a:rPr lang="en-US" sz="1050" dirty="0"/>
              <a:t> or </a:t>
            </a:r>
            <a:r>
              <a:rPr lang="en-US" sz="1050" dirty="0" err="1"/>
              <a:t>VBz</a:t>
            </a:r>
            <a:r>
              <a:rPr lang="en-US" sz="1050" dirty="0"/>
              <a:t> models can be used for “near-</a:t>
            </a:r>
            <a:r>
              <a:rPr lang="en-US" sz="1050" dirty="0" err="1"/>
              <a:t>realtime</a:t>
            </a:r>
            <a:r>
              <a:rPr lang="en-US" sz="1050" dirty="0"/>
              <a:t>”</a:t>
            </a:r>
          </a:p>
          <a:p>
            <a:pPr lvl="2"/>
            <a:r>
              <a:rPr lang="en-US" sz="1050" dirty="0"/>
              <a:t>Predicted </a:t>
            </a:r>
            <a:r>
              <a:rPr lang="en-US" sz="1050" dirty="0" err="1"/>
              <a:t>Kp</a:t>
            </a:r>
            <a:r>
              <a:rPr lang="en-US" sz="1050" dirty="0"/>
              <a:t> lets us use </a:t>
            </a:r>
            <a:r>
              <a:rPr lang="en-US" sz="1050" dirty="0" err="1"/>
              <a:t>Kp</a:t>
            </a:r>
            <a:r>
              <a:rPr lang="en-US" sz="1050" dirty="0"/>
              <a:t>-based models into the future, giving &gt;3 hours of forecast window</a:t>
            </a:r>
          </a:p>
          <a:p>
            <a:pPr lvl="1"/>
            <a:r>
              <a:rPr lang="en-US" sz="1200" dirty="0"/>
              <a:t>Runs many times faster than real-time on a standard desktop computer</a:t>
            </a:r>
          </a:p>
          <a:p>
            <a:pPr lvl="1"/>
            <a:endParaRPr lang="en-US" sz="1200" dirty="0"/>
          </a:p>
          <a:p>
            <a:r>
              <a:rPr lang="en-US" sz="1400" dirty="0"/>
              <a:t>Predicts flux along arbitrary orbits, other products can be derived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982568" y="3821000"/>
            <a:ext cx="193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Figure: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Jordanova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et al., 2018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DB6D2190-7503-AB05-2383-BC31A2DF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9" y="59423"/>
            <a:ext cx="708388" cy="7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98517B3-28AA-6886-AEB8-8D55AFBF0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608"/>
          <a:stretch/>
        </p:blipFill>
        <p:spPr bwMode="auto">
          <a:xfrm>
            <a:off x="8816393" y="59423"/>
            <a:ext cx="263624" cy="3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085AF-C176-F6B6-4D86-265BA5AF5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58" y="914400"/>
            <a:ext cx="3302697" cy="417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0"/>
          <a:stretch/>
        </p:blipFill>
        <p:spPr>
          <a:xfrm>
            <a:off x="4857888" y="1749975"/>
            <a:ext cx="4169154" cy="29838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90563" y="1510436"/>
            <a:ext cx="33480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0000"/>
                </a:solidFill>
              </a:rPr>
              <a:t>VAP A&amp;B measured ratios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8046"/>
          <a:stretch/>
        </p:blipFill>
        <p:spPr>
          <a:xfrm>
            <a:off x="645822" y="1737815"/>
            <a:ext cx="3764033" cy="2912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2441" y="1511665"/>
            <a:ext cx="23851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accent6"/>
                </a:solidFill>
              </a:rPr>
              <a:t>Young et al., 1982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AB8ED9-1879-4A29-B1A9-AF485737153F}"/>
              </a:ext>
            </a:extLst>
          </p:cNvPr>
          <p:cNvSpPr txBox="1">
            <a:spLocks/>
          </p:cNvSpPr>
          <p:nvPr/>
        </p:nvSpPr>
        <p:spPr>
          <a:xfrm>
            <a:off x="530972" y="973550"/>
            <a:ext cx="8285421" cy="642938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400" dirty="0">
                <a:latin typeface="Arial"/>
              </a:rPr>
              <a:t>Using event-specific composition gives higher O+ flux and more LT structure</a:t>
            </a:r>
            <a:endParaRPr lang="EN-US" sz="2400" dirty="0">
              <a:latin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31E7CA-691D-C043-84A9-EFAD55E4DFA3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A736E07-EAA8-69DF-9F55-98D7E6731820}"/>
              </a:ext>
            </a:extLst>
          </p:cNvPr>
          <p:cNvSpPr txBox="1">
            <a:spLocks/>
          </p:cNvSpPr>
          <p:nvPr/>
        </p:nvSpPr>
        <p:spPr>
          <a:xfrm>
            <a:off x="457200" y="124062"/>
            <a:ext cx="8229600" cy="666276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rgbClr val="000F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700" dirty="0">
                <a:solidFill>
                  <a:schemeClr val="bg1"/>
                </a:solidFill>
              </a:rPr>
              <a:t>Inner magnetosphere science investigation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200" b="0" dirty="0">
                <a:solidFill>
                  <a:schemeClr val="bg1"/>
                </a:solidFill>
              </a:rPr>
              <a:t>Example: Sept. 2017 storm composition study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197C6B-219A-E3C7-0952-C8B87A5B2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9" y="59423"/>
            <a:ext cx="708388" cy="7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475F31-28D2-7202-F779-030FCCA10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608"/>
          <a:stretch/>
        </p:blipFill>
        <p:spPr bwMode="auto">
          <a:xfrm>
            <a:off x="8816393" y="59423"/>
            <a:ext cx="263624" cy="3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73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DBCB46-3001-4831-8843-0681A2110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3343"/>
            <a:ext cx="8229600" cy="669156"/>
          </a:xfrm>
        </p:spPr>
        <p:txBody>
          <a:bodyPr/>
          <a:lstStyle/>
          <a:p>
            <a:r>
              <a:rPr lang="en-US" dirty="0"/>
              <a:t>Model on-boarding at CCMC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47EC75-FC45-49AA-A3DF-18CC62CD3C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1082722"/>
            <a:ext cx="8229600" cy="3255916"/>
          </a:xfrm>
        </p:spPr>
        <p:txBody>
          <a:bodyPr/>
          <a:lstStyle/>
          <a:p>
            <a:r>
              <a:rPr lang="en-US" sz="1600" dirty="0"/>
              <a:t>Deliverables</a:t>
            </a:r>
          </a:p>
          <a:p>
            <a:pPr lvl="1"/>
            <a:r>
              <a:rPr lang="en-US" sz="1200" dirty="0"/>
              <a:t>Guidelines for the CCMC users on the RAM-SCB options, including updated documentation</a:t>
            </a:r>
          </a:p>
          <a:p>
            <a:pPr lvl="1"/>
            <a:r>
              <a:rPr lang="en-US" sz="1200" dirty="0"/>
              <a:t>Tools to calculate and visualize derived products from the RAM-SCB model</a:t>
            </a:r>
          </a:p>
          <a:p>
            <a:pPr lvl="1"/>
            <a:r>
              <a:rPr lang="en-US" sz="1200" dirty="0"/>
              <a:t>Transition RAM-SCB to CCMC </a:t>
            </a:r>
            <a:r>
              <a:rPr lang="en-US" sz="1200"/>
              <a:t>for runs-on-request</a:t>
            </a:r>
            <a:endParaRPr lang="en-US" sz="1200" dirty="0"/>
          </a:p>
          <a:p>
            <a:pPr lvl="1"/>
            <a:endParaRPr lang="en-US" dirty="0"/>
          </a:p>
          <a:p>
            <a:r>
              <a:rPr lang="en-US" sz="1600" dirty="0"/>
              <a:t>Initial model configurations for runs-on-request are TBD</a:t>
            </a:r>
          </a:p>
          <a:p>
            <a:pPr lvl="1"/>
            <a:r>
              <a:rPr lang="en-US" sz="1200" dirty="0"/>
              <a:t>Subject to both validation and robustness testing</a:t>
            </a:r>
          </a:p>
          <a:p>
            <a:pPr lvl="1"/>
            <a:endParaRPr lang="en-US" dirty="0"/>
          </a:p>
          <a:p>
            <a:r>
              <a:rPr lang="en-US" sz="1600" dirty="0"/>
              <a:t>Progress</a:t>
            </a:r>
          </a:p>
          <a:p>
            <a:pPr lvl="1"/>
            <a:r>
              <a:rPr lang="en-US" sz="1200" dirty="0"/>
              <a:t>Project just started</a:t>
            </a:r>
          </a:p>
          <a:p>
            <a:pPr lvl="1"/>
            <a:r>
              <a:rPr lang="en-US" sz="1200" dirty="0"/>
              <a:t>Work underway on improved documentation and out-of-the-box visualization tools</a:t>
            </a:r>
          </a:p>
          <a:p>
            <a:pPr lvl="1"/>
            <a:r>
              <a:rPr lang="en-US" sz="1200" dirty="0"/>
              <a:t>Installation tested on CCMC AWS instances</a:t>
            </a:r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590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8B0BDF09-592F-505C-2F48-E29E566247FD}"/>
              </a:ext>
            </a:extLst>
          </p:cNvPr>
          <p:cNvSpPr txBox="1">
            <a:spLocks/>
          </p:cNvSpPr>
          <p:nvPr/>
        </p:nvSpPr>
        <p:spPr>
          <a:xfrm>
            <a:off x="457200" y="1146412"/>
            <a:ext cx="8229600" cy="3111689"/>
          </a:xfrm>
          <a:prstGeom prst="rect">
            <a:avLst/>
          </a:prstGeom>
        </p:spPr>
        <p:txBody>
          <a:bodyPr/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RAM-SCB-E is an open-source scientific model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Self-consistent electric and magnetic fields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Anisotropic pressure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Two-way coupling with SWMF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Modernized code with active development</a:t>
            </a:r>
            <a:endParaRPr lang="en-US" sz="1200" dirty="0">
              <a:solidFill>
                <a:schemeClr val="bg1"/>
              </a:solidFill>
            </a:endParaRP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Shared-memory parallel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Version control using git; issues and pull requests on </a:t>
            </a:r>
            <a:r>
              <a:rPr lang="en-US" sz="1200" dirty="0" err="1">
                <a:solidFill>
                  <a:schemeClr val="bg1"/>
                </a:solidFill>
              </a:rPr>
              <a:t>github</a:t>
            </a:r>
            <a:endParaRPr lang="en-US" sz="1200" dirty="0">
              <a:solidFill>
                <a:schemeClr val="bg1"/>
              </a:solidFill>
            </a:endParaRP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Ongoing work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Integration of data assimilation capability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Surrogate modeling of RAM &amp; SCB using ML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Improvements to plasmasphere and WPI modeling</a:t>
            </a:r>
          </a:p>
          <a:p>
            <a:pPr lvl="1"/>
            <a:r>
              <a:rPr lang="en-US" sz="1200" dirty="0" err="1">
                <a:solidFill>
                  <a:schemeClr val="bg1"/>
                </a:solidFill>
              </a:rPr>
              <a:t>iSWAT</a:t>
            </a:r>
            <a:r>
              <a:rPr lang="en-US" sz="1200" dirty="0">
                <a:solidFill>
                  <a:schemeClr val="bg1"/>
                </a:solidFill>
              </a:rPr>
              <a:t> surface charging benchmarking challenge</a:t>
            </a:r>
          </a:p>
          <a:p>
            <a:pPr lvl="1"/>
            <a:r>
              <a:rPr lang="en-US" sz="1200" dirty="0">
                <a:solidFill>
                  <a:schemeClr val="bg1"/>
                </a:solidFill>
              </a:rPr>
              <a:t>Onboarding with CCMC, …</a:t>
            </a:r>
          </a:p>
        </p:txBody>
      </p:sp>
    </p:spTree>
    <p:extLst>
      <p:ext uri="{BB962C8B-B14F-4D97-AF65-F5344CB8AC3E}">
        <p14:creationId xmlns:p14="http://schemas.microsoft.com/office/powerpoint/2010/main" val="3937643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24380" y="2970199"/>
            <a:ext cx="4080907" cy="17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0" tIns="34286" rIns="68570" bIns="34286"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»"/>
              <a:defRPr/>
            </a:pPr>
            <a:r>
              <a:rPr lang="en-US" sz="11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50" charset="-128"/>
                <a:cs typeface="Arial" pitchFamily="34" charset="0"/>
              </a:rPr>
              <a:t>Ring current-atmosphere interactions model (RAM) </a:t>
            </a:r>
            <a:r>
              <a:rPr lang="en-US" sz="1125" b="1" dirty="0">
                <a:latin typeface="Arial"/>
                <a:ea typeface="ＭＳ Ｐゴシック" pitchFamily="50" charset="-128"/>
                <a:cs typeface="Arial" pitchFamily="34" charset="0"/>
              </a:rPr>
              <a:t>[Jordanova et al., 1994, 2006; 2012]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Solves bounce-averaged Boltzmann equation for distribution functions of ions and electrons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Includes all major loss processes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Convection and corotation E field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Flexible B field options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RAM</a:t>
            </a:r>
            <a:r>
              <a:rPr lang="en-US" sz="2700" b="0" dirty="0">
                <a:solidFill>
                  <a:schemeClr val="bg1"/>
                </a:solidFill>
              </a:rPr>
              <a:t>-SCB-E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u="sng" dirty="0">
                <a:solidFill>
                  <a:schemeClr val="bg1"/>
                </a:solidFill>
              </a:rPr>
              <a:t>R</a:t>
            </a:r>
            <a:r>
              <a:rPr lang="en-US" sz="2000" b="0" dirty="0">
                <a:solidFill>
                  <a:schemeClr val="bg1"/>
                </a:solidFill>
              </a:rPr>
              <a:t>ing current - </a:t>
            </a:r>
            <a:r>
              <a:rPr lang="en-US" sz="2000" b="0" u="sng" dirty="0">
                <a:solidFill>
                  <a:schemeClr val="bg1"/>
                </a:solidFill>
              </a:rPr>
              <a:t>A</a:t>
            </a:r>
            <a:r>
              <a:rPr lang="en-US" sz="2000" b="0" dirty="0">
                <a:solidFill>
                  <a:schemeClr val="bg1"/>
                </a:solidFill>
              </a:rPr>
              <a:t>tmosphere interactions </a:t>
            </a:r>
            <a:r>
              <a:rPr lang="en-US" sz="2000" b="0" u="sng" dirty="0">
                <a:solidFill>
                  <a:schemeClr val="bg1"/>
                </a:solidFill>
              </a:rPr>
              <a:t>M</a:t>
            </a:r>
            <a:r>
              <a:rPr lang="en-US" sz="2000" b="0" dirty="0">
                <a:solidFill>
                  <a:schemeClr val="bg1"/>
                </a:solidFill>
              </a:rPr>
              <a:t>odel</a:t>
            </a:r>
          </a:p>
        </p:txBody>
      </p:sp>
      <p:pic>
        <p:nvPicPr>
          <p:cNvPr id="6" name="pressure_tot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042" y="1163483"/>
            <a:ext cx="4002996" cy="159378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90059" y="2618909"/>
            <a:ext cx="2056830" cy="14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EF6F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6799" y="1156101"/>
            <a:ext cx="156223" cy="160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EF6F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798182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958457-661A-6CE2-715D-075A3CE8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2134" y="2970199"/>
            <a:ext cx="4080907" cy="17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0" tIns="34286" rIns="68570" bIns="34286"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»"/>
              <a:defRPr/>
            </a:pPr>
            <a:r>
              <a:rPr lang="en-US" sz="1125" b="1" dirty="0">
                <a:solidFill>
                  <a:schemeClr val="bg1"/>
                </a:solidFill>
                <a:latin typeface="Arial"/>
                <a:ea typeface="ＭＳ Ｐゴシック" pitchFamily="50" charset="-128"/>
                <a:cs typeface="Arial" pitchFamily="34" charset="0"/>
              </a:rPr>
              <a:t>Ring current-atmosphere interactions model (RAM) [Jordanova et al., 1994, 2006; 2012]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Support for e</a:t>
            </a:r>
            <a:r>
              <a:rPr kumimoji="1" lang="en-US" altLang="ja-JP" sz="1200" baseline="30000" dirty="0">
                <a:latin typeface="Arial"/>
                <a:ea typeface="ＭＳ Ｐゴシック" pitchFamily="50" charset="-128"/>
                <a:cs typeface="Arial" pitchFamily="34" charset="0"/>
              </a:rPr>
              <a:t>-</a:t>
            </a: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, </a:t>
            </a: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H</a:t>
            </a:r>
            <a:r>
              <a:rPr kumimoji="1" lang="en-US" altLang="ja-JP" sz="1200" baseline="30000" dirty="0">
                <a:latin typeface="Arial"/>
                <a:ea typeface="ＭＳ Ｐゴシック" pitchFamily="50" charset="-128"/>
                <a:cs typeface="Arial" pitchFamily="34" charset="0"/>
              </a:rPr>
              <a:t>+</a:t>
            </a: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, O</a:t>
            </a:r>
            <a:r>
              <a:rPr kumimoji="1" lang="en-US" altLang="ja-JP" sz="1200" baseline="30000" dirty="0">
                <a:latin typeface="Arial"/>
                <a:ea typeface="ＭＳ Ｐゴシック" pitchFamily="50" charset="-128"/>
                <a:cs typeface="Arial" pitchFamily="34" charset="0"/>
              </a:rPr>
              <a:t>+</a:t>
            </a: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, and He</a:t>
            </a:r>
            <a:r>
              <a:rPr kumimoji="1" lang="en-US" altLang="ja-JP" sz="1200" baseline="30000" dirty="0">
                <a:latin typeface="Arial"/>
                <a:ea typeface="ＭＳ Ｐゴシック" pitchFamily="50" charset="-128"/>
                <a:cs typeface="Arial" pitchFamily="34" charset="0"/>
              </a:rPr>
              <a:t>+</a:t>
            </a: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 with optional N</a:t>
            </a:r>
            <a:r>
              <a:rPr kumimoji="1" lang="en-US" altLang="ja-JP" sz="1200" baseline="30000" dirty="0">
                <a:latin typeface="Arial"/>
                <a:ea typeface="ＭＳ Ｐゴシック" pitchFamily="50" charset="-128"/>
                <a:cs typeface="Arial" pitchFamily="34" charset="0"/>
              </a:rPr>
              <a:t>+</a:t>
            </a:r>
            <a:endParaRPr lang="en-US" sz="1200" dirty="0">
              <a:latin typeface="Arial"/>
              <a:ea typeface="ＭＳ Ｐゴシック" pitchFamily="50" charset="-128"/>
              <a:cs typeface="Arial" pitchFamily="34" charset="0"/>
            </a:endParaRP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Multiple plasmasphere model options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Parameterized wave-particle interaction effects</a:t>
            </a:r>
          </a:p>
        </p:txBody>
      </p:sp>
    </p:spTree>
    <p:extLst>
      <p:ext uri="{BB962C8B-B14F-4D97-AF65-F5344CB8AC3E}">
        <p14:creationId xmlns:p14="http://schemas.microsoft.com/office/powerpoint/2010/main" val="346809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31491" y="3006481"/>
            <a:ext cx="4144370" cy="1662443"/>
            <a:chOff x="2577260" y="3960265"/>
            <a:chExt cx="6078936" cy="2216588"/>
          </a:xfrm>
        </p:grpSpPr>
        <p:sp>
          <p:nvSpPr>
            <p:cNvPr id="7" name="TextBox 6"/>
            <p:cNvSpPr txBox="1"/>
            <p:nvPr/>
          </p:nvSpPr>
          <p:spPr>
            <a:xfrm>
              <a:off x="2577260" y="3960265"/>
              <a:ext cx="6078936" cy="2216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lnSpc>
                  <a:spcPct val="105000"/>
                </a:lnSpc>
                <a:spcBef>
                  <a:spcPts val="450"/>
                </a:spcBef>
                <a:spcAft>
                  <a:spcPts val="450"/>
                </a:spcAft>
                <a:buSzPct val="150000"/>
                <a:buFont typeface="Arial" pitchFamily="34" charset="0"/>
                <a:buChar char="»"/>
                <a:defRPr/>
              </a:pPr>
              <a:r>
                <a:rPr lang="en-US" sz="1125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50" charset="-128"/>
                </a:rPr>
                <a:t>3D equilibrium (SCB) code</a:t>
              </a:r>
              <a:br>
                <a:rPr lang="en-US" sz="1125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50" charset="-128"/>
                </a:rPr>
              </a:b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50" charset="-128"/>
                </a:rPr>
                <a:t>[Cheng, 1995; </a:t>
              </a:r>
              <a:r>
                <a:rPr lang="en-US" sz="11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50" charset="-128"/>
                </a:rPr>
                <a:t>Zaharia</a:t>
              </a:r>
              <a:r>
                <a:rPr lang="en-US" sz="1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ＭＳ Ｐゴシック" pitchFamily="50" charset="-128"/>
                </a:rPr>
                <a:t> et al., 2004; 2010; Engel et al., 2019]</a:t>
              </a:r>
              <a:endParaRPr lang="en-US" sz="1100" dirty="0"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  <a:p>
              <a:pPr lvl="1" indent="-257175">
                <a:spcBef>
                  <a:spcPts val="450"/>
                </a:spcBef>
                <a:spcAft>
                  <a:spcPts val="450"/>
                </a:spcAft>
                <a:buSzPct val="150000"/>
                <a:buFont typeface="Arial" pitchFamily="34" charset="0"/>
                <a:buChar char="•"/>
                <a:defRPr/>
              </a:pPr>
              <a:r>
                <a:rPr lang="en-US" sz="1200" dirty="0">
                  <a:latin typeface="Arial" pitchFamily="34" charset="0"/>
                  <a:ea typeface="ＭＳ Ｐゴシック" pitchFamily="50" charset="-128"/>
                  <a:cs typeface="Arial" pitchFamily="34" charset="0"/>
                </a:rPr>
                <a:t>Solves force balance equation across full domain</a:t>
              </a:r>
            </a:p>
            <a:p>
              <a:pPr lvl="1" indent="-257175">
                <a:spcBef>
                  <a:spcPts val="450"/>
                </a:spcBef>
                <a:spcAft>
                  <a:spcPts val="450"/>
                </a:spcAft>
                <a:buSzPct val="150000"/>
                <a:buFont typeface="Arial" pitchFamily="34" charset="0"/>
                <a:buChar char="•"/>
                <a:defRPr/>
              </a:pPr>
              <a:endParaRPr lang="en-US" sz="1200" dirty="0">
                <a:latin typeface="Arial" pitchFamily="34" charset="0"/>
                <a:ea typeface="ＭＳ Ｐゴシック" pitchFamily="50" charset="-128"/>
                <a:cs typeface="Arial" pitchFamily="34" charset="0"/>
              </a:endParaRPr>
            </a:p>
            <a:p>
              <a:pPr lvl="1" indent="-257175">
                <a:spcBef>
                  <a:spcPts val="450"/>
                </a:spcBef>
                <a:spcAft>
                  <a:spcPts val="450"/>
                </a:spcAft>
                <a:buSzPct val="150000"/>
                <a:buFont typeface="Arial" pitchFamily="34" charset="0"/>
                <a:buChar char="•"/>
                <a:defRPr/>
              </a:pPr>
              <a:r>
                <a:rPr lang="en-US" sz="1200" dirty="0">
                  <a:latin typeface="Arial" pitchFamily="34" charset="0"/>
                  <a:ea typeface="ＭＳ Ｐゴシック" pitchFamily="50" charset="-128"/>
                </a:rPr>
                <a:t>Euler potentials (flux coordinates)</a:t>
              </a:r>
            </a:p>
            <a:p>
              <a:endParaRPr lang="en-US" sz="1350" dirty="0">
                <a:latin typeface="Arial" pitchFamily="34" charset="0"/>
                <a:ea typeface="ＭＳ Ｐゴシック" pitchFamily="34" charset="-128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2053725"/>
                </p:ext>
              </p:extLst>
            </p:nvPr>
          </p:nvGraphicFramePr>
          <p:xfrm>
            <a:off x="3469543" y="5050671"/>
            <a:ext cx="1404106" cy="192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066800" imgH="127000" progId="Equation.3">
                    <p:embed/>
                  </p:oleObj>
                </mc:Choice>
                <mc:Fallback>
                  <p:oleObj name="Equation" r:id="rId3" imgW="1066800" imgH="127000" progId="Equation.3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9543" y="5050671"/>
                          <a:ext cx="1404106" cy="1926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b="0" dirty="0">
                <a:solidFill>
                  <a:schemeClr val="bg1"/>
                </a:solidFill>
              </a:rPr>
              <a:t>RAM-</a:t>
            </a:r>
            <a:r>
              <a:rPr lang="en-US" sz="2700" dirty="0">
                <a:solidFill>
                  <a:schemeClr val="bg1"/>
                </a:solidFill>
              </a:rPr>
              <a:t>SCB</a:t>
            </a:r>
            <a:r>
              <a:rPr lang="en-US" sz="2700" b="0" dirty="0">
                <a:solidFill>
                  <a:schemeClr val="bg1"/>
                </a:solidFill>
              </a:rPr>
              <a:t>-E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chemeClr val="bg1"/>
                </a:solidFill>
              </a:rPr>
              <a:t>With </a:t>
            </a:r>
            <a:r>
              <a:rPr lang="en-US" sz="2000" b="0" u="sng" dirty="0">
                <a:solidFill>
                  <a:schemeClr val="bg1"/>
                </a:solidFill>
              </a:rPr>
              <a:t>S</a:t>
            </a:r>
            <a:r>
              <a:rPr lang="en-US" sz="2000" b="0" dirty="0">
                <a:solidFill>
                  <a:schemeClr val="bg1"/>
                </a:solidFill>
              </a:rPr>
              <a:t>elf-</a:t>
            </a:r>
            <a:r>
              <a:rPr lang="en-US" sz="2000" b="0" u="sng" dirty="0">
                <a:solidFill>
                  <a:schemeClr val="bg1"/>
                </a:solidFill>
              </a:rPr>
              <a:t>C</a:t>
            </a:r>
            <a:r>
              <a:rPr lang="en-US" sz="2000" b="0" dirty="0">
                <a:solidFill>
                  <a:schemeClr val="bg1"/>
                </a:solidFill>
              </a:rPr>
              <a:t>onsistent magnetic (</a:t>
            </a:r>
            <a:r>
              <a:rPr lang="en-US" sz="2000" b="0" u="sng" dirty="0">
                <a:solidFill>
                  <a:schemeClr val="bg1"/>
                </a:solidFill>
              </a:rPr>
              <a:t>B</a:t>
            </a:r>
            <a:r>
              <a:rPr lang="en-US" sz="2000" b="0" dirty="0">
                <a:solidFill>
                  <a:schemeClr val="bg1"/>
                </a:solidFill>
              </a:rPr>
              <a:t>) field 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261" y="2618909"/>
            <a:ext cx="2056830" cy="143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EF6F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5001" y="1156101"/>
            <a:ext cx="156223" cy="1605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EF6F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646384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15D8CE-E512-4BC5-AA8B-1F214299B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88" y="1014289"/>
            <a:ext cx="2410748" cy="1608552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9FD196C-09FB-9951-4106-3136EE5A96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35" t="24460" r="27562" b="35660"/>
          <a:stretch/>
        </p:blipFill>
        <p:spPr>
          <a:xfrm>
            <a:off x="229738" y="1021022"/>
            <a:ext cx="4517409" cy="16270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80DED-0DB2-C13E-3755-3DADEDE856FA}"/>
              </a:ext>
            </a:extLst>
          </p:cNvPr>
          <p:cNvSpPr txBox="1"/>
          <p:nvPr/>
        </p:nvSpPr>
        <p:spPr>
          <a:xfrm>
            <a:off x="6392061" y="2585398"/>
            <a:ext cx="1460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Pressure Anisotropy (Engel et al., 2019)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0E690-0AFC-F8DB-E2C0-29BBEC93F9F1}"/>
              </a:ext>
            </a:extLst>
          </p:cNvPr>
          <p:cNvSpPr txBox="1"/>
          <p:nvPr/>
        </p:nvSpPr>
        <p:spPr>
          <a:xfrm>
            <a:off x="1843305" y="2588030"/>
            <a:ext cx="14603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Proton Pressure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CB8BEE-F868-0507-EF9C-928BDF8E2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4541" y="3035495"/>
            <a:ext cx="3900319" cy="17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8570" tIns="34286" rIns="68570" bIns="34286"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»"/>
              <a:defRPr/>
            </a:pPr>
            <a:r>
              <a:rPr lang="en-US" sz="1125" b="1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50" charset="-128"/>
                <a:cs typeface="Arial" pitchFamily="34" charset="0"/>
              </a:rPr>
              <a:t>Recent Improvements</a:t>
            </a:r>
            <a:br>
              <a:rPr lang="en-US" sz="1125" b="1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50" charset="-128"/>
                <a:cs typeface="Arial" pitchFamily="34" charset="0"/>
              </a:rPr>
            </a:br>
            <a:r>
              <a:rPr lang="en-US" sz="1100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50" charset="-128"/>
                <a:cs typeface="Arial" pitchFamily="34" charset="0"/>
              </a:rPr>
              <a:t>[Engel et al., 2019]</a:t>
            </a:r>
            <a:endParaRPr lang="en-US" sz="1100" dirty="0">
              <a:effectLst>
                <a:glow rad="127000">
                  <a:schemeClr val="accent1">
                    <a:alpha val="0"/>
                  </a:schemeClr>
                </a:glow>
              </a:effectLst>
              <a:latin typeface="Arial"/>
              <a:ea typeface="ＭＳ Ｐゴシック" pitchFamily="50" charset="-128"/>
              <a:cs typeface="Arial" pitchFamily="34" charset="0"/>
            </a:endParaRP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SCB grid decoupled from RAM grid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Improved convergence of SCB solution, especially during very active periods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Adaptive SCB coupling frequency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Improved </a:t>
            </a:r>
            <a:r>
              <a:rPr lang="en-US" sz="1200" dirty="0" err="1">
                <a:latin typeface="Arial"/>
                <a:ea typeface="ＭＳ Ｐゴシック" pitchFamily="50" charset="-128"/>
                <a:cs typeface="Arial" pitchFamily="34" charset="0"/>
              </a:rPr>
              <a:t>numerics</a:t>
            </a:r>
            <a:r>
              <a:rPr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 throughout</a:t>
            </a:r>
          </a:p>
        </p:txBody>
      </p:sp>
    </p:spTree>
    <p:extLst>
      <p:ext uri="{BB962C8B-B14F-4D97-AF65-F5344CB8AC3E}">
        <p14:creationId xmlns:p14="http://schemas.microsoft.com/office/powerpoint/2010/main" val="395208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4149" y="2970199"/>
            <a:ext cx="4080907" cy="1748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0" tIns="34286" rIns="68570" bIns="34286"/>
          <a:lstStyle/>
          <a:p>
            <a:pPr marL="257175" indent="-257175">
              <a:lnSpc>
                <a:spcPct val="105000"/>
              </a:lnSpc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»"/>
              <a:defRPr/>
            </a:pPr>
            <a:r>
              <a:rPr lang="en-US" sz="11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50" charset="-128"/>
                <a:cs typeface="Arial" pitchFamily="34" charset="0"/>
              </a:rPr>
              <a:t>Self-consistent Electric Field </a:t>
            </a:r>
            <a:r>
              <a:rPr lang="en-US" sz="1125" b="1" dirty="0">
                <a:latin typeface="Arial"/>
                <a:ea typeface="ＭＳ Ｐゴシック" pitchFamily="50" charset="-128"/>
                <a:cs typeface="Arial" pitchFamily="34" charset="0"/>
              </a:rPr>
              <a:t>[Yu et al., 2017]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RAM provides FAC and precipitation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kumimoji="1" lang="en-US" altLang="ja-JP" sz="1200" dirty="0">
                <a:latin typeface="Arial"/>
                <a:ea typeface="ＭＳ Ｐゴシック" pitchFamily="50" charset="-128"/>
                <a:cs typeface="Arial" pitchFamily="34" charset="0"/>
              </a:rPr>
              <a:t>Precipitation drives conductance changes, solve for ionospheric potential</a:t>
            </a:r>
          </a:p>
          <a:p>
            <a:pPr lvl="1" indent="-257175">
              <a:spcBef>
                <a:spcPts val="450"/>
              </a:spcBef>
              <a:spcAft>
                <a:spcPts val="450"/>
              </a:spcAft>
              <a:buSzPct val="150000"/>
              <a:buFont typeface="Arial" pitchFamily="34" charset="0"/>
              <a:buChar char="•"/>
              <a:defRPr/>
            </a:pPr>
            <a:r>
              <a:rPr kumimoji="1" lang="en-US" sz="1200" dirty="0">
                <a:latin typeface="Arial"/>
                <a:ea typeface="ＭＳ Ｐゴシック" pitchFamily="50" charset="-128"/>
                <a:cs typeface="Arial" pitchFamily="34" charset="0"/>
              </a:rPr>
              <a:t>SCE shown to capture occurrence of SAPS</a:t>
            </a:r>
            <a:endParaRPr lang="en-US" sz="1200" dirty="0">
              <a:latin typeface="Arial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b="0" dirty="0">
                <a:solidFill>
                  <a:schemeClr val="bg1"/>
                </a:solidFill>
              </a:rPr>
              <a:t>RAM-SCB-</a:t>
            </a:r>
            <a:r>
              <a:rPr lang="en-US" sz="2700" dirty="0">
                <a:solidFill>
                  <a:schemeClr val="bg1"/>
                </a:solidFill>
              </a:rPr>
              <a:t>E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chemeClr val="bg1"/>
                </a:solidFill>
              </a:rPr>
              <a:t>And self-consistent </a:t>
            </a:r>
            <a:r>
              <a:rPr lang="en-US" sz="2000" b="0" u="sng" dirty="0">
                <a:solidFill>
                  <a:schemeClr val="bg1"/>
                </a:solidFill>
              </a:rPr>
              <a:t>E</a:t>
            </a:r>
            <a:r>
              <a:rPr lang="en-US" sz="2000" b="0" dirty="0">
                <a:solidFill>
                  <a:schemeClr val="bg1"/>
                </a:solidFill>
              </a:rPr>
              <a:t>lectric field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646384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C1EC92-8E06-C289-611E-7D5DE3F4B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" t="705"/>
          <a:stretch/>
        </p:blipFill>
        <p:spPr>
          <a:xfrm>
            <a:off x="630179" y="1232321"/>
            <a:ext cx="3307309" cy="1339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F23D7-7916-93BD-E90C-90825F3B31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" t="531" b="46971"/>
          <a:stretch/>
        </p:blipFill>
        <p:spPr>
          <a:xfrm>
            <a:off x="5074692" y="1510353"/>
            <a:ext cx="3111050" cy="1442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C13B9D-560F-0909-E5AD-D36494D22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15" t="6270" r="239" b="48170"/>
          <a:stretch/>
        </p:blipFill>
        <p:spPr>
          <a:xfrm>
            <a:off x="6701051" y="3134019"/>
            <a:ext cx="1543204" cy="12551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6634E0C-394F-F12F-1107-106129B95A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72" t="6270" r="48851" b="48170"/>
          <a:stretch/>
        </p:blipFill>
        <p:spPr>
          <a:xfrm>
            <a:off x="4908871" y="3134018"/>
            <a:ext cx="1751373" cy="12661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D0BDA44-A3B5-3F5B-FA22-A15FD46E0EF6}"/>
              </a:ext>
            </a:extLst>
          </p:cNvPr>
          <p:cNvSpPr txBox="1"/>
          <p:nvPr/>
        </p:nvSpPr>
        <p:spPr>
          <a:xfrm rot="16200000">
            <a:off x="8203145" y="2061677"/>
            <a:ext cx="1236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Electric Potential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0D44E4-DDBC-4C68-1E2D-1EB6BBBAC9BF}"/>
              </a:ext>
            </a:extLst>
          </p:cNvPr>
          <p:cNvSpPr txBox="1"/>
          <p:nvPr/>
        </p:nvSpPr>
        <p:spPr>
          <a:xfrm rot="16200000">
            <a:off x="8127919" y="3653523"/>
            <a:ext cx="1383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9.3keV Proton Flux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08D340-4CDB-71DA-4A35-0C2AB1443EA1}"/>
              </a:ext>
            </a:extLst>
          </p:cNvPr>
          <p:cNvSpPr txBox="1"/>
          <p:nvPr/>
        </p:nvSpPr>
        <p:spPr>
          <a:xfrm>
            <a:off x="5914031" y="4423063"/>
            <a:ext cx="1574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Comparing SCE to Weimer E-field model (Yu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05456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RAM-SCBE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chemeClr val="bg1"/>
                </a:solidFill>
              </a:rPr>
              <a:t>Self-consistent Inner Magnetosphere Modeling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646384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D6B6BC-DC4E-25E4-140A-16ABA9EC2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3433" y="986838"/>
            <a:ext cx="3494917" cy="38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0F71B18-07DD-134E-87E4-F11754F9C21B}"/>
              </a:ext>
            </a:extLst>
          </p:cNvPr>
          <p:cNvSpPr txBox="1">
            <a:spLocks/>
          </p:cNvSpPr>
          <p:nvPr/>
        </p:nvSpPr>
        <p:spPr>
          <a:xfrm>
            <a:off x="457200" y="1046423"/>
            <a:ext cx="4229100" cy="355742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50" dirty="0"/>
              <a:t>Coupled physics models</a:t>
            </a:r>
          </a:p>
          <a:p>
            <a:pPr lvl="1"/>
            <a:r>
              <a:rPr lang="en-US" sz="1300" dirty="0"/>
              <a:t>RAM to evolve distribution functions</a:t>
            </a:r>
          </a:p>
          <a:p>
            <a:pPr lvl="1"/>
            <a:r>
              <a:rPr lang="en-US" sz="1300" dirty="0"/>
              <a:t>SCB to find pressure-balanced magnetic field</a:t>
            </a:r>
          </a:p>
          <a:p>
            <a:pPr lvl="1"/>
            <a:r>
              <a:rPr lang="en-US" sz="1300" dirty="0"/>
              <a:t>SCE for self-consistent electric field (not on the graphic yet!)</a:t>
            </a:r>
          </a:p>
          <a:p>
            <a:endParaRPr lang="en-US" sz="1650" dirty="0"/>
          </a:p>
          <a:p>
            <a:r>
              <a:rPr lang="en-US" sz="1600" dirty="0"/>
              <a:t>Magnetic field options</a:t>
            </a:r>
          </a:p>
          <a:p>
            <a:pPr lvl="1"/>
            <a:r>
              <a:rPr lang="en-US" sz="1300" dirty="0"/>
              <a:t>Centered dipole</a:t>
            </a:r>
          </a:p>
          <a:p>
            <a:pPr lvl="1"/>
            <a:r>
              <a:rPr lang="en-US" sz="1300" dirty="0"/>
              <a:t>Empirical field models, e.g., </a:t>
            </a:r>
            <a:r>
              <a:rPr lang="en-US" sz="1300" dirty="0" err="1"/>
              <a:t>Tsyganenko</a:t>
            </a:r>
            <a:r>
              <a:rPr lang="en-US" sz="1300" dirty="0"/>
              <a:t> ‘89, ‘96, ’05</a:t>
            </a:r>
          </a:p>
          <a:p>
            <a:pPr lvl="1"/>
            <a:r>
              <a:rPr lang="en-US" sz="1300" dirty="0"/>
              <a:t>SCB, where outer boundary must be set using one of the above</a:t>
            </a:r>
          </a:p>
          <a:p>
            <a:pPr lvl="1"/>
            <a:r>
              <a:rPr lang="en-US" sz="1300" dirty="0"/>
              <a:t>SCB, with outer boundary from BATSRUS</a:t>
            </a:r>
          </a:p>
          <a:p>
            <a:endParaRPr lang="en-US" sz="1650" dirty="0"/>
          </a:p>
          <a:p>
            <a:r>
              <a:rPr lang="en-US" sz="1650" dirty="0"/>
              <a:t>RAM outer flux boundary</a:t>
            </a:r>
          </a:p>
          <a:p>
            <a:pPr lvl="1"/>
            <a:r>
              <a:rPr lang="en-US" sz="1300" dirty="0"/>
              <a:t>Omnidirectional flux at 6.5 Re from observations</a:t>
            </a:r>
          </a:p>
          <a:p>
            <a:pPr lvl="2"/>
            <a:r>
              <a:rPr lang="en-US" sz="1200" dirty="0"/>
              <a:t>Typically use MPA &amp; SOPA from LANL geosynchronous platforms</a:t>
            </a:r>
          </a:p>
          <a:p>
            <a:pPr lvl="1"/>
            <a:r>
              <a:rPr lang="en-US" sz="1300" dirty="0"/>
              <a:t>Omnidirectional flux from statistical models</a:t>
            </a:r>
          </a:p>
          <a:p>
            <a:pPr lvl="2"/>
            <a:r>
              <a:rPr lang="en-US" sz="1200" dirty="0" err="1"/>
              <a:t>Kp</a:t>
            </a:r>
            <a:r>
              <a:rPr lang="en-US" sz="1200" dirty="0"/>
              <a:t> and </a:t>
            </a:r>
            <a:r>
              <a:rPr lang="en-US" sz="1200" dirty="0" err="1"/>
              <a:t>VBz</a:t>
            </a:r>
            <a:r>
              <a:rPr lang="en-US" sz="1200" dirty="0"/>
              <a:t>-parameterized models by Denton et al.</a:t>
            </a:r>
          </a:p>
          <a:p>
            <a:pPr lvl="1"/>
            <a:r>
              <a:rPr lang="en-US" sz="1300" dirty="0"/>
              <a:t>Calculated from coupled MHD</a:t>
            </a:r>
          </a:p>
          <a:p>
            <a:pPr lvl="1"/>
            <a:endParaRPr lang="en-US" sz="14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4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RAM-SCBE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chemeClr val="bg1"/>
                </a:solidFill>
              </a:rPr>
              <a:t>Self-consistent Inner Magnetosphere Modeling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646384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D6B6BC-DC4E-25E4-140A-16ABA9EC2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3433" y="986838"/>
            <a:ext cx="3494917" cy="382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0F71B18-07DD-134E-87E4-F11754F9C21B}"/>
              </a:ext>
            </a:extLst>
          </p:cNvPr>
          <p:cNvSpPr txBox="1">
            <a:spLocks/>
          </p:cNvSpPr>
          <p:nvPr/>
        </p:nvSpPr>
        <p:spPr>
          <a:xfrm>
            <a:off x="457200" y="1046423"/>
            <a:ext cx="4229100" cy="3557422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Electric Field Models</a:t>
            </a:r>
          </a:p>
          <a:p>
            <a:pPr lvl="1"/>
            <a:r>
              <a:rPr lang="en-US" sz="1100" dirty="0" err="1"/>
              <a:t>Volland</a:t>
            </a:r>
            <a:r>
              <a:rPr lang="en-US" sz="1100" dirty="0"/>
              <a:t>-Stern (</a:t>
            </a:r>
            <a:r>
              <a:rPr lang="en-US" sz="1100" dirty="0" err="1"/>
              <a:t>Kp</a:t>
            </a:r>
            <a:r>
              <a:rPr lang="en-US" sz="1100" dirty="0"/>
              <a:t> parameterized)</a:t>
            </a:r>
          </a:p>
          <a:p>
            <a:pPr lvl="1"/>
            <a:r>
              <a:rPr lang="en-US" sz="1100" dirty="0"/>
              <a:t>Weimer 2000 &amp; 2005</a:t>
            </a:r>
          </a:p>
          <a:p>
            <a:pPr lvl="1"/>
            <a:r>
              <a:rPr lang="en-US" sz="1100" dirty="0"/>
              <a:t>Self-consistent Electric Field</a:t>
            </a:r>
          </a:p>
          <a:p>
            <a:pPr lvl="1"/>
            <a:r>
              <a:rPr lang="en-US" sz="1100" dirty="0"/>
              <a:t>Coupled with SWMF</a:t>
            </a:r>
          </a:p>
          <a:p>
            <a:pPr lvl="1"/>
            <a:endParaRPr lang="en-US" sz="1450" dirty="0"/>
          </a:p>
          <a:p>
            <a:r>
              <a:rPr lang="en-US" sz="1400" dirty="0"/>
              <a:t>Composition Models</a:t>
            </a:r>
          </a:p>
          <a:p>
            <a:pPr lvl="1"/>
            <a:r>
              <a:rPr lang="en-US" sz="1100" dirty="0"/>
              <a:t>Fixed composition ratios</a:t>
            </a:r>
          </a:p>
          <a:p>
            <a:pPr lvl="1"/>
            <a:r>
              <a:rPr lang="en-US" sz="1100" dirty="0"/>
              <a:t>Young et al. (time-varying)</a:t>
            </a:r>
          </a:p>
          <a:p>
            <a:pPr lvl="1"/>
            <a:r>
              <a:rPr lang="en-US" sz="1100" dirty="0"/>
              <a:t>Testing user-specified, time-varying composition</a:t>
            </a:r>
          </a:p>
          <a:p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1347659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54E4AB-BF4F-07CF-BB06-3FEF27E1EB39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754" y="163773"/>
            <a:ext cx="8566246" cy="6934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Visualization and Analysis</a:t>
            </a:r>
            <a:br>
              <a:rPr lang="en-US" sz="1350" i="1" dirty="0">
                <a:solidFill>
                  <a:schemeClr val="bg1"/>
                </a:solidFill>
              </a:rPr>
            </a:br>
            <a:r>
              <a:rPr lang="en-US" sz="2000" b="0" dirty="0">
                <a:solidFill>
                  <a:schemeClr val="bg1"/>
                </a:solidFill>
              </a:rPr>
              <a:t>Post-processing to VTK format 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1646384" y="4752305"/>
            <a:ext cx="12749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0F71B18-07DD-134E-87E4-F11754F9C21B}"/>
              </a:ext>
            </a:extLst>
          </p:cNvPr>
          <p:cNvSpPr txBox="1">
            <a:spLocks/>
          </p:cNvSpPr>
          <p:nvPr/>
        </p:nvSpPr>
        <p:spPr>
          <a:xfrm>
            <a:off x="457200" y="1046423"/>
            <a:ext cx="3464257" cy="3557422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222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0375" indent="-2301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tabLst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317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70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Visualization and Analysis tools for most products provided in </a:t>
            </a:r>
            <a:r>
              <a:rPr lang="en-US" sz="1400" dirty="0" err="1"/>
              <a:t>SpacePy</a:t>
            </a:r>
            <a:endParaRPr lang="en-US" sz="1400" dirty="0"/>
          </a:p>
          <a:p>
            <a:pPr lvl="1"/>
            <a:r>
              <a:rPr lang="en-US" sz="1200" dirty="0"/>
              <a:t>See </a:t>
            </a:r>
            <a:r>
              <a:rPr lang="en-US" sz="1100" dirty="0" err="1">
                <a:latin typeface="Consolas" panose="020B0609020204030204" pitchFamily="49" charset="0"/>
              </a:rPr>
              <a:t>spacepy.pybats.ram</a:t>
            </a:r>
            <a:endParaRPr lang="en-US" sz="1100" dirty="0">
              <a:latin typeface="Consolas" panose="020B0609020204030204" pitchFamily="49" charset="0"/>
            </a:endParaRPr>
          </a:p>
          <a:p>
            <a:pPr lvl="1"/>
            <a:endParaRPr lang="en-US" sz="1200" dirty="0">
              <a:latin typeface="Consolas" panose="020B0609020204030204" pitchFamily="49" charset="0"/>
            </a:endParaRPr>
          </a:p>
          <a:p>
            <a:r>
              <a:rPr lang="en-US" sz="1400" dirty="0"/>
              <a:t>Postprocessing tools generate VTK products from RAM-SCB restart files</a:t>
            </a:r>
          </a:p>
          <a:p>
            <a:pPr lvl="1"/>
            <a:r>
              <a:rPr lang="en-US" sz="1100" dirty="0"/>
              <a:t>VTK is open-source and compatible with tools such as </a:t>
            </a:r>
            <a:r>
              <a:rPr lang="en-US" sz="1100" dirty="0" err="1"/>
              <a:t>ParaView</a:t>
            </a:r>
            <a:r>
              <a:rPr lang="en-US" sz="1100" dirty="0"/>
              <a:t>, </a:t>
            </a:r>
            <a:r>
              <a:rPr lang="en-US" sz="1100" dirty="0" err="1"/>
              <a:t>VisIt</a:t>
            </a:r>
            <a:r>
              <a:rPr lang="en-US" sz="1100" dirty="0"/>
              <a:t>, </a:t>
            </a:r>
            <a:r>
              <a:rPr lang="en-US" sz="1100" dirty="0" err="1"/>
              <a:t>PyVista</a:t>
            </a:r>
            <a:r>
              <a:rPr lang="en-US" sz="1100" dirty="0"/>
              <a:t>, </a:t>
            </a:r>
            <a:r>
              <a:rPr lang="en-US" sz="1100" dirty="0" err="1"/>
              <a:t>MayaVi</a:t>
            </a:r>
            <a:r>
              <a:rPr lang="en-US" sz="1100" dirty="0"/>
              <a:t>, and more…</a:t>
            </a:r>
          </a:p>
          <a:p>
            <a:pPr lvl="1"/>
            <a:r>
              <a:rPr lang="en-US" sz="1100" dirty="0"/>
              <a:t>Ecosystem includes interactive tools and underlying visualization libraries</a:t>
            </a:r>
          </a:p>
          <a:p>
            <a:pPr lvl="1"/>
            <a:r>
              <a:rPr lang="en-US" sz="1100" dirty="0"/>
              <a:t>Allows scripted generation of high-quality 3D visualizations</a:t>
            </a:r>
          </a:p>
          <a:p>
            <a:pPr lvl="1"/>
            <a:r>
              <a:rPr lang="en-US" sz="1100" dirty="0"/>
              <a:t>VTK includes analysis tools, including field line tracing, extracting cut-throughs</a:t>
            </a:r>
          </a:p>
          <a:p>
            <a:pPr lvl="1"/>
            <a:r>
              <a:rPr lang="en-US" sz="1100" dirty="0" err="1"/>
              <a:t>ParaView</a:t>
            </a:r>
            <a:r>
              <a:rPr lang="en-US" sz="1100" dirty="0"/>
              <a:t> includes additional tools/plugins. For example, TTK plugin enables direct topological analysis.</a:t>
            </a:r>
          </a:p>
          <a:p>
            <a:endParaRPr lang="en-US" sz="1650" dirty="0"/>
          </a:p>
        </p:txBody>
      </p:sp>
      <p:pic>
        <p:nvPicPr>
          <p:cNvPr id="4" name="Picture 3" descr="A picture containing text, screenshot, vector graphics&#10;&#10;Description automatically generated">
            <a:extLst>
              <a:ext uri="{FF2B5EF4-FFF2-40B4-BE49-F238E27FC236}">
                <a16:creationId xmlns:a16="http://schemas.microsoft.com/office/drawing/2014/main" id="{3EF2B95B-A568-17A3-FCA2-C765DECE7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34" t="24957" r="27363" b="36462"/>
          <a:stretch/>
        </p:blipFill>
        <p:spPr>
          <a:xfrm>
            <a:off x="4449168" y="1198443"/>
            <a:ext cx="4517409" cy="1574042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E7437CA-693F-6240-9A03-8DA060A30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5" t="24460" r="27562" b="35660"/>
          <a:stretch/>
        </p:blipFill>
        <p:spPr>
          <a:xfrm>
            <a:off x="4430968" y="3101839"/>
            <a:ext cx="4517409" cy="1627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C2191A-1590-8DCE-7877-D437E34B63DC}"/>
              </a:ext>
            </a:extLst>
          </p:cNvPr>
          <p:cNvSpPr txBox="1"/>
          <p:nvPr/>
        </p:nvSpPr>
        <p:spPr>
          <a:xfrm>
            <a:off x="6330149" y="1043394"/>
            <a:ext cx="992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Dipole Field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7091EF-28D7-5D64-26AD-4FF3C964F8FE}"/>
              </a:ext>
            </a:extLst>
          </p:cNvPr>
          <p:cNvSpPr txBox="1"/>
          <p:nvPr/>
        </p:nvSpPr>
        <p:spPr>
          <a:xfrm>
            <a:off x="6012470" y="301843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SCB (T89 Boundary)</a:t>
            </a:r>
          </a:p>
        </p:txBody>
      </p:sp>
    </p:spTree>
    <p:extLst>
      <p:ext uri="{BB962C8B-B14F-4D97-AF65-F5344CB8AC3E}">
        <p14:creationId xmlns:p14="http://schemas.microsoft.com/office/powerpoint/2010/main" val="155719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BB067-E3EE-4D03-8E61-D5CB14D5C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87169"/>
            <a:ext cx="4523368" cy="66915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Open-Source Software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308CB8-D7A9-4546-AB11-F0C52B53B8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199" y="731520"/>
            <a:ext cx="4706293" cy="360711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1400" dirty="0">
                <a:latin typeface="Arial"/>
                <a:cs typeface="Arial"/>
              </a:rPr>
              <a:t>RAM-SCB-E is provided as open-source software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Repository at </a:t>
            </a:r>
            <a:r>
              <a:rPr lang="en-US" sz="1200" dirty="0">
                <a:latin typeface="Arial"/>
                <a:cs typeface="Arial"/>
                <a:hlinkClick r:id="rId2"/>
              </a:rPr>
              <a:t>https://github.com/lanl/RAM-SCB</a:t>
            </a:r>
            <a:endParaRPr lang="en-US" sz="1200" dirty="0">
              <a:latin typeface="Arial"/>
              <a:cs typeface="Arial"/>
            </a:endParaRPr>
          </a:p>
          <a:p>
            <a:pPr lvl="1"/>
            <a:r>
              <a:rPr lang="en-US" sz="1200" dirty="0">
                <a:latin typeface="Arial"/>
                <a:cs typeface="Arial"/>
              </a:rPr>
              <a:t>3-clause BSD license</a:t>
            </a:r>
          </a:p>
          <a:p>
            <a:pPr lvl="1"/>
            <a:endParaRPr lang="en-US" sz="6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Portable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Fortran 2008 (with some legacy F77 models included)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Leverages SWMF build system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Reduced dependencies from previous versions</a:t>
            </a:r>
          </a:p>
          <a:p>
            <a:pPr lvl="1"/>
            <a:endParaRPr lang="en-US" sz="7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Shared-memory Parallel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RAM species run in parallel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Field traces, integration, etc. in SCB run in parallel</a:t>
            </a:r>
          </a:p>
          <a:p>
            <a:pPr lvl="1"/>
            <a:endParaRPr lang="en-US" sz="7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Modern development workflow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Version control using git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Contributions via pull requests from feature branches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Continuous integration using </a:t>
            </a:r>
            <a:r>
              <a:rPr lang="en-US" sz="1200" dirty="0" err="1">
                <a:latin typeface="Arial"/>
                <a:cs typeface="Arial"/>
              </a:rPr>
              <a:t>Github</a:t>
            </a:r>
            <a:r>
              <a:rPr lang="en-US" sz="1200" dirty="0">
                <a:latin typeface="Arial"/>
                <a:cs typeface="Arial"/>
              </a:rPr>
              <a:t> Actions</a:t>
            </a:r>
          </a:p>
          <a:p>
            <a:pPr lvl="1"/>
            <a:r>
              <a:rPr lang="en-US" sz="1200" dirty="0">
                <a:latin typeface="Arial"/>
                <a:cs typeface="Arial"/>
              </a:rPr>
              <a:t>Docker builds since 2017</a:t>
            </a:r>
          </a:p>
          <a:p>
            <a:pPr lvl="1"/>
            <a:endParaRPr lang="en-US" sz="1200" dirty="0">
              <a:latin typeface="Arial"/>
              <a:cs typeface="Arial"/>
            </a:endParaRPr>
          </a:p>
          <a:p>
            <a:pPr lvl="1"/>
            <a:endParaRPr lang="en-US" sz="12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1CDC8-8D7D-2BEC-CA58-4D653DD6F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48" y="0"/>
            <a:ext cx="35233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0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D5995E-D84B-522D-4F25-BDC76B53E906}"/>
              </a:ext>
            </a:extLst>
          </p:cNvPr>
          <p:cNvSpPr/>
          <p:nvPr/>
        </p:nvSpPr>
        <p:spPr>
          <a:xfrm>
            <a:off x="0" y="0"/>
            <a:ext cx="9144000" cy="8826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062"/>
            <a:ext cx="8229600" cy="666276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Coupling with SHIELDS/SWMF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200" b="0" dirty="0">
                <a:solidFill>
                  <a:schemeClr val="bg1"/>
                </a:solidFill>
              </a:rPr>
              <a:t>RAM-SCBE as a drop-in IM component in SWMF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328382"/>
            <a:ext cx="4229100" cy="2993409"/>
          </a:xfrm>
        </p:spPr>
        <p:txBody>
          <a:bodyPr>
            <a:normAutofit/>
          </a:bodyPr>
          <a:lstStyle/>
          <a:p>
            <a:r>
              <a:rPr lang="en-US" sz="1400" dirty="0"/>
              <a:t>Coupled physics models</a:t>
            </a:r>
          </a:p>
          <a:p>
            <a:pPr lvl="1"/>
            <a:r>
              <a:rPr lang="en-US" sz="1200" dirty="0"/>
              <a:t>Global MHD: BATSRUS</a:t>
            </a:r>
          </a:p>
          <a:p>
            <a:pPr lvl="1"/>
            <a:r>
              <a:rPr lang="en-US" sz="1200" dirty="0"/>
              <a:t>Ionospheric electrodynamics: RIM</a:t>
            </a:r>
          </a:p>
          <a:p>
            <a:pPr lvl="1"/>
            <a:r>
              <a:rPr lang="en-US" sz="1200" dirty="0"/>
              <a:t>Inner magnetosphere: RAM-SCB </a:t>
            </a:r>
          </a:p>
          <a:p>
            <a:pPr lvl="1"/>
            <a:endParaRPr lang="en-US" sz="1500" dirty="0"/>
          </a:p>
          <a:p>
            <a:r>
              <a:rPr lang="en-US" sz="1400" dirty="0"/>
              <a:t>Driven by solar wind state at upstream boundary</a:t>
            </a:r>
          </a:p>
          <a:p>
            <a:pPr lvl="1"/>
            <a:r>
              <a:rPr lang="en-US" sz="1200" dirty="0"/>
              <a:t>Geospace model boundary at 32R</a:t>
            </a:r>
            <a:r>
              <a:rPr lang="en-US" sz="1200" baseline="-25000" dirty="0"/>
              <a:t>E</a:t>
            </a:r>
            <a:r>
              <a:rPr lang="en-US" sz="1200" dirty="0"/>
              <a:t> upstream</a:t>
            </a:r>
          </a:p>
          <a:p>
            <a:pPr lvl="1"/>
            <a:r>
              <a:rPr lang="en-US" sz="1200" dirty="0"/>
              <a:t>Provides required boundary conditions for RAM-SCB</a:t>
            </a:r>
          </a:p>
          <a:p>
            <a:pPr lvl="1"/>
            <a:endParaRPr lang="en-US" sz="1500" dirty="0"/>
          </a:p>
          <a:p>
            <a:r>
              <a:rPr lang="en-US" sz="1400" dirty="0"/>
              <a:t>For details see Welling et al., 2018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1432" r="1342" b="988"/>
          <a:stretch/>
        </p:blipFill>
        <p:spPr>
          <a:xfrm>
            <a:off x="4989227" y="1328382"/>
            <a:ext cx="3760389" cy="30525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7982568" y="3308859"/>
            <a:ext cx="19315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Figure: Welling et al., 2018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DB6D2190-7503-AB05-2383-BC31A2DF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209" y="59423"/>
            <a:ext cx="708388" cy="79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798517B3-28AA-6886-AEB8-8D55AFBF02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" r="2608"/>
          <a:stretch/>
        </p:blipFill>
        <p:spPr bwMode="auto">
          <a:xfrm>
            <a:off x="8816393" y="59423"/>
            <a:ext cx="263624" cy="35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391986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C1"/>
      </a:accent1>
      <a:accent2>
        <a:srgbClr val="FF9128"/>
      </a:accent2>
      <a:accent3>
        <a:srgbClr val="CCD0E1"/>
      </a:accent3>
      <a:accent4>
        <a:srgbClr val="00A963"/>
      </a:accent4>
      <a:accent5>
        <a:srgbClr val="69C3FF"/>
      </a:accent5>
      <a:accent6>
        <a:srgbClr val="EB0E1D"/>
      </a:accent6>
      <a:hlink>
        <a:srgbClr val="69C3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28472</TotalTime>
  <Words>1296</Words>
  <Application>Microsoft Office PowerPoint</Application>
  <PresentationFormat>On-screen Show (16:9)</PresentationFormat>
  <Paragraphs>197</Paragraphs>
  <Slides>14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Acumin Pro</vt:lpstr>
      <vt:lpstr>Arial</vt:lpstr>
      <vt:lpstr>Avenir Next LT Pro</vt:lpstr>
      <vt:lpstr>Calibri</vt:lpstr>
      <vt:lpstr>Consolas</vt:lpstr>
      <vt:lpstr>System Font Regular</vt:lpstr>
      <vt:lpstr>Wingdings</vt:lpstr>
      <vt:lpstr>Main</vt:lpstr>
      <vt:lpstr>Custom Design</vt:lpstr>
      <vt:lpstr>1_Main</vt:lpstr>
      <vt:lpstr>Equation</vt:lpstr>
      <vt:lpstr>RAM-SCB-E: Self-consistent Inner Magnetosphere Modeling</vt:lpstr>
      <vt:lpstr>RAM-SCB-E Ring current - Atmosphere interactions Model</vt:lpstr>
      <vt:lpstr>RAM-SCB-E With Self-Consistent magnetic (B) field </vt:lpstr>
      <vt:lpstr>RAM-SCB-E And self-consistent Electric field </vt:lpstr>
      <vt:lpstr>RAM-SCBE Self-consistent Inner Magnetosphere Modeling </vt:lpstr>
      <vt:lpstr>RAM-SCBE Self-consistent Inner Magnetosphere Modeling </vt:lpstr>
      <vt:lpstr>Visualization and Analysis Post-processing to VTK format </vt:lpstr>
      <vt:lpstr>PowerPoint Presentation</vt:lpstr>
      <vt:lpstr>Coupling with SHIELDS/SWMF RAM-SCBE as a drop-in IM component in SWMF</vt:lpstr>
      <vt:lpstr>Data Assimilation Using data to improve nowcast/hindcast states</vt:lpstr>
      <vt:lpstr>Real Time Prediction and Forecasting SHIELDS-RC provides nowcasts and short-range forecasts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Steven Morley</cp:lastModifiedBy>
  <cp:revision>256</cp:revision>
  <dcterms:created xsi:type="dcterms:W3CDTF">2020-12-17T00:35:24Z</dcterms:created>
  <dcterms:modified xsi:type="dcterms:W3CDTF">2022-06-08T23:58:55Z</dcterms:modified>
</cp:coreProperties>
</file>