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3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4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5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6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7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8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4"/>
    <p:sldMasterId id="2147483684" r:id="rId5"/>
    <p:sldMasterId id="2147483686" r:id="rId6"/>
    <p:sldMasterId id="2147483660" r:id="rId7"/>
    <p:sldMasterId id="2147483692" r:id="rId8"/>
    <p:sldMasterId id="2147483698" r:id="rId9"/>
    <p:sldMasterId id="2147483704" r:id="rId10"/>
    <p:sldMasterId id="2147483716" r:id="rId11"/>
    <p:sldMasterId id="2147483722" r:id="rId12"/>
  </p:sldMasterIdLst>
  <p:notesMasterIdLst>
    <p:notesMasterId r:id="rId23"/>
  </p:notesMasterIdLst>
  <p:sldIdLst>
    <p:sldId id="256" r:id="rId13"/>
    <p:sldId id="257" r:id="rId14"/>
    <p:sldId id="483" r:id="rId15"/>
    <p:sldId id="258" r:id="rId16"/>
    <p:sldId id="484" r:id="rId17"/>
    <p:sldId id="485" r:id="rId18"/>
    <p:sldId id="486" r:id="rId19"/>
    <p:sldId id="487" r:id="rId20"/>
    <p:sldId id="488" r:id="rId21"/>
    <p:sldId id="259" r:id="rId22"/>
  </p:sldIdLst>
  <p:sldSz cx="9144000" cy="5143500" type="screen16x9"/>
  <p:notesSz cx="6858000" cy="9144000"/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42092"/>
    <a:srgbClr val="00FA00"/>
    <a:srgbClr val="0432FF"/>
    <a:srgbClr val="0064B1"/>
    <a:srgbClr val="F58025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57836CC-A5A0-5E40-95B2-D2AEF39C40CE}" v="997" dt="2022-06-08T03:25:00.47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876"/>
    <p:restoredTop sz="96197"/>
  </p:normalViewPr>
  <p:slideViewPr>
    <p:cSldViewPr snapToGrid="0" snapToObjects="1">
      <p:cViewPr varScale="1">
        <p:scale>
          <a:sx n="115" d="100"/>
          <a:sy n="115" d="100"/>
        </p:scale>
        <p:origin x="280" y="90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9.xml"/><Relationship Id="rId7" Type="http://schemas.openxmlformats.org/officeDocument/2006/relationships/slideMaster" Target="slideMasters/slideMaster4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5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3.xml"/><Relationship Id="rId23" Type="http://schemas.openxmlformats.org/officeDocument/2006/relationships/notesMaster" Target="notesMasters/notesMaster1.xml"/><Relationship Id="rId28" Type="http://schemas.microsoft.com/office/2016/11/relationships/changesInfo" Target="changesInfos/changesInfo1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7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Welling, Daniel T" userId="0672f050-f085-44cd-82f7-46ff21f999d8" providerId="ADAL" clId="{A57836CC-A5A0-5E40-95B2-D2AEF39C40CE}"/>
    <pc:docChg chg="undo redo custSel addSld delSld modSld">
      <pc:chgData name="Welling, Daniel T" userId="0672f050-f085-44cd-82f7-46ff21f999d8" providerId="ADAL" clId="{A57836CC-A5A0-5E40-95B2-D2AEF39C40CE}" dt="2022-06-08T03:25:00.472" v="4285"/>
      <pc:docMkLst>
        <pc:docMk/>
      </pc:docMkLst>
      <pc:sldChg chg="addSp modSp mod">
        <pc:chgData name="Welling, Daniel T" userId="0672f050-f085-44cd-82f7-46ff21f999d8" providerId="ADAL" clId="{A57836CC-A5A0-5E40-95B2-D2AEF39C40CE}" dt="2022-06-07T15:12:56.179" v="1845" actId="14100"/>
        <pc:sldMkLst>
          <pc:docMk/>
          <pc:sldMk cId="1694314962" sldId="256"/>
        </pc:sldMkLst>
        <pc:picChg chg="mod">
          <ac:chgData name="Welling, Daniel T" userId="0672f050-f085-44cd-82f7-46ff21f999d8" providerId="ADAL" clId="{A57836CC-A5A0-5E40-95B2-D2AEF39C40CE}" dt="2022-06-07T15:12:56.179" v="1845" actId="14100"/>
          <ac:picMkLst>
            <pc:docMk/>
            <pc:sldMk cId="1694314962" sldId="256"/>
            <ac:picMk id="5" creationId="{BEBC2C9D-5A5A-7342-9438-91BD730DFA25}"/>
          </ac:picMkLst>
        </pc:picChg>
        <pc:picChg chg="add mod">
          <ac:chgData name="Welling, Daniel T" userId="0672f050-f085-44cd-82f7-46ff21f999d8" providerId="ADAL" clId="{A57836CC-A5A0-5E40-95B2-D2AEF39C40CE}" dt="2022-06-07T13:40:40.931" v="36" actId="1038"/>
          <ac:picMkLst>
            <pc:docMk/>
            <pc:sldMk cId="1694314962" sldId="256"/>
            <ac:picMk id="6" creationId="{09D9DCDF-FC44-ED98-B836-C0521196B859}"/>
          </ac:picMkLst>
        </pc:picChg>
        <pc:picChg chg="add mod">
          <ac:chgData name="Welling, Daniel T" userId="0672f050-f085-44cd-82f7-46ff21f999d8" providerId="ADAL" clId="{A57836CC-A5A0-5E40-95B2-D2AEF39C40CE}" dt="2022-06-07T13:40:38.355" v="30" actId="1037"/>
          <ac:picMkLst>
            <pc:docMk/>
            <pc:sldMk cId="1694314962" sldId="256"/>
            <ac:picMk id="7" creationId="{149DAECA-C9EF-EDA7-042D-E5F05AF9C11D}"/>
          </ac:picMkLst>
        </pc:picChg>
      </pc:sldChg>
      <pc:sldChg chg="addSp delSp modSp mod delAnim modAnim">
        <pc:chgData name="Welling, Daniel T" userId="0672f050-f085-44cd-82f7-46ff21f999d8" providerId="ADAL" clId="{A57836CC-A5A0-5E40-95B2-D2AEF39C40CE}" dt="2022-06-07T14:05:32.142" v="619"/>
        <pc:sldMkLst>
          <pc:docMk/>
          <pc:sldMk cId="220059737" sldId="257"/>
        </pc:sldMkLst>
        <pc:spChg chg="mod">
          <ac:chgData name="Welling, Daniel T" userId="0672f050-f085-44cd-82f7-46ff21f999d8" providerId="ADAL" clId="{A57836CC-A5A0-5E40-95B2-D2AEF39C40CE}" dt="2022-06-07T13:45:20.250" v="102" actId="1076"/>
          <ac:spMkLst>
            <pc:docMk/>
            <pc:sldMk cId="220059737" sldId="257"/>
            <ac:spMk id="4" creationId="{29743A62-5FF0-0D6B-1DAB-D408606A77E4}"/>
          </ac:spMkLst>
        </pc:spChg>
        <pc:spChg chg="add del mod">
          <ac:chgData name="Welling, Daniel T" userId="0672f050-f085-44cd-82f7-46ff21f999d8" providerId="ADAL" clId="{A57836CC-A5A0-5E40-95B2-D2AEF39C40CE}" dt="2022-06-07T13:39:09.364" v="5"/>
          <ac:spMkLst>
            <pc:docMk/>
            <pc:sldMk cId="220059737" sldId="257"/>
            <ac:spMk id="7" creationId="{35D327F4-DDCA-F53A-311B-73E4BEFC5D78}"/>
          </ac:spMkLst>
        </pc:spChg>
        <pc:spChg chg="add del mod">
          <ac:chgData name="Welling, Daniel T" userId="0672f050-f085-44cd-82f7-46ff21f999d8" providerId="ADAL" clId="{A57836CC-A5A0-5E40-95B2-D2AEF39C40CE}" dt="2022-06-07T13:39:09.364" v="5"/>
          <ac:spMkLst>
            <pc:docMk/>
            <pc:sldMk cId="220059737" sldId="257"/>
            <ac:spMk id="15" creationId="{00E5D221-3C1D-DF35-2718-2243B98548A2}"/>
          </ac:spMkLst>
        </pc:spChg>
        <pc:spChg chg="add del mod">
          <ac:chgData name="Welling, Daniel T" userId="0672f050-f085-44cd-82f7-46ff21f999d8" providerId="ADAL" clId="{A57836CC-A5A0-5E40-95B2-D2AEF39C40CE}" dt="2022-06-07T13:39:09.364" v="5"/>
          <ac:spMkLst>
            <pc:docMk/>
            <pc:sldMk cId="220059737" sldId="257"/>
            <ac:spMk id="17" creationId="{34CDC293-FEF3-F072-257D-F91FA50B6C9E}"/>
          </ac:spMkLst>
        </pc:spChg>
        <pc:spChg chg="add del mod">
          <ac:chgData name="Welling, Daniel T" userId="0672f050-f085-44cd-82f7-46ff21f999d8" providerId="ADAL" clId="{A57836CC-A5A0-5E40-95B2-D2AEF39C40CE}" dt="2022-06-07T13:39:09.364" v="5"/>
          <ac:spMkLst>
            <pc:docMk/>
            <pc:sldMk cId="220059737" sldId="257"/>
            <ac:spMk id="18" creationId="{56BC3428-5658-32BB-3144-97A784074F7C}"/>
          </ac:spMkLst>
        </pc:spChg>
        <pc:spChg chg="add del mod">
          <ac:chgData name="Welling, Daniel T" userId="0672f050-f085-44cd-82f7-46ff21f999d8" providerId="ADAL" clId="{A57836CC-A5A0-5E40-95B2-D2AEF39C40CE}" dt="2022-06-07T13:39:09.364" v="5"/>
          <ac:spMkLst>
            <pc:docMk/>
            <pc:sldMk cId="220059737" sldId="257"/>
            <ac:spMk id="19" creationId="{3A30321C-61B5-2656-18CA-01307F6AE83B}"/>
          </ac:spMkLst>
        </pc:spChg>
        <pc:spChg chg="add del mod">
          <ac:chgData name="Welling, Daniel T" userId="0672f050-f085-44cd-82f7-46ff21f999d8" providerId="ADAL" clId="{A57836CC-A5A0-5E40-95B2-D2AEF39C40CE}" dt="2022-06-07T13:39:09.364" v="5"/>
          <ac:spMkLst>
            <pc:docMk/>
            <pc:sldMk cId="220059737" sldId="257"/>
            <ac:spMk id="20" creationId="{58958B2B-B828-A67D-70DA-3BA8EE270B4B}"/>
          </ac:spMkLst>
        </pc:spChg>
        <pc:spChg chg="add del mod">
          <ac:chgData name="Welling, Daniel T" userId="0672f050-f085-44cd-82f7-46ff21f999d8" providerId="ADAL" clId="{A57836CC-A5A0-5E40-95B2-D2AEF39C40CE}" dt="2022-06-07T13:39:09.364" v="5"/>
          <ac:spMkLst>
            <pc:docMk/>
            <pc:sldMk cId="220059737" sldId="257"/>
            <ac:spMk id="21" creationId="{A61F469A-D813-7A44-D3B4-35A9146EBCC5}"/>
          </ac:spMkLst>
        </pc:spChg>
        <pc:spChg chg="add del mod">
          <ac:chgData name="Welling, Daniel T" userId="0672f050-f085-44cd-82f7-46ff21f999d8" providerId="ADAL" clId="{A57836CC-A5A0-5E40-95B2-D2AEF39C40CE}" dt="2022-06-07T13:39:09.364" v="5"/>
          <ac:spMkLst>
            <pc:docMk/>
            <pc:sldMk cId="220059737" sldId="257"/>
            <ac:spMk id="22" creationId="{3A4DE1F0-C319-2258-29B1-3253E5E55C93}"/>
          </ac:spMkLst>
        </pc:spChg>
        <pc:spChg chg="add del mod">
          <ac:chgData name="Welling, Daniel T" userId="0672f050-f085-44cd-82f7-46ff21f999d8" providerId="ADAL" clId="{A57836CC-A5A0-5E40-95B2-D2AEF39C40CE}" dt="2022-06-07T13:39:09.364" v="5"/>
          <ac:spMkLst>
            <pc:docMk/>
            <pc:sldMk cId="220059737" sldId="257"/>
            <ac:spMk id="23" creationId="{3B7C79D4-0B07-B940-4B7B-9970375D60F7}"/>
          </ac:spMkLst>
        </pc:spChg>
        <pc:spChg chg="add del mod">
          <ac:chgData name="Welling, Daniel T" userId="0672f050-f085-44cd-82f7-46ff21f999d8" providerId="ADAL" clId="{A57836CC-A5A0-5E40-95B2-D2AEF39C40CE}" dt="2022-06-07T13:39:09.364" v="5"/>
          <ac:spMkLst>
            <pc:docMk/>
            <pc:sldMk cId="220059737" sldId="257"/>
            <ac:spMk id="24" creationId="{B4DC55DD-F4D4-B2A1-E7D3-533038D4CE32}"/>
          </ac:spMkLst>
        </pc:spChg>
        <pc:spChg chg="add del mod">
          <ac:chgData name="Welling, Daniel T" userId="0672f050-f085-44cd-82f7-46ff21f999d8" providerId="ADAL" clId="{A57836CC-A5A0-5E40-95B2-D2AEF39C40CE}" dt="2022-06-07T13:39:09.364" v="5"/>
          <ac:spMkLst>
            <pc:docMk/>
            <pc:sldMk cId="220059737" sldId="257"/>
            <ac:spMk id="25" creationId="{DE6B57A5-B02C-BB07-CC0E-02EA275BAC53}"/>
          </ac:spMkLst>
        </pc:spChg>
        <pc:spChg chg="add del mod">
          <ac:chgData name="Welling, Daniel T" userId="0672f050-f085-44cd-82f7-46ff21f999d8" providerId="ADAL" clId="{A57836CC-A5A0-5E40-95B2-D2AEF39C40CE}" dt="2022-06-07T13:39:09.364" v="5"/>
          <ac:spMkLst>
            <pc:docMk/>
            <pc:sldMk cId="220059737" sldId="257"/>
            <ac:spMk id="26" creationId="{A57017BF-8BEC-81C1-FA98-66174BF54CF6}"/>
          </ac:spMkLst>
        </pc:spChg>
        <pc:spChg chg="add del mod">
          <ac:chgData name="Welling, Daniel T" userId="0672f050-f085-44cd-82f7-46ff21f999d8" providerId="ADAL" clId="{A57836CC-A5A0-5E40-95B2-D2AEF39C40CE}" dt="2022-06-07T13:39:09.364" v="5"/>
          <ac:spMkLst>
            <pc:docMk/>
            <pc:sldMk cId="220059737" sldId="257"/>
            <ac:spMk id="27" creationId="{758F71BE-D7C1-B953-FF47-6BE81D7F917E}"/>
          </ac:spMkLst>
        </pc:spChg>
        <pc:spChg chg="add del mod">
          <ac:chgData name="Welling, Daniel T" userId="0672f050-f085-44cd-82f7-46ff21f999d8" providerId="ADAL" clId="{A57836CC-A5A0-5E40-95B2-D2AEF39C40CE}" dt="2022-06-07T13:39:09.364" v="5"/>
          <ac:spMkLst>
            <pc:docMk/>
            <pc:sldMk cId="220059737" sldId="257"/>
            <ac:spMk id="33" creationId="{BB4A9FAF-9DE7-CB73-511F-4346AA0B8419}"/>
          </ac:spMkLst>
        </pc:spChg>
        <pc:spChg chg="add del mod">
          <ac:chgData name="Welling, Daniel T" userId="0672f050-f085-44cd-82f7-46ff21f999d8" providerId="ADAL" clId="{A57836CC-A5A0-5E40-95B2-D2AEF39C40CE}" dt="2022-06-07T13:39:09.364" v="5"/>
          <ac:spMkLst>
            <pc:docMk/>
            <pc:sldMk cId="220059737" sldId="257"/>
            <ac:spMk id="36" creationId="{6F51C084-694E-273B-3AF6-BA1C61DB24E6}"/>
          </ac:spMkLst>
        </pc:spChg>
        <pc:spChg chg="add del mod">
          <ac:chgData name="Welling, Daniel T" userId="0672f050-f085-44cd-82f7-46ff21f999d8" providerId="ADAL" clId="{A57836CC-A5A0-5E40-95B2-D2AEF39C40CE}" dt="2022-06-07T13:39:09.364" v="5"/>
          <ac:spMkLst>
            <pc:docMk/>
            <pc:sldMk cId="220059737" sldId="257"/>
            <ac:spMk id="39" creationId="{FA141F58-6AFA-EBF8-5B91-965A9BDF91C9}"/>
          </ac:spMkLst>
        </pc:spChg>
        <pc:spChg chg="add mod">
          <ac:chgData name="Welling, Daniel T" userId="0672f050-f085-44cd-82f7-46ff21f999d8" providerId="ADAL" clId="{A57836CC-A5A0-5E40-95B2-D2AEF39C40CE}" dt="2022-06-07T14:04:51.040" v="614" actId="255"/>
          <ac:spMkLst>
            <pc:docMk/>
            <pc:sldMk cId="220059737" sldId="257"/>
            <ac:spMk id="41" creationId="{3C2CBE54-60AA-62C3-F394-DA8AF576942A}"/>
          </ac:spMkLst>
        </pc:spChg>
        <pc:spChg chg="add mod">
          <ac:chgData name="Welling, Daniel T" userId="0672f050-f085-44cd-82f7-46ff21f999d8" providerId="ADAL" clId="{A57836CC-A5A0-5E40-95B2-D2AEF39C40CE}" dt="2022-06-07T14:04:57.968" v="615" actId="255"/>
          <ac:spMkLst>
            <pc:docMk/>
            <pc:sldMk cId="220059737" sldId="257"/>
            <ac:spMk id="42" creationId="{95B3F78D-5D70-B644-F729-D791D26E085F}"/>
          </ac:spMkLst>
        </pc:spChg>
        <pc:spChg chg="add mod">
          <ac:chgData name="Welling, Daniel T" userId="0672f050-f085-44cd-82f7-46ff21f999d8" providerId="ADAL" clId="{A57836CC-A5A0-5E40-95B2-D2AEF39C40CE}" dt="2022-06-07T14:05:20.273" v="617" actId="255"/>
          <ac:spMkLst>
            <pc:docMk/>
            <pc:sldMk cId="220059737" sldId="257"/>
            <ac:spMk id="43" creationId="{2ADA46CD-78D4-0A3F-F0B3-6A3239D67337}"/>
          </ac:spMkLst>
        </pc:spChg>
        <pc:spChg chg="add mod">
          <ac:chgData name="Welling, Daniel T" userId="0672f050-f085-44cd-82f7-46ff21f999d8" providerId="ADAL" clId="{A57836CC-A5A0-5E40-95B2-D2AEF39C40CE}" dt="2022-06-07T14:04:51.040" v="614" actId="255"/>
          <ac:spMkLst>
            <pc:docMk/>
            <pc:sldMk cId="220059737" sldId="257"/>
            <ac:spMk id="44" creationId="{9714A4BE-6B1B-DEF4-089D-0421701D9351}"/>
          </ac:spMkLst>
        </pc:spChg>
        <pc:spChg chg="add mod">
          <ac:chgData name="Welling, Daniel T" userId="0672f050-f085-44cd-82f7-46ff21f999d8" providerId="ADAL" clId="{A57836CC-A5A0-5E40-95B2-D2AEF39C40CE}" dt="2022-06-07T14:04:57.968" v="615" actId="255"/>
          <ac:spMkLst>
            <pc:docMk/>
            <pc:sldMk cId="220059737" sldId="257"/>
            <ac:spMk id="45" creationId="{592E24B8-7803-EA33-2119-FFBEBF58F031}"/>
          </ac:spMkLst>
        </pc:spChg>
        <pc:spChg chg="add mod">
          <ac:chgData name="Welling, Daniel T" userId="0672f050-f085-44cd-82f7-46ff21f999d8" providerId="ADAL" clId="{A57836CC-A5A0-5E40-95B2-D2AEF39C40CE}" dt="2022-06-07T14:05:20.273" v="617" actId="255"/>
          <ac:spMkLst>
            <pc:docMk/>
            <pc:sldMk cId="220059737" sldId="257"/>
            <ac:spMk id="46" creationId="{95D0EC0D-BA1A-B283-E627-CB60FA42EFB5}"/>
          </ac:spMkLst>
        </pc:spChg>
        <pc:spChg chg="add del mod">
          <ac:chgData name="Welling, Daniel T" userId="0672f050-f085-44cd-82f7-46ff21f999d8" providerId="ADAL" clId="{A57836CC-A5A0-5E40-95B2-D2AEF39C40CE}" dt="2022-06-07T13:43:46.349" v="69" actId="478"/>
          <ac:spMkLst>
            <pc:docMk/>
            <pc:sldMk cId="220059737" sldId="257"/>
            <ac:spMk id="47" creationId="{BE5B64E4-1F9B-F64F-986D-B0E3A9B679B9}"/>
          </ac:spMkLst>
        </pc:spChg>
        <pc:spChg chg="add del mod">
          <ac:chgData name="Welling, Daniel T" userId="0672f050-f085-44cd-82f7-46ff21f999d8" providerId="ADAL" clId="{A57836CC-A5A0-5E40-95B2-D2AEF39C40CE}" dt="2022-06-07T13:44:50.708" v="97" actId="478"/>
          <ac:spMkLst>
            <pc:docMk/>
            <pc:sldMk cId="220059737" sldId="257"/>
            <ac:spMk id="48" creationId="{EC766505-37A2-F47A-F633-5A58449DF029}"/>
          </ac:spMkLst>
        </pc:spChg>
        <pc:spChg chg="add del mod">
          <ac:chgData name="Welling, Daniel T" userId="0672f050-f085-44cd-82f7-46ff21f999d8" providerId="ADAL" clId="{A57836CC-A5A0-5E40-95B2-D2AEF39C40CE}" dt="2022-06-07T13:44:54.731" v="98" actId="478"/>
          <ac:spMkLst>
            <pc:docMk/>
            <pc:sldMk cId="220059737" sldId="257"/>
            <ac:spMk id="49" creationId="{2D1363B6-C81E-ECFA-E88B-E300D9A59CE0}"/>
          </ac:spMkLst>
        </pc:spChg>
        <pc:spChg chg="add mod">
          <ac:chgData name="Welling, Daniel T" userId="0672f050-f085-44cd-82f7-46ff21f999d8" providerId="ADAL" clId="{A57836CC-A5A0-5E40-95B2-D2AEF39C40CE}" dt="2022-06-07T14:04:51.040" v="614" actId="255"/>
          <ac:spMkLst>
            <pc:docMk/>
            <pc:sldMk cId="220059737" sldId="257"/>
            <ac:spMk id="50" creationId="{4358CC91-B1E3-B173-2DD6-4430758B7DEC}"/>
          </ac:spMkLst>
        </pc:spChg>
        <pc:spChg chg="add mod">
          <ac:chgData name="Welling, Daniel T" userId="0672f050-f085-44cd-82f7-46ff21f999d8" providerId="ADAL" clId="{A57836CC-A5A0-5E40-95B2-D2AEF39C40CE}" dt="2022-06-07T14:05:20.273" v="617" actId="255"/>
          <ac:spMkLst>
            <pc:docMk/>
            <pc:sldMk cId="220059737" sldId="257"/>
            <ac:spMk id="56" creationId="{E3F162A1-945B-7F96-0DC2-71D7E86998A5}"/>
          </ac:spMkLst>
        </pc:spChg>
        <pc:spChg chg="add mod">
          <ac:chgData name="Welling, Daniel T" userId="0672f050-f085-44cd-82f7-46ff21f999d8" providerId="ADAL" clId="{A57836CC-A5A0-5E40-95B2-D2AEF39C40CE}" dt="2022-06-07T14:05:20.273" v="617" actId="255"/>
          <ac:spMkLst>
            <pc:docMk/>
            <pc:sldMk cId="220059737" sldId="257"/>
            <ac:spMk id="59" creationId="{40A4CE7F-9641-956D-CE1A-DFF76E477B51}"/>
          </ac:spMkLst>
        </pc:spChg>
        <pc:spChg chg="add mod">
          <ac:chgData name="Welling, Daniel T" userId="0672f050-f085-44cd-82f7-46ff21f999d8" providerId="ADAL" clId="{A57836CC-A5A0-5E40-95B2-D2AEF39C40CE}" dt="2022-06-07T14:04:57.968" v="615" actId="255"/>
          <ac:spMkLst>
            <pc:docMk/>
            <pc:sldMk cId="220059737" sldId="257"/>
            <ac:spMk id="62" creationId="{692B487F-77B2-8365-F697-1AE90DC0B02C}"/>
          </ac:spMkLst>
        </pc:spChg>
        <pc:grpChg chg="add mod">
          <ac:chgData name="Welling, Daniel T" userId="0672f050-f085-44cd-82f7-46ff21f999d8" providerId="ADAL" clId="{A57836CC-A5A0-5E40-95B2-D2AEF39C40CE}" dt="2022-06-07T14:04:51.040" v="614" actId="255"/>
          <ac:grpSpMkLst>
            <pc:docMk/>
            <pc:sldMk cId="220059737" sldId="257"/>
            <ac:grpSpMk id="2" creationId="{4D4D0B09-3CCA-5A46-FCA3-ACEA23254724}"/>
          </ac:grpSpMkLst>
        </pc:grpChg>
        <pc:grpChg chg="add mod">
          <ac:chgData name="Welling, Daniel T" userId="0672f050-f085-44cd-82f7-46ff21f999d8" providerId="ADAL" clId="{A57836CC-A5A0-5E40-95B2-D2AEF39C40CE}" dt="2022-06-07T14:04:57.968" v="615" actId="255"/>
          <ac:grpSpMkLst>
            <pc:docMk/>
            <pc:sldMk cId="220059737" sldId="257"/>
            <ac:grpSpMk id="63" creationId="{34484CCC-FAF0-8F16-89D0-4388E2C7C6E1}"/>
          </ac:grpSpMkLst>
        </pc:grpChg>
        <pc:grpChg chg="add mod">
          <ac:chgData name="Welling, Daniel T" userId="0672f050-f085-44cd-82f7-46ff21f999d8" providerId="ADAL" clId="{A57836CC-A5A0-5E40-95B2-D2AEF39C40CE}" dt="2022-06-07T14:05:20.273" v="617" actId="255"/>
          <ac:grpSpMkLst>
            <pc:docMk/>
            <pc:sldMk cId="220059737" sldId="257"/>
            <ac:grpSpMk id="64" creationId="{E3FDBB91-A4BB-B384-6547-36C918AF3530}"/>
          </ac:grpSpMkLst>
        </pc:grpChg>
        <pc:picChg chg="add del mod">
          <ac:chgData name="Welling, Daniel T" userId="0672f050-f085-44cd-82f7-46ff21f999d8" providerId="ADAL" clId="{A57836CC-A5A0-5E40-95B2-D2AEF39C40CE}" dt="2022-06-07T13:39:09.364" v="5"/>
          <ac:picMkLst>
            <pc:docMk/>
            <pc:sldMk cId="220059737" sldId="257"/>
            <ac:picMk id="3" creationId="{82CC8568-9288-7BFB-C332-576309F733F2}"/>
          </ac:picMkLst>
        </pc:picChg>
        <pc:picChg chg="add del mod">
          <ac:chgData name="Welling, Daniel T" userId="0672f050-f085-44cd-82f7-46ff21f999d8" providerId="ADAL" clId="{A57836CC-A5A0-5E40-95B2-D2AEF39C40CE}" dt="2022-06-07T13:39:09.364" v="5"/>
          <ac:picMkLst>
            <pc:docMk/>
            <pc:sldMk cId="220059737" sldId="257"/>
            <ac:picMk id="5" creationId="{8FE4C2C3-7672-E862-5823-3A619FFF8E08}"/>
          </ac:picMkLst>
        </pc:picChg>
        <pc:picChg chg="add del mod">
          <ac:chgData name="Welling, Daniel T" userId="0672f050-f085-44cd-82f7-46ff21f999d8" providerId="ADAL" clId="{A57836CC-A5A0-5E40-95B2-D2AEF39C40CE}" dt="2022-06-07T13:39:09.364" v="5"/>
          <ac:picMkLst>
            <pc:docMk/>
            <pc:sldMk cId="220059737" sldId="257"/>
            <ac:picMk id="6" creationId="{0354A04D-E8BC-2E89-5584-366245117C40}"/>
          </ac:picMkLst>
        </pc:picChg>
        <pc:picChg chg="add del mod">
          <ac:chgData name="Welling, Daniel T" userId="0672f050-f085-44cd-82f7-46ff21f999d8" providerId="ADAL" clId="{A57836CC-A5A0-5E40-95B2-D2AEF39C40CE}" dt="2022-06-07T13:39:09.364" v="5"/>
          <ac:picMkLst>
            <pc:docMk/>
            <pc:sldMk cId="220059737" sldId="257"/>
            <ac:picMk id="8" creationId="{C45A8DC7-AE8E-6030-D503-2B024602265E}"/>
          </ac:picMkLst>
        </pc:picChg>
        <pc:picChg chg="add del mod">
          <ac:chgData name="Welling, Daniel T" userId="0672f050-f085-44cd-82f7-46ff21f999d8" providerId="ADAL" clId="{A57836CC-A5A0-5E40-95B2-D2AEF39C40CE}" dt="2022-06-07T13:39:09.364" v="5"/>
          <ac:picMkLst>
            <pc:docMk/>
            <pc:sldMk cId="220059737" sldId="257"/>
            <ac:picMk id="9" creationId="{3CD41C17-1F8C-B902-8F3C-6BD6CAABFF7C}"/>
          </ac:picMkLst>
        </pc:picChg>
        <pc:picChg chg="add del mod">
          <ac:chgData name="Welling, Daniel T" userId="0672f050-f085-44cd-82f7-46ff21f999d8" providerId="ADAL" clId="{A57836CC-A5A0-5E40-95B2-D2AEF39C40CE}" dt="2022-06-07T13:39:09.364" v="5"/>
          <ac:picMkLst>
            <pc:docMk/>
            <pc:sldMk cId="220059737" sldId="257"/>
            <ac:picMk id="10" creationId="{35459F3D-D247-6DB7-7B78-DFAE27157CC4}"/>
          </ac:picMkLst>
        </pc:picChg>
        <pc:picChg chg="add del mod">
          <ac:chgData name="Welling, Daniel T" userId="0672f050-f085-44cd-82f7-46ff21f999d8" providerId="ADAL" clId="{A57836CC-A5A0-5E40-95B2-D2AEF39C40CE}" dt="2022-06-07T13:39:09.364" v="5"/>
          <ac:picMkLst>
            <pc:docMk/>
            <pc:sldMk cId="220059737" sldId="257"/>
            <ac:picMk id="11" creationId="{DFAC1EE1-DAF2-D1EC-420C-FF06FF1BB0EA}"/>
          </ac:picMkLst>
        </pc:picChg>
        <pc:picChg chg="add del mod">
          <ac:chgData name="Welling, Daniel T" userId="0672f050-f085-44cd-82f7-46ff21f999d8" providerId="ADAL" clId="{A57836CC-A5A0-5E40-95B2-D2AEF39C40CE}" dt="2022-06-07T13:39:09.364" v="5"/>
          <ac:picMkLst>
            <pc:docMk/>
            <pc:sldMk cId="220059737" sldId="257"/>
            <ac:picMk id="12" creationId="{8C0F4249-B240-924F-2E2C-C6446C11924B}"/>
          </ac:picMkLst>
        </pc:picChg>
        <pc:picChg chg="add del mod">
          <ac:chgData name="Welling, Daniel T" userId="0672f050-f085-44cd-82f7-46ff21f999d8" providerId="ADAL" clId="{A57836CC-A5A0-5E40-95B2-D2AEF39C40CE}" dt="2022-06-07T13:39:09.364" v="5"/>
          <ac:picMkLst>
            <pc:docMk/>
            <pc:sldMk cId="220059737" sldId="257"/>
            <ac:picMk id="13" creationId="{782771EC-521A-C3A8-C2B7-F26FD255C02C}"/>
          </ac:picMkLst>
        </pc:picChg>
        <pc:picChg chg="add del mod">
          <ac:chgData name="Welling, Daniel T" userId="0672f050-f085-44cd-82f7-46ff21f999d8" providerId="ADAL" clId="{A57836CC-A5A0-5E40-95B2-D2AEF39C40CE}" dt="2022-06-07T13:39:09.364" v="5"/>
          <ac:picMkLst>
            <pc:docMk/>
            <pc:sldMk cId="220059737" sldId="257"/>
            <ac:picMk id="14" creationId="{F4A09999-28FF-A8FE-2401-19EE9E286502}"/>
          </ac:picMkLst>
        </pc:picChg>
        <pc:picChg chg="add del mod">
          <ac:chgData name="Welling, Daniel T" userId="0672f050-f085-44cd-82f7-46ff21f999d8" providerId="ADAL" clId="{A57836CC-A5A0-5E40-95B2-D2AEF39C40CE}" dt="2022-06-07T13:39:09.364" v="5"/>
          <ac:picMkLst>
            <pc:docMk/>
            <pc:sldMk cId="220059737" sldId="257"/>
            <ac:picMk id="28" creationId="{CD8C1302-CD89-31B9-F13E-AE740C9EA2B0}"/>
          </ac:picMkLst>
        </pc:picChg>
        <pc:picChg chg="add del mod">
          <ac:chgData name="Welling, Daniel T" userId="0672f050-f085-44cd-82f7-46ff21f999d8" providerId="ADAL" clId="{A57836CC-A5A0-5E40-95B2-D2AEF39C40CE}" dt="2022-06-07T13:39:09.364" v="5"/>
          <ac:picMkLst>
            <pc:docMk/>
            <pc:sldMk cId="220059737" sldId="257"/>
            <ac:picMk id="29" creationId="{C3555CE0-1BAA-AFF5-5DF1-6F5FB717BAC6}"/>
          </ac:picMkLst>
        </pc:picChg>
        <pc:picChg chg="add del mod">
          <ac:chgData name="Welling, Daniel T" userId="0672f050-f085-44cd-82f7-46ff21f999d8" providerId="ADAL" clId="{A57836CC-A5A0-5E40-95B2-D2AEF39C40CE}" dt="2022-06-07T13:39:09.364" v="5"/>
          <ac:picMkLst>
            <pc:docMk/>
            <pc:sldMk cId="220059737" sldId="257"/>
            <ac:picMk id="30" creationId="{8B7A65AF-EC4E-14FD-D5F1-A7B2417F76F9}"/>
          </ac:picMkLst>
        </pc:picChg>
        <pc:picChg chg="add del mod">
          <ac:chgData name="Welling, Daniel T" userId="0672f050-f085-44cd-82f7-46ff21f999d8" providerId="ADAL" clId="{A57836CC-A5A0-5E40-95B2-D2AEF39C40CE}" dt="2022-06-07T13:39:09.364" v="5"/>
          <ac:picMkLst>
            <pc:docMk/>
            <pc:sldMk cId="220059737" sldId="257"/>
            <ac:picMk id="31" creationId="{3AFB9C83-DF60-8F56-5DC9-EE55CEDCAFBA}"/>
          </ac:picMkLst>
        </pc:picChg>
        <pc:picChg chg="add del mod">
          <ac:chgData name="Welling, Daniel T" userId="0672f050-f085-44cd-82f7-46ff21f999d8" providerId="ADAL" clId="{A57836CC-A5A0-5E40-95B2-D2AEF39C40CE}" dt="2022-06-07T13:39:09.364" v="5"/>
          <ac:picMkLst>
            <pc:docMk/>
            <pc:sldMk cId="220059737" sldId="257"/>
            <ac:picMk id="32" creationId="{DE291980-B066-F0D8-10D3-B1DD51FB6557}"/>
          </ac:picMkLst>
        </pc:picChg>
        <pc:picChg chg="add del mod">
          <ac:chgData name="Welling, Daniel T" userId="0672f050-f085-44cd-82f7-46ff21f999d8" providerId="ADAL" clId="{A57836CC-A5A0-5E40-95B2-D2AEF39C40CE}" dt="2022-06-07T13:39:09.364" v="5"/>
          <ac:picMkLst>
            <pc:docMk/>
            <pc:sldMk cId="220059737" sldId="257"/>
            <ac:picMk id="34" creationId="{41EC81D4-5B8E-CB7A-CC7D-939E7E64371C}"/>
          </ac:picMkLst>
        </pc:picChg>
        <pc:picChg chg="add del mod">
          <ac:chgData name="Welling, Daniel T" userId="0672f050-f085-44cd-82f7-46ff21f999d8" providerId="ADAL" clId="{A57836CC-A5A0-5E40-95B2-D2AEF39C40CE}" dt="2022-06-07T13:39:09.364" v="5"/>
          <ac:picMkLst>
            <pc:docMk/>
            <pc:sldMk cId="220059737" sldId="257"/>
            <ac:picMk id="35" creationId="{B2E6FF15-109F-A447-4C1F-2BF15CC2248E}"/>
          </ac:picMkLst>
        </pc:picChg>
        <pc:picChg chg="add mod">
          <ac:chgData name="Welling, Daniel T" userId="0672f050-f085-44cd-82f7-46ff21f999d8" providerId="ADAL" clId="{A57836CC-A5A0-5E40-95B2-D2AEF39C40CE}" dt="2022-06-07T14:04:57.968" v="615" actId="255"/>
          <ac:picMkLst>
            <pc:docMk/>
            <pc:sldMk cId="220059737" sldId="257"/>
            <ac:picMk id="51" creationId="{6201D54C-B149-1DD6-665D-E0824BD56534}"/>
          </ac:picMkLst>
        </pc:picChg>
        <pc:picChg chg="add mod">
          <ac:chgData name="Welling, Daniel T" userId="0672f050-f085-44cd-82f7-46ff21f999d8" providerId="ADAL" clId="{A57836CC-A5A0-5E40-95B2-D2AEF39C40CE}" dt="2022-06-07T14:04:51.040" v="614" actId="255"/>
          <ac:picMkLst>
            <pc:docMk/>
            <pc:sldMk cId="220059737" sldId="257"/>
            <ac:picMk id="52" creationId="{2600FA77-D0E2-5166-BE25-B5210D162680}"/>
          </ac:picMkLst>
        </pc:picChg>
        <pc:picChg chg="add mod modCrop">
          <ac:chgData name="Welling, Daniel T" userId="0672f050-f085-44cd-82f7-46ff21f999d8" providerId="ADAL" clId="{A57836CC-A5A0-5E40-95B2-D2AEF39C40CE}" dt="2022-06-07T14:04:51.040" v="614" actId="255"/>
          <ac:picMkLst>
            <pc:docMk/>
            <pc:sldMk cId="220059737" sldId="257"/>
            <ac:picMk id="53" creationId="{A99C2155-1DF3-A11B-649D-EC7B089D95DA}"/>
          </ac:picMkLst>
        </pc:picChg>
        <pc:picChg chg="add mod">
          <ac:chgData name="Welling, Daniel T" userId="0672f050-f085-44cd-82f7-46ff21f999d8" providerId="ADAL" clId="{A57836CC-A5A0-5E40-95B2-D2AEF39C40CE}" dt="2022-06-07T14:05:20.273" v="617" actId="255"/>
          <ac:picMkLst>
            <pc:docMk/>
            <pc:sldMk cId="220059737" sldId="257"/>
            <ac:picMk id="54" creationId="{B8070253-A2CF-E269-4985-B61AE62AE0DC}"/>
          </ac:picMkLst>
        </pc:picChg>
        <pc:picChg chg="add mod">
          <ac:chgData name="Welling, Daniel T" userId="0672f050-f085-44cd-82f7-46ff21f999d8" providerId="ADAL" clId="{A57836CC-A5A0-5E40-95B2-D2AEF39C40CE}" dt="2022-06-07T14:05:20.273" v="617" actId="255"/>
          <ac:picMkLst>
            <pc:docMk/>
            <pc:sldMk cId="220059737" sldId="257"/>
            <ac:picMk id="55" creationId="{A01D801B-70AA-93B3-3045-A804A19386EB}"/>
          </ac:picMkLst>
        </pc:picChg>
        <pc:picChg chg="add mod">
          <ac:chgData name="Welling, Daniel T" userId="0672f050-f085-44cd-82f7-46ff21f999d8" providerId="ADAL" clId="{A57836CC-A5A0-5E40-95B2-D2AEF39C40CE}" dt="2022-06-07T14:05:20.273" v="617" actId="255"/>
          <ac:picMkLst>
            <pc:docMk/>
            <pc:sldMk cId="220059737" sldId="257"/>
            <ac:picMk id="57" creationId="{393E38C1-B504-C9AE-9C36-1D47E438D5EC}"/>
          </ac:picMkLst>
        </pc:picChg>
        <pc:picChg chg="add mod">
          <ac:chgData name="Welling, Daniel T" userId="0672f050-f085-44cd-82f7-46ff21f999d8" providerId="ADAL" clId="{A57836CC-A5A0-5E40-95B2-D2AEF39C40CE}" dt="2022-06-07T14:05:20.273" v="617" actId="255"/>
          <ac:picMkLst>
            <pc:docMk/>
            <pc:sldMk cId="220059737" sldId="257"/>
            <ac:picMk id="58" creationId="{87EDEFE8-2905-178D-06A1-73C7EB820D67}"/>
          </ac:picMkLst>
        </pc:picChg>
        <pc:picChg chg="add del mod">
          <ac:chgData name="Welling, Daniel T" userId="0672f050-f085-44cd-82f7-46ff21f999d8" providerId="ADAL" clId="{A57836CC-A5A0-5E40-95B2-D2AEF39C40CE}" dt="2022-06-07T14:05:32.142" v="619"/>
          <ac:picMkLst>
            <pc:docMk/>
            <pc:sldMk cId="220059737" sldId="257"/>
            <ac:picMk id="65" creationId="{52CB571F-DD84-FE0B-6EC0-2E4243D2D8AB}"/>
          </ac:picMkLst>
        </pc:picChg>
        <pc:picChg chg="add del mod">
          <ac:chgData name="Welling, Daniel T" userId="0672f050-f085-44cd-82f7-46ff21f999d8" providerId="ADAL" clId="{A57836CC-A5A0-5E40-95B2-D2AEF39C40CE}" dt="2022-06-07T14:05:32.142" v="619"/>
          <ac:picMkLst>
            <pc:docMk/>
            <pc:sldMk cId="220059737" sldId="257"/>
            <ac:picMk id="66" creationId="{7EED92DC-DD58-1A4A-0016-7868E7D75F56}"/>
          </ac:picMkLst>
        </pc:picChg>
        <pc:cxnChg chg="add del mod">
          <ac:chgData name="Welling, Daniel T" userId="0672f050-f085-44cd-82f7-46ff21f999d8" providerId="ADAL" clId="{A57836CC-A5A0-5E40-95B2-D2AEF39C40CE}" dt="2022-06-07T13:39:09.364" v="5"/>
          <ac:cxnSpMkLst>
            <pc:docMk/>
            <pc:sldMk cId="220059737" sldId="257"/>
            <ac:cxnSpMk id="16" creationId="{AF548C03-2200-2822-5ED3-AB0DD2B1D7BB}"/>
          </ac:cxnSpMkLst>
        </pc:cxnChg>
        <pc:cxnChg chg="add del mod">
          <ac:chgData name="Welling, Daniel T" userId="0672f050-f085-44cd-82f7-46ff21f999d8" providerId="ADAL" clId="{A57836CC-A5A0-5E40-95B2-D2AEF39C40CE}" dt="2022-06-07T13:39:09.364" v="5"/>
          <ac:cxnSpMkLst>
            <pc:docMk/>
            <pc:sldMk cId="220059737" sldId="257"/>
            <ac:cxnSpMk id="37" creationId="{5662E834-982C-3C91-0E6F-1C6C00110AB9}"/>
          </ac:cxnSpMkLst>
        </pc:cxnChg>
        <pc:cxnChg chg="add del mod">
          <ac:chgData name="Welling, Daniel T" userId="0672f050-f085-44cd-82f7-46ff21f999d8" providerId="ADAL" clId="{A57836CC-A5A0-5E40-95B2-D2AEF39C40CE}" dt="2022-06-07T13:39:09.364" v="5"/>
          <ac:cxnSpMkLst>
            <pc:docMk/>
            <pc:sldMk cId="220059737" sldId="257"/>
            <ac:cxnSpMk id="38" creationId="{DB18D903-883F-470C-4FFB-DE24FE8836ED}"/>
          </ac:cxnSpMkLst>
        </pc:cxnChg>
        <pc:cxnChg chg="add mod">
          <ac:chgData name="Welling, Daniel T" userId="0672f050-f085-44cd-82f7-46ff21f999d8" providerId="ADAL" clId="{A57836CC-A5A0-5E40-95B2-D2AEF39C40CE}" dt="2022-06-07T13:39:40.758" v="6"/>
          <ac:cxnSpMkLst>
            <pc:docMk/>
            <pc:sldMk cId="220059737" sldId="257"/>
            <ac:cxnSpMk id="40" creationId="{407D076B-9A79-4103-85A7-B4C23942D4CF}"/>
          </ac:cxnSpMkLst>
        </pc:cxnChg>
        <pc:cxnChg chg="add del mod">
          <ac:chgData name="Welling, Daniel T" userId="0672f050-f085-44cd-82f7-46ff21f999d8" providerId="ADAL" clId="{A57836CC-A5A0-5E40-95B2-D2AEF39C40CE}" dt="2022-06-07T13:55:35.825" v="199" actId="478"/>
          <ac:cxnSpMkLst>
            <pc:docMk/>
            <pc:sldMk cId="220059737" sldId="257"/>
            <ac:cxnSpMk id="60" creationId="{C2FA197A-DF94-5291-2D3B-A6F2488861E0}"/>
          </ac:cxnSpMkLst>
        </pc:cxnChg>
        <pc:cxnChg chg="add del mod">
          <ac:chgData name="Welling, Daniel T" userId="0672f050-f085-44cd-82f7-46ff21f999d8" providerId="ADAL" clId="{A57836CC-A5A0-5E40-95B2-D2AEF39C40CE}" dt="2022-06-07T13:56:03.818" v="204" actId="478"/>
          <ac:cxnSpMkLst>
            <pc:docMk/>
            <pc:sldMk cId="220059737" sldId="257"/>
            <ac:cxnSpMk id="61" creationId="{F5A4921B-4FFB-9FB3-8A66-BD2CEC0B0EAE}"/>
          </ac:cxnSpMkLst>
        </pc:cxnChg>
      </pc:sldChg>
      <pc:sldChg chg="addSp delSp modSp mod modAnim">
        <pc:chgData name="Welling, Daniel T" userId="0672f050-f085-44cd-82f7-46ff21f999d8" providerId="ADAL" clId="{A57836CC-A5A0-5E40-95B2-D2AEF39C40CE}" dt="2022-06-08T03:07:58.275" v="3926" actId="14100"/>
        <pc:sldMkLst>
          <pc:docMk/>
          <pc:sldMk cId="1336845149" sldId="258"/>
        </pc:sldMkLst>
        <pc:spChg chg="mod">
          <ac:chgData name="Welling, Daniel T" userId="0672f050-f085-44cd-82f7-46ff21f999d8" providerId="ADAL" clId="{A57836CC-A5A0-5E40-95B2-D2AEF39C40CE}" dt="2022-06-07T15:13:42.425" v="1849" actId="1076"/>
          <ac:spMkLst>
            <pc:docMk/>
            <pc:sldMk cId="1336845149" sldId="258"/>
            <ac:spMk id="2" creationId="{CEC7A51B-F0BB-7F1B-DEF0-4E88FAEF53F1}"/>
          </ac:spMkLst>
        </pc:spChg>
        <pc:spChg chg="del">
          <ac:chgData name="Welling, Daniel T" userId="0672f050-f085-44cd-82f7-46ff21f999d8" providerId="ADAL" clId="{A57836CC-A5A0-5E40-95B2-D2AEF39C40CE}" dt="2022-06-07T14:56:02.681" v="1568" actId="478"/>
          <ac:spMkLst>
            <pc:docMk/>
            <pc:sldMk cId="1336845149" sldId="258"/>
            <ac:spMk id="3" creationId="{EB7A92EB-E539-3A33-E9AB-FF3B9E3F58B5}"/>
          </ac:spMkLst>
        </pc:spChg>
        <pc:spChg chg="mod">
          <ac:chgData name="Welling, Daniel T" userId="0672f050-f085-44cd-82f7-46ff21f999d8" providerId="ADAL" clId="{A57836CC-A5A0-5E40-95B2-D2AEF39C40CE}" dt="2022-06-07T15:13:35.578" v="1848" actId="1076"/>
          <ac:spMkLst>
            <pc:docMk/>
            <pc:sldMk cId="1336845149" sldId="258"/>
            <ac:spMk id="4" creationId="{6441E215-4F1A-823E-375B-CC046E376770}"/>
          </ac:spMkLst>
        </pc:spChg>
        <pc:spChg chg="mod">
          <ac:chgData name="Welling, Daniel T" userId="0672f050-f085-44cd-82f7-46ff21f999d8" providerId="ADAL" clId="{A57836CC-A5A0-5E40-95B2-D2AEF39C40CE}" dt="2022-06-07T15:13:35.578" v="1848" actId="1076"/>
          <ac:spMkLst>
            <pc:docMk/>
            <pc:sldMk cId="1336845149" sldId="258"/>
            <ac:spMk id="5" creationId="{3B814C60-7AED-463B-DE60-1DC3770FAB61}"/>
          </ac:spMkLst>
        </pc:spChg>
        <pc:spChg chg="mod">
          <ac:chgData name="Welling, Daniel T" userId="0672f050-f085-44cd-82f7-46ff21f999d8" providerId="ADAL" clId="{A57836CC-A5A0-5E40-95B2-D2AEF39C40CE}" dt="2022-06-08T03:07:51.120" v="3925" actId="571"/>
          <ac:spMkLst>
            <pc:docMk/>
            <pc:sldMk cId="1336845149" sldId="258"/>
            <ac:spMk id="7" creationId="{4973E5B9-001D-EA9B-AF0A-DD7B512A0131}"/>
          </ac:spMkLst>
        </pc:spChg>
        <pc:spChg chg="mod">
          <ac:chgData name="Welling, Daniel T" userId="0672f050-f085-44cd-82f7-46ff21f999d8" providerId="ADAL" clId="{A57836CC-A5A0-5E40-95B2-D2AEF39C40CE}" dt="2022-06-08T03:07:51.120" v="3925" actId="571"/>
          <ac:spMkLst>
            <pc:docMk/>
            <pc:sldMk cId="1336845149" sldId="258"/>
            <ac:spMk id="8" creationId="{EAE70B3E-F644-4135-027E-81885D46C664}"/>
          </ac:spMkLst>
        </pc:spChg>
        <pc:spChg chg="mod">
          <ac:chgData name="Welling, Daniel T" userId="0672f050-f085-44cd-82f7-46ff21f999d8" providerId="ADAL" clId="{A57836CC-A5A0-5E40-95B2-D2AEF39C40CE}" dt="2022-06-08T03:07:58.275" v="3926" actId="14100"/>
          <ac:spMkLst>
            <pc:docMk/>
            <pc:sldMk cId="1336845149" sldId="258"/>
            <ac:spMk id="9" creationId="{21DC4380-2087-CB17-0D7D-28DCA12C9A10}"/>
          </ac:spMkLst>
        </pc:spChg>
        <pc:spChg chg="mod">
          <ac:chgData name="Welling, Daniel T" userId="0672f050-f085-44cd-82f7-46ff21f999d8" providerId="ADAL" clId="{A57836CC-A5A0-5E40-95B2-D2AEF39C40CE}" dt="2022-06-07T15:00:39.861" v="1760" actId="1076"/>
          <ac:spMkLst>
            <pc:docMk/>
            <pc:sldMk cId="1336845149" sldId="258"/>
            <ac:spMk id="13" creationId="{F5D34F90-4BB2-4E9F-2374-7FB88D972D4B}"/>
          </ac:spMkLst>
        </pc:spChg>
        <pc:spChg chg="mod">
          <ac:chgData name="Welling, Daniel T" userId="0672f050-f085-44cd-82f7-46ff21f999d8" providerId="ADAL" clId="{A57836CC-A5A0-5E40-95B2-D2AEF39C40CE}" dt="2022-06-07T15:00:09.109" v="1751" actId="1076"/>
          <ac:spMkLst>
            <pc:docMk/>
            <pc:sldMk cId="1336845149" sldId="258"/>
            <ac:spMk id="14" creationId="{4EE792FE-D29F-76BB-EB5A-3EDB70E5C756}"/>
          </ac:spMkLst>
        </pc:spChg>
        <pc:spChg chg="mod">
          <ac:chgData name="Welling, Daniel T" userId="0672f050-f085-44cd-82f7-46ff21f999d8" providerId="ADAL" clId="{A57836CC-A5A0-5E40-95B2-D2AEF39C40CE}" dt="2022-06-07T15:00:01.747" v="1748" actId="1076"/>
          <ac:spMkLst>
            <pc:docMk/>
            <pc:sldMk cId="1336845149" sldId="258"/>
            <ac:spMk id="17" creationId="{91579739-9201-BB8A-C929-3373C03A55E3}"/>
          </ac:spMkLst>
        </pc:spChg>
        <pc:spChg chg="add del mod">
          <ac:chgData name="Welling, Daniel T" userId="0672f050-f085-44cd-82f7-46ff21f999d8" providerId="ADAL" clId="{A57836CC-A5A0-5E40-95B2-D2AEF39C40CE}" dt="2022-06-07T14:58:29.210" v="1683" actId="478"/>
          <ac:spMkLst>
            <pc:docMk/>
            <pc:sldMk cId="1336845149" sldId="258"/>
            <ac:spMk id="20" creationId="{71B6B3EA-62EF-E66C-B564-3F3D5A325FF5}"/>
          </ac:spMkLst>
        </pc:spChg>
        <pc:spChg chg="mod topLvl">
          <ac:chgData name="Welling, Daniel T" userId="0672f050-f085-44cd-82f7-46ff21f999d8" providerId="ADAL" clId="{A57836CC-A5A0-5E40-95B2-D2AEF39C40CE}" dt="2022-06-07T15:21:50.480" v="1954" actId="164"/>
          <ac:spMkLst>
            <pc:docMk/>
            <pc:sldMk cId="1336845149" sldId="258"/>
            <ac:spMk id="22" creationId="{F5D78E55-AC3A-A3CE-C26E-91C8C9377DE5}"/>
          </ac:spMkLst>
        </pc:spChg>
        <pc:spChg chg="mod topLvl">
          <ac:chgData name="Welling, Daniel T" userId="0672f050-f085-44cd-82f7-46ff21f999d8" providerId="ADAL" clId="{A57836CC-A5A0-5E40-95B2-D2AEF39C40CE}" dt="2022-06-07T15:21:50.480" v="1954" actId="164"/>
          <ac:spMkLst>
            <pc:docMk/>
            <pc:sldMk cId="1336845149" sldId="258"/>
            <ac:spMk id="23" creationId="{E099C9B9-1D77-AC6F-BD9D-A36A09E065AE}"/>
          </ac:spMkLst>
        </pc:spChg>
        <pc:spChg chg="mod topLvl">
          <ac:chgData name="Welling, Daniel T" userId="0672f050-f085-44cd-82f7-46ff21f999d8" providerId="ADAL" clId="{A57836CC-A5A0-5E40-95B2-D2AEF39C40CE}" dt="2022-06-07T15:21:50.480" v="1954" actId="164"/>
          <ac:spMkLst>
            <pc:docMk/>
            <pc:sldMk cId="1336845149" sldId="258"/>
            <ac:spMk id="25" creationId="{9F1BE3A3-EC4A-0C93-AA8F-34BBC8CC5FEE}"/>
          </ac:spMkLst>
        </pc:spChg>
        <pc:spChg chg="add mod">
          <ac:chgData name="Welling, Daniel T" userId="0672f050-f085-44cd-82f7-46ff21f999d8" providerId="ADAL" clId="{A57836CC-A5A0-5E40-95B2-D2AEF39C40CE}" dt="2022-06-07T15:21:50.480" v="1954" actId="164"/>
          <ac:spMkLst>
            <pc:docMk/>
            <pc:sldMk cId="1336845149" sldId="258"/>
            <ac:spMk id="30" creationId="{5FF54EAC-1A57-AE23-5E74-54E240598988}"/>
          </ac:spMkLst>
        </pc:spChg>
        <pc:spChg chg="add mod">
          <ac:chgData name="Welling, Daniel T" userId="0672f050-f085-44cd-82f7-46ff21f999d8" providerId="ADAL" clId="{A57836CC-A5A0-5E40-95B2-D2AEF39C40CE}" dt="2022-06-08T03:07:51.120" v="3925" actId="571"/>
          <ac:spMkLst>
            <pc:docMk/>
            <pc:sldMk cId="1336845149" sldId="258"/>
            <ac:spMk id="34" creationId="{9C6AAEEE-CD2E-74D6-36A1-48036C1238FB}"/>
          </ac:spMkLst>
        </pc:spChg>
        <pc:grpChg chg="add mod">
          <ac:chgData name="Welling, Daniel T" userId="0672f050-f085-44cd-82f7-46ff21f999d8" providerId="ADAL" clId="{A57836CC-A5A0-5E40-95B2-D2AEF39C40CE}" dt="2022-06-08T03:07:51.120" v="3925" actId="571"/>
          <ac:grpSpMkLst>
            <pc:docMk/>
            <pc:sldMk cId="1336845149" sldId="258"/>
            <ac:grpSpMk id="6" creationId="{8771C890-BACF-6DBD-28ED-7937A86E7AA2}"/>
          </ac:grpSpMkLst>
        </pc:grpChg>
        <pc:grpChg chg="add mod">
          <ac:chgData name="Welling, Daniel T" userId="0672f050-f085-44cd-82f7-46ff21f999d8" providerId="ADAL" clId="{A57836CC-A5A0-5E40-95B2-D2AEF39C40CE}" dt="2022-06-07T15:13:35.578" v="1848" actId="1076"/>
          <ac:grpSpMkLst>
            <pc:docMk/>
            <pc:sldMk cId="1336845149" sldId="258"/>
            <ac:grpSpMk id="12" creationId="{5E50B369-2044-FC67-0273-557D36C1A93A}"/>
          </ac:grpSpMkLst>
        </pc:grpChg>
        <pc:grpChg chg="add del mod">
          <ac:chgData name="Welling, Daniel T" userId="0672f050-f085-44cd-82f7-46ff21f999d8" providerId="ADAL" clId="{A57836CC-A5A0-5E40-95B2-D2AEF39C40CE}" dt="2022-06-07T15:10:29.699" v="1844" actId="165"/>
          <ac:grpSpMkLst>
            <pc:docMk/>
            <pc:sldMk cId="1336845149" sldId="258"/>
            <ac:grpSpMk id="21" creationId="{6F713A3E-A6FE-244E-84E3-1C4A17D110F7}"/>
          </ac:grpSpMkLst>
        </pc:grpChg>
        <pc:grpChg chg="add mod">
          <ac:chgData name="Welling, Daniel T" userId="0672f050-f085-44cd-82f7-46ff21f999d8" providerId="ADAL" clId="{A57836CC-A5A0-5E40-95B2-D2AEF39C40CE}" dt="2022-06-07T15:21:50.480" v="1954" actId="164"/>
          <ac:grpSpMkLst>
            <pc:docMk/>
            <pc:sldMk cId="1336845149" sldId="258"/>
            <ac:grpSpMk id="33" creationId="{DEB7AA3A-53E6-5365-E60B-B0AE622F568B}"/>
          </ac:grpSpMkLst>
        </pc:grpChg>
        <pc:picChg chg="mod">
          <ac:chgData name="Welling, Daniel T" userId="0672f050-f085-44cd-82f7-46ff21f999d8" providerId="ADAL" clId="{A57836CC-A5A0-5E40-95B2-D2AEF39C40CE}" dt="2022-06-08T03:07:51.120" v="3925" actId="571"/>
          <ac:picMkLst>
            <pc:docMk/>
            <pc:sldMk cId="1336845149" sldId="258"/>
            <ac:picMk id="10" creationId="{515C2620-DEF0-2C35-166D-0136E5C0BC10}"/>
          </ac:picMkLst>
        </pc:picChg>
        <pc:picChg chg="mod">
          <ac:chgData name="Welling, Daniel T" userId="0672f050-f085-44cd-82f7-46ff21f999d8" providerId="ADAL" clId="{A57836CC-A5A0-5E40-95B2-D2AEF39C40CE}" dt="2022-06-08T03:07:51.120" v="3925" actId="571"/>
          <ac:picMkLst>
            <pc:docMk/>
            <pc:sldMk cId="1336845149" sldId="258"/>
            <ac:picMk id="11" creationId="{3E0AF147-57D9-743F-3CC9-134027739ABF}"/>
          </ac:picMkLst>
        </pc:picChg>
        <pc:picChg chg="del mod">
          <ac:chgData name="Welling, Daniel T" userId="0672f050-f085-44cd-82f7-46ff21f999d8" providerId="ADAL" clId="{A57836CC-A5A0-5E40-95B2-D2AEF39C40CE}" dt="2022-06-07T14:58:20.150" v="1679" actId="478"/>
          <ac:picMkLst>
            <pc:docMk/>
            <pc:sldMk cId="1336845149" sldId="258"/>
            <ac:picMk id="15" creationId="{9B0F3FF2-2F2A-A8BD-2F5B-DDA0363761CA}"/>
          </ac:picMkLst>
        </pc:picChg>
        <pc:picChg chg="add del mod">
          <ac:chgData name="Welling, Daniel T" userId="0672f050-f085-44cd-82f7-46ff21f999d8" providerId="ADAL" clId="{A57836CC-A5A0-5E40-95B2-D2AEF39C40CE}" dt="2022-06-07T14:59:54.190" v="1746" actId="1076"/>
          <ac:picMkLst>
            <pc:docMk/>
            <pc:sldMk cId="1336845149" sldId="258"/>
            <ac:picMk id="16" creationId="{E6232C7E-072B-F852-3893-8A2E49F67C01}"/>
          </ac:picMkLst>
        </pc:picChg>
        <pc:picChg chg="add del mod">
          <ac:chgData name="Welling, Daniel T" userId="0672f050-f085-44cd-82f7-46ff21f999d8" providerId="ADAL" clId="{A57836CC-A5A0-5E40-95B2-D2AEF39C40CE}" dt="2022-06-07T14:57:48.726" v="1626" actId="478"/>
          <ac:picMkLst>
            <pc:docMk/>
            <pc:sldMk cId="1336845149" sldId="258"/>
            <ac:picMk id="18" creationId="{56DAACB5-EF16-6FCE-0961-36B5EE537941}"/>
          </ac:picMkLst>
        </pc:picChg>
        <pc:picChg chg="add del mod">
          <ac:chgData name="Welling, Daniel T" userId="0672f050-f085-44cd-82f7-46ff21f999d8" providerId="ADAL" clId="{A57836CC-A5A0-5E40-95B2-D2AEF39C40CE}" dt="2022-06-07T14:59:54.190" v="1746" actId="1076"/>
          <ac:picMkLst>
            <pc:docMk/>
            <pc:sldMk cId="1336845149" sldId="258"/>
            <ac:picMk id="19" creationId="{A0D5C4E4-C33A-95EA-0174-C973A0283D94}"/>
          </ac:picMkLst>
        </pc:picChg>
        <pc:picChg chg="del mod">
          <ac:chgData name="Welling, Daniel T" userId="0672f050-f085-44cd-82f7-46ff21f999d8" providerId="ADAL" clId="{A57836CC-A5A0-5E40-95B2-D2AEF39C40CE}" dt="2022-06-07T15:08:47.963" v="1821" actId="478"/>
          <ac:picMkLst>
            <pc:docMk/>
            <pc:sldMk cId="1336845149" sldId="258"/>
            <ac:picMk id="24" creationId="{5771EB50-4543-7B23-4D27-EFCD8BFD4D50}"/>
          </ac:picMkLst>
        </pc:picChg>
        <pc:picChg chg="add mod modCrop">
          <ac:chgData name="Welling, Daniel T" userId="0672f050-f085-44cd-82f7-46ff21f999d8" providerId="ADAL" clId="{A57836CC-A5A0-5E40-95B2-D2AEF39C40CE}" dt="2022-06-07T15:21:50.480" v="1954" actId="164"/>
          <ac:picMkLst>
            <pc:docMk/>
            <pc:sldMk cId="1336845149" sldId="258"/>
            <ac:picMk id="26" creationId="{CF674FF0-DA51-96D9-8AF5-A86292529D97}"/>
          </ac:picMkLst>
        </pc:picChg>
        <pc:picChg chg="add mod modCrop">
          <ac:chgData name="Welling, Daniel T" userId="0672f050-f085-44cd-82f7-46ff21f999d8" providerId="ADAL" clId="{A57836CC-A5A0-5E40-95B2-D2AEF39C40CE}" dt="2022-06-07T19:22:06.908" v="3028" actId="554"/>
          <ac:picMkLst>
            <pc:docMk/>
            <pc:sldMk cId="1336845149" sldId="258"/>
            <ac:picMk id="27" creationId="{05E84044-2D30-1C79-AC19-22D4C8745F4D}"/>
          </ac:picMkLst>
        </pc:picChg>
        <pc:picChg chg="add mod modCrop">
          <ac:chgData name="Welling, Daniel T" userId="0672f050-f085-44cd-82f7-46ff21f999d8" providerId="ADAL" clId="{A57836CC-A5A0-5E40-95B2-D2AEF39C40CE}" dt="2022-06-07T19:22:06.908" v="3028" actId="554"/>
          <ac:picMkLst>
            <pc:docMk/>
            <pc:sldMk cId="1336845149" sldId="258"/>
            <ac:picMk id="28" creationId="{CFE94BA9-70CF-7104-346B-4A64BAD59F2E}"/>
          </ac:picMkLst>
        </pc:picChg>
        <pc:cxnChg chg="add mod">
          <ac:chgData name="Welling, Daniel T" userId="0672f050-f085-44cd-82f7-46ff21f999d8" providerId="ADAL" clId="{A57836CC-A5A0-5E40-95B2-D2AEF39C40CE}" dt="2022-06-07T15:21:50.480" v="1954" actId="164"/>
          <ac:cxnSpMkLst>
            <pc:docMk/>
            <pc:sldMk cId="1336845149" sldId="258"/>
            <ac:cxnSpMk id="29" creationId="{C2D0E8AE-4A54-0842-075D-CB48A2CA3A66}"/>
          </ac:cxnSpMkLst>
        </pc:cxnChg>
      </pc:sldChg>
      <pc:sldChg chg="modSp mod modAnim">
        <pc:chgData name="Welling, Daniel T" userId="0672f050-f085-44cd-82f7-46ff21f999d8" providerId="ADAL" clId="{A57836CC-A5A0-5E40-95B2-D2AEF39C40CE}" dt="2022-06-08T03:25:00.472" v="4285"/>
        <pc:sldMkLst>
          <pc:docMk/>
          <pc:sldMk cId="3774956741" sldId="259"/>
        </pc:sldMkLst>
        <pc:spChg chg="mod">
          <ac:chgData name="Welling, Daniel T" userId="0672f050-f085-44cd-82f7-46ff21f999d8" providerId="ADAL" clId="{A57836CC-A5A0-5E40-95B2-D2AEF39C40CE}" dt="2022-06-07T13:58:27.060" v="235" actId="20577"/>
          <ac:spMkLst>
            <pc:docMk/>
            <pc:sldMk cId="3774956741" sldId="259"/>
            <ac:spMk id="2" creationId="{AE0048B3-EEB5-3272-38ED-6640F586C055}"/>
          </ac:spMkLst>
        </pc:spChg>
        <pc:spChg chg="mod">
          <ac:chgData name="Welling, Daniel T" userId="0672f050-f085-44cd-82f7-46ff21f999d8" providerId="ADAL" clId="{A57836CC-A5A0-5E40-95B2-D2AEF39C40CE}" dt="2022-06-08T03:24:53.522" v="4284" actId="1035"/>
          <ac:spMkLst>
            <pc:docMk/>
            <pc:sldMk cId="3774956741" sldId="259"/>
            <ac:spMk id="3" creationId="{8504E8C9-6F08-D26C-7F4D-18FBEA8D457A}"/>
          </ac:spMkLst>
        </pc:spChg>
      </pc:sldChg>
      <pc:sldChg chg="modSp add del mod modTransition">
        <pc:chgData name="Welling, Daniel T" userId="0672f050-f085-44cd-82f7-46ff21f999d8" providerId="ADAL" clId="{A57836CC-A5A0-5E40-95B2-D2AEF39C40CE}" dt="2022-06-07T14:07:58.311" v="625" actId="2696"/>
        <pc:sldMkLst>
          <pc:docMk/>
          <pc:sldMk cId="272258725" sldId="442"/>
        </pc:sldMkLst>
        <pc:spChg chg="mod">
          <ac:chgData name="Welling, Daniel T" userId="0672f050-f085-44cd-82f7-46ff21f999d8" providerId="ADAL" clId="{A57836CC-A5A0-5E40-95B2-D2AEF39C40CE}" dt="2022-06-07T13:38:59.766" v="3" actId="20577"/>
          <ac:spMkLst>
            <pc:docMk/>
            <pc:sldMk cId="272258725" sldId="442"/>
            <ac:spMk id="23" creationId="{8E96E94D-9718-2241-A1B6-F13B18C4F790}"/>
          </ac:spMkLst>
        </pc:spChg>
      </pc:sldChg>
      <pc:sldChg chg="modSp add del modTransition">
        <pc:chgData name="Welling, Daniel T" userId="0672f050-f085-44cd-82f7-46ff21f999d8" providerId="ADAL" clId="{A57836CC-A5A0-5E40-95B2-D2AEF39C40CE}" dt="2022-06-07T14:42:58.161" v="1189" actId="2696"/>
        <pc:sldMkLst>
          <pc:docMk/>
          <pc:sldMk cId="18908325" sldId="482"/>
        </pc:sldMkLst>
        <pc:spChg chg="mod">
          <ac:chgData name="Welling, Daniel T" userId="0672f050-f085-44cd-82f7-46ff21f999d8" providerId="ADAL" clId="{A57836CC-A5A0-5E40-95B2-D2AEF39C40CE}" dt="2022-06-07T13:51:22.608" v="157" actId="20577"/>
          <ac:spMkLst>
            <pc:docMk/>
            <pc:sldMk cId="18908325" sldId="482"/>
            <ac:spMk id="80" creationId="{EC9D91BD-B8D6-E547-8AED-EF74FCEDA036}"/>
          </ac:spMkLst>
        </pc:spChg>
      </pc:sldChg>
      <pc:sldChg chg="addSp delSp modSp add mod delAnim modAnim">
        <pc:chgData name="Welling, Daniel T" userId="0672f050-f085-44cd-82f7-46ff21f999d8" providerId="ADAL" clId="{A57836CC-A5A0-5E40-95B2-D2AEF39C40CE}" dt="2022-06-07T14:49:46.161" v="1567"/>
        <pc:sldMkLst>
          <pc:docMk/>
          <pc:sldMk cId="774801939" sldId="483"/>
        </pc:sldMkLst>
        <pc:spChg chg="add del mod">
          <ac:chgData name="Welling, Daniel T" userId="0672f050-f085-44cd-82f7-46ff21f999d8" providerId="ADAL" clId="{A57836CC-A5A0-5E40-95B2-D2AEF39C40CE}" dt="2022-06-07T14:36:35.915" v="735" actId="478"/>
          <ac:spMkLst>
            <pc:docMk/>
            <pc:sldMk cId="774801939" sldId="483"/>
            <ac:spMk id="3" creationId="{620F25BC-2582-886B-CF85-41E39DE1ABEE}"/>
          </ac:spMkLst>
        </pc:spChg>
        <pc:spChg chg="add del mod">
          <ac:chgData name="Welling, Daniel T" userId="0672f050-f085-44cd-82f7-46ff21f999d8" providerId="ADAL" clId="{A57836CC-A5A0-5E40-95B2-D2AEF39C40CE}" dt="2022-06-07T14:36:55.686" v="739" actId="478"/>
          <ac:spMkLst>
            <pc:docMk/>
            <pc:sldMk cId="774801939" sldId="483"/>
            <ac:spMk id="5" creationId="{36CB5E71-66A9-C964-F2DC-23C940B52EEC}"/>
          </ac:spMkLst>
        </pc:spChg>
        <pc:spChg chg="add mod">
          <ac:chgData name="Welling, Daniel T" userId="0672f050-f085-44cd-82f7-46ff21f999d8" providerId="ADAL" clId="{A57836CC-A5A0-5E40-95B2-D2AEF39C40CE}" dt="2022-06-07T14:49:36.066" v="1566" actId="948"/>
          <ac:spMkLst>
            <pc:docMk/>
            <pc:sldMk cId="774801939" sldId="483"/>
            <ac:spMk id="6" creationId="{31BD7724-B125-B94C-1BC9-F42D851F3A5F}"/>
          </ac:spMkLst>
        </pc:spChg>
        <pc:spChg chg="mod">
          <ac:chgData name="Welling, Daniel T" userId="0672f050-f085-44cd-82f7-46ff21f999d8" providerId="ADAL" clId="{A57836CC-A5A0-5E40-95B2-D2AEF39C40CE}" dt="2022-06-07T14:27:51.581" v="645" actId="571"/>
          <ac:spMkLst>
            <pc:docMk/>
            <pc:sldMk cId="774801939" sldId="483"/>
            <ac:spMk id="25" creationId="{B69FA327-319A-729F-7508-6F80E13D7EE3}"/>
          </ac:spMkLst>
        </pc:spChg>
        <pc:spChg chg="mod">
          <ac:chgData name="Welling, Daniel T" userId="0672f050-f085-44cd-82f7-46ff21f999d8" providerId="ADAL" clId="{A57836CC-A5A0-5E40-95B2-D2AEF39C40CE}" dt="2022-06-07T14:27:51.581" v="645" actId="571"/>
          <ac:spMkLst>
            <pc:docMk/>
            <pc:sldMk cId="774801939" sldId="483"/>
            <ac:spMk id="26" creationId="{BFD51CD9-8BE9-E915-36CA-70D8C767E294}"/>
          </ac:spMkLst>
        </pc:spChg>
        <pc:spChg chg="mod">
          <ac:chgData name="Welling, Daniel T" userId="0672f050-f085-44cd-82f7-46ff21f999d8" providerId="ADAL" clId="{A57836CC-A5A0-5E40-95B2-D2AEF39C40CE}" dt="2022-06-07T14:27:51.581" v="645" actId="571"/>
          <ac:spMkLst>
            <pc:docMk/>
            <pc:sldMk cId="774801939" sldId="483"/>
            <ac:spMk id="28" creationId="{021F564C-8451-AEAE-5C96-48A0AE0ADEFA}"/>
          </ac:spMkLst>
        </pc:spChg>
        <pc:spChg chg="add mod">
          <ac:chgData name="Welling, Daniel T" userId="0672f050-f085-44cd-82f7-46ff21f999d8" providerId="ADAL" clId="{A57836CC-A5A0-5E40-95B2-D2AEF39C40CE}" dt="2022-06-07T14:27:51.581" v="645" actId="571"/>
          <ac:spMkLst>
            <pc:docMk/>
            <pc:sldMk cId="774801939" sldId="483"/>
            <ac:spMk id="30" creationId="{55A7ADC7-5CB6-9241-CDE4-C5CAADFCD880}"/>
          </ac:spMkLst>
        </pc:spChg>
        <pc:spChg chg="add del mod">
          <ac:chgData name="Welling, Daniel T" userId="0672f050-f085-44cd-82f7-46ff21f999d8" providerId="ADAL" clId="{A57836CC-A5A0-5E40-95B2-D2AEF39C40CE}" dt="2022-06-07T14:36:40.827" v="737" actId="478"/>
          <ac:spMkLst>
            <pc:docMk/>
            <pc:sldMk cId="774801939" sldId="483"/>
            <ac:spMk id="31" creationId="{79851B86-6F7D-0DA2-8661-20BF1DADA72D}"/>
          </ac:spMkLst>
        </pc:spChg>
        <pc:spChg chg="add mod">
          <ac:chgData name="Welling, Daniel T" userId="0672f050-f085-44cd-82f7-46ff21f999d8" providerId="ADAL" clId="{A57836CC-A5A0-5E40-95B2-D2AEF39C40CE}" dt="2022-06-07T14:35:39.157" v="734" actId="20577"/>
          <ac:spMkLst>
            <pc:docMk/>
            <pc:sldMk cId="774801939" sldId="483"/>
            <ac:spMk id="34" creationId="{E3C13A5A-9F6E-CFF2-5756-6F8DFD20BADB}"/>
          </ac:spMkLst>
        </pc:spChg>
        <pc:spChg chg="add mod">
          <ac:chgData name="Welling, Daniel T" userId="0672f050-f085-44cd-82f7-46ff21f999d8" providerId="ADAL" clId="{A57836CC-A5A0-5E40-95B2-D2AEF39C40CE}" dt="2022-06-07T14:42:08.767" v="1187" actId="27636"/>
          <ac:spMkLst>
            <pc:docMk/>
            <pc:sldMk cId="774801939" sldId="483"/>
            <ac:spMk id="36" creationId="{B9B336C4-06D8-389F-6CB4-EECC358C1A16}"/>
          </ac:spMkLst>
        </pc:spChg>
        <pc:spChg chg="del">
          <ac:chgData name="Welling, Daniel T" userId="0672f050-f085-44cd-82f7-46ff21f999d8" providerId="ADAL" clId="{A57836CC-A5A0-5E40-95B2-D2AEF39C40CE}" dt="2022-06-07T14:06:48.468" v="622" actId="478"/>
          <ac:spMkLst>
            <pc:docMk/>
            <pc:sldMk cId="774801939" sldId="483"/>
            <ac:spMk id="43" creationId="{2ADA46CD-78D4-0A3F-F0B3-6A3239D67337}"/>
          </ac:spMkLst>
        </pc:spChg>
        <pc:grpChg chg="del">
          <ac:chgData name="Welling, Daniel T" userId="0672f050-f085-44cd-82f7-46ff21f999d8" providerId="ADAL" clId="{A57836CC-A5A0-5E40-95B2-D2AEF39C40CE}" dt="2022-06-07T14:06:43.930" v="621" actId="478"/>
          <ac:grpSpMkLst>
            <pc:docMk/>
            <pc:sldMk cId="774801939" sldId="483"/>
            <ac:grpSpMk id="2" creationId="{4D4D0B09-3CCA-5A46-FCA3-ACEA23254724}"/>
          </ac:grpSpMkLst>
        </pc:grpChg>
        <pc:grpChg chg="add mod">
          <ac:chgData name="Welling, Daniel T" userId="0672f050-f085-44cd-82f7-46ff21f999d8" providerId="ADAL" clId="{A57836CC-A5A0-5E40-95B2-D2AEF39C40CE}" dt="2022-06-07T14:27:51.581" v="645" actId="571"/>
          <ac:grpSpMkLst>
            <pc:docMk/>
            <pc:sldMk cId="774801939" sldId="483"/>
            <ac:grpSpMk id="24" creationId="{CBB47203-5422-B947-1CA2-E7DF228A90B2}"/>
          </ac:grpSpMkLst>
        </pc:grpChg>
        <pc:grpChg chg="del">
          <ac:chgData name="Welling, Daniel T" userId="0672f050-f085-44cd-82f7-46ff21f999d8" providerId="ADAL" clId="{A57836CC-A5A0-5E40-95B2-D2AEF39C40CE}" dt="2022-06-07T14:25:02.456" v="638" actId="478"/>
          <ac:grpSpMkLst>
            <pc:docMk/>
            <pc:sldMk cId="774801939" sldId="483"/>
            <ac:grpSpMk id="63" creationId="{34484CCC-FAF0-8F16-89D0-4388E2C7C6E1}"/>
          </ac:grpSpMkLst>
        </pc:grpChg>
        <pc:grpChg chg="del">
          <ac:chgData name="Welling, Daniel T" userId="0672f050-f085-44cd-82f7-46ff21f999d8" providerId="ADAL" clId="{A57836CC-A5A0-5E40-95B2-D2AEF39C40CE}" dt="2022-06-07T14:06:54.289" v="623" actId="478"/>
          <ac:grpSpMkLst>
            <pc:docMk/>
            <pc:sldMk cId="774801939" sldId="483"/>
            <ac:grpSpMk id="64" creationId="{E3FDBB91-A4BB-B384-6547-36C918AF3530}"/>
          </ac:grpSpMkLst>
        </pc:grpChg>
        <pc:picChg chg="mod">
          <ac:chgData name="Welling, Daniel T" userId="0672f050-f085-44cd-82f7-46ff21f999d8" providerId="ADAL" clId="{A57836CC-A5A0-5E40-95B2-D2AEF39C40CE}" dt="2022-06-07T14:27:51.581" v="645" actId="571"/>
          <ac:picMkLst>
            <pc:docMk/>
            <pc:sldMk cId="774801939" sldId="483"/>
            <ac:picMk id="27" creationId="{16E3B0B9-034A-DC96-1AD7-14EE41C3D471}"/>
          </ac:picMkLst>
        </pc:picChg>
        <pc:picChg chg="add del mod">
          <ac:chgData name="Welling, Daniel T" userId="0672f050-f085-44cd-82f7-46ff21f999d8" providerId="ADAL" clId="{A57836CC-A5A0-5E40-95B2-D2AEF39C40CE}" dt="2022-06-07T14:36:38.317" v="736" actId="478"/>
          <ac:picMkLst>
            <pc:docMk/>
            <pc:sldMk cId="774801939" sldId="483"/>
            <ac:picMk id="32" creationId="{75C27F71-2E1B-DB70-836D-304480D4E3EA}"/>
          </ac:picMkLst>
        </pc:picChg>
        <pc:picChg chg="add del mod">
          <ac:chgData name="Welling, Daniel T" userId="0672f050-f085-44cd-82f7-46ff21f999d8" providerId="ADAL" clId="{A57836CC-A5A0-5E40-95B2-D2AEF39C40CE}" dt="2022-06-07T14:36:38.317" v="736" actId="478"/>
          <ac:picMkLst>
            <pc:docMk/>
            <pc:sldMk cId="774801939" sldId="483"/>
            <ac:picMk id="33" creationId="{8CFE70E5-C942-CBC2-FF3F-A1EA54FFDBDF}"/>
          </ac:picMkLst>
        </pc:picChg>
      </pc:sldChg>
      <pc:sldChg chg="addSp delSp modSp add mod">
        <pc:chgData name="Welling, Daniel T" userId="0672f050-f085-44cd-82f7-46ff21f999d8" providerId="ADAL" clId="{A57836CC-A5A0-5E40-95B2-D2AEF39C40CE}" dt="2022-06-08T03:08:08.703" v="3928" actId="14100"/>
        <pc:sldMkLst>
          <pc:docMk/>
          <pc:sldMk cId="1553952757" sldId="484"/>
        </pc:sldMkLst>
        <pc:spChg chg="mod">
          <ac:chgData name="Welling, Daniel T" userId="0672f050-f085-44cd-82f7-46ff21f999d8" providerId="ADAL" clId="{A57836CC-A5A0-5E40-95B2-D2AEF39C40CE}" dt="2022-06-08T03:08:05.210" v="3927"/>
          <ac:spMkLst>
            <pc:docMk/>
            <pc:sldMk cId="1553952757" sldId="484"/>
            <ac:spMk id="7" creationId="{4973E5B9-001D-EA9B-AF0A-DD7B512A0131}"/>
          </ac:spMkLst>
        </pc:spChg>
        <pc:spChg chg="mod">
          <ac:chgData name="Welling, Daniel T" userId="0672f050-f085-44cd-82f7-46ff21f999d8" providerId="ADAL" clId="{A57836CC-A5A0-5E40-95B2-D2AEF39C40CE}" dt="2022-06-08T03:08:05.210" v="3927"/>
          <ac:spMkLst>
            <pc:docMk/>
            <pc:sldMk cId="1553952757" sldId="484"/>
            <ac:spMk id="8" creationId="{EAE70B3E-F644-4135-027E-81885D46C664}"/>
          </ac:spMkLst>
        </pc:spChg>
        <pc:spChg chg="mod">
          <ac:chgData name="Welling, Daniel T" userId="0672f050-f085-44cd-82f7-46ff21f999d8" providerId="ADAL" clId="{A57836CC-A5A0-5E40-95B2-D2AEF39C40CE}" dt="2022-06-08T03:08:08.703" v="3928" actId="14100"/>
          <ac:spMkLst>
            <pc:docMk/>
            <pc:sldMk cId="1553952757" sldId="484"/>
            <ac:spMk id="9" creationId="{21DC4380-2087-CB17-0D7D-28DCA12C9A10}"/>
          </ac:spMkLst>
        </pc:spChg>
        <pc:spChg chg="del">
          <ac:chgData name="Welling, Daniel T" userId="0672f050-f085-44cd-82f7-46ff21f999d8" providerId="ADAL" clId="{A57836CC-A5A0-5E40-95B2-D2AEF39C40CE}" dt="2022-06-07T15:18:30.756" v="1925" actId="478"/>
          <ac:spMkLst>
            <pc:docMk/>
            <pc:sldMk cId="1553952757" sldId="484"/>
            <ac:spMk id="25" creationId="{9F1BE3A3-EC4A-0C93-AA8F-34BBC8CC5FEE}"/>
          </ac:spMkLst>
        </pc:spChg>
        <pc:spChg chg="del">
          <ac:chgData name="Welling, Daniel T" userId="0672f050-f085-44cd-82f7-46ff21f999d8" providerId="ADAL" clId="{A57836CC-A5A0-5E40-95B2-D2AEF39C40CE}" dt="2022-06-07T15:15:52.069" v="1919" actId="478"/>
          <ac:spMkLst>
            <pc:docMk/>
            <pc:sldMk cId="1553952757" sldId="484"/>
            <ac:spMk id="30" creationId="{5FF54EAC-1A57-AE23-5E74-54E240598988}"/>
          </ac:spMkLst>
        </pc:spChg>
        <pc:spChg chg="add mod">
          <ac:chgData name="Welling, Daniel T" userId="0672f050-f085-44cd-82f7-46ff21f999d8" providerId="ADAL" clId="{A57836CC-A5A0-5E40-95B2-D2AEF39C40CE}" dt="2022-06-07T15:21:17.602" v="1953" actId="1076"/>
          <ac:spMkLst>
            <pc:docMk/>
            <pc:sldMk cId="1553952757" sldId="484"/>
            <ac:spMk id="31" creationId="{95478128-C347-804E-2661-2400C6FD765A}"/>
          </ac:spMkLst>
        </pc:spChg>
        <pc:grpChg chg="mod">
          <ac:chgData name="Welling, Daniel T" userId="0672f050-f085-44cd-82f7-46ff21f999d8" providerId="ADAL" clId="{A57836CC-A5A0-5E40-95B2-D2AEF39C40CE}" dt="2022-06-08T03:08:05.210" v="3927"/>
          <ac:grpSpMkLst>
            <pc:docMk/>
            <pc:sldMk cId="1553952757" sldId="484"/>
            <ac:grpSpMk id="6" creationId="{8771C890-BACF-6DBD-28ED-7937A86E7AA2}"/>
          </ac:grpSpMkLst>
        </pc:grpChg>
        <pc:picChg chg="mod">
          <ac:chgData name="Welling, Daniel T" userId="0672f050-f085-44cd-82f7-46ff21f999d8" providerId="ADAL" clId="{A57836CC-A5A0-5E40-95B2-D2AEF39C40CE}" dt="2022-06-08T03:08:05.210" v="3927"/>
          <ac:picMkLst>
            <pc:docMk/>
            <pc:sldMk cId="1553952757" sldId="484"/>
            <ac:picMk id="10" creationId="{515C2620-DEF0-2C35-166D-0136E5C0BC10}"/>
          </ac:picMkLst>
        </pc:picChg>
        <pc:picChg chg="mod">
          <ac:chgData name="Welling, Daniel T" userId="0672f050-f085-44cd-82f7-46ff21f999d8" providerId="ADAL" clId="{A57836CC-A5A0-5E40-95B2-D2AEF39C40CE}" dt="2022-06-08T03:08:05.210" v="3927"/>
          <ac:picMkLst>
            <pc:docMk/>
            <pc:sldMk cId="1553952757" sldId="484"/>
            <ac:picMk id="11" creationId="{3E0AF147-57D9-743F-3CC9-134027739ABF}"/>
          </ac:picMkLst>
        </pc:picChg>
        <pc:picChg chg="add mod">
          <ac:chgData name="Welling, Daniel T" userId="0672f050-f085-44cd-82f7-46ff21f999d8" providerId="ADAL" clId="{A57836CC-A5A0-5E40-95B2-D2AEF39C40CE}" dt="2022-06-07T15:20:43.999" v="1931" actId="1035"/>
          <ac:picMkLst>
            <pc:docMk/>
            <pc:sldMk cId="1553952757" sldId="484"/>
            <ac:picMk id="15" creationId="{BFF97D9F-5260-8D20-0B58-70BD911ED7A5}"/>
          </ac:picMkLst>
        </pc:picChg>
        <pc:picChg chg="del">
          <ac:chgData name="Welling, Daniel T" userId="0672f050-f085-44cd-82f7-46ff21f999d8" providerId="ADAL" clId="{A57836CC-A5A0-5E40-95B2-D2AEF39C40CE}" dt="2022-06-07T15:15:47.556" v="1917" actId="478"/>
          <ac:picMkLst>
            <pc:docMk/>
            <pc:sldMk cId="1553952757" sldId="484"/>
            <ac:picMk id="26" creationId="{CF674FF0-DA51-96D9-8AF5-A86292529D97}"/>
          </ac:picMkLst>
        </pc:picChg>
        <pc:picChg chg="del">
          <ac:chgData name="Welling, Daniel T" userId="0672f050-f085-44cd-82f7-46ff21f999d8" providerId="ADAL" clId="{A57836CC-A5A0-5E40-95B2-D2AEF39C40CE}" dt="2022-06-07T15:15:49.264" v="1918" actId="478"/>
          <ac:picMkLst>
            <pc:docMk/>
            <pc:sldMk cId="1553952757" sldId="484"/>
            <ac:picMk id="27" creationId="{05E84044-2D30-1C79-AC19-22D4C8745F4D}"/>
          </ac:picMkLst>
        </pc:picChg>
        <pc:picChg chg="del">
          <ac:chgData name="Welling, Daniel T" userId="0672f050-f085-44cd-82f7-46ff21f999d8" providerId="ADAL" clId="{A57836CC-A5A0-5E40-95B2-D2AEF39C40CE}" dt="2022-06-07T15:15:55.209" v="1921" actId="478"/>
          <ac:picMkLst>
            <pc:docMk/>
            <pc:sldMk cId="1553952757" sldId="484"/>
            <ac:picMk id="28" creationId="{CFE94BA9-70CF-7104-346B-4A64BAD59F2E}"/>
          </ac:picMkLst>
        </pc:picChg>
        <pc:cxnChg chg="del">
          <ac:chgData name="Welling, Daniel T" userId="0672f050-f085-44cd-82f7-46ff21f999d8" providerId="ADAL" clId="{A57836CC-A5A0-5E40-95B2-D2AEF39C40CE}" dt="2022-06-07T15:15:53.985" v="1920" actId="478"/>
          <ac:cxnSpMkLst>
            <pc:docMk/>
            <pc:sldMk cId="1553952757" sldId="484"/>
            <ac:cxnSpMk id="29" creationId="{C2D0E8AE-4A54-0842-075D-CB48A2CA3A66}"/>
          </ac:cxnSpMkLst>
        </pc:cxnChg>
      </pc:sldChg>
      <pc:sldChg chg="addSp delSp modSp new mod modAnim">
        <pc:chgData name="Welling, Daniel T" userId="0672f050-f085-44cd-82f7-46ff21f999d8" providerId="ADAL" clId="{A57836CC-A5A0-5E40-95B2-D2AEF39C40CE}" dt="2022-06-07T19:35:24.955" v="3504" actId="20577"/>
        <pc:sldMkLst>
          <pc:docMk/>
          <pc:sldMk cId="3612119151" sldId="485"/>
        </pc:sldMkLst>
        <pc:spChg chg="mod">
          <ac:chgData name="Welling, Daniel T" userId="0672f050-f085-44cd-82f7-46ff21f999d8" providerId="ADAL" clId="{A57836CC-A5A0-5E40-95B2-D2AEF39C40CE}" dt="2022-06-07T17:28:19.658" v="2271" actId="20577"/>
          <ac:spMkLst>
            <pc:docMk/>
            <pc:sldMk cId="3612119151" sldId="485"/>
            <ac:spMk id="2" creationId="{DCCAA40E-100B-F0BF-35E0-1D4BC821B711}"/>
          </ac:spMkLst>
        </pc:spChg>
        <pc:spChg chg="del">
          <ac:chgData name="Welling, Daniel T" userId="0672f050-f085-44cd-82f7-46ff21f999d8" providerId="ADAL" clId="{A57836CC-A5A0-5E40-95B2-D2AEF39C40CE}" dt="2022-06-07T15:25:39.397" v="1958" actId="478"/>
          <ac:spMkLst>
            <pc:docMk/>
            <pc:sldMk cId="3612119151" sldId="485"/>
            <ac:spMk id="3" creationId="{3D8A6651-4A58-8CBE-FF41-05DDF149CDB1}"/>
          </ac:spMkLst>
        </pc:spChg>
        <pc:spChg chg="add mod">
          <ac:chgData name="Welling, Daniel T" userId="0672f050-f085-44cd-82f7-46ff21f999d8" providerId="ADAL" clId="{A57836CC-A5A0-5E40-95B2-D2AEF39C40CE}" dt="2022-06-07T18:13:58.689" v="2541" actId="20577"/>
          <ac:spMkLst>
            <pc:docMk/>
            <pc:sldMk cId="3612119151" sldId="485"/>
            <ac:spMk id="6" creationId="{58F24015-975F-3A7A-F555-C36DBCA383A0}"/>
          </ac:spMkLst>
        </pc:spChg>
        <pc:spChg chg="add mod">
          <ac:chgData name="Welling, Daniel T" userId="0672f050-f085-44cd-82f7-46ff21f999d8" providerId="ADAL" clId="{A57836CC-A5A0-5E40-95B2-D2AEF39C40CE}" dt="2022-06-07T15:34:42.771" v="2261" actId="1076"/>
          <ac:spMkLst>
            <pc:docMk/>
            <pc:sldMk cId="3612119151" sldId="485"/>
            <ac:spMk id="7" creationId="{3B4B5BA4-EC72-24A8-3F10-F223E6E2FED6}"/>
          </ac:spMkLst>
        </pc:spChg>
        <pc:spChg chg="add del mod">
          <ac:chgData name="Welling, Daniel T" userId="0672f050-f085-44cd-82f7-46ff21f999d8" providerId="ADAL" clId="{A57836CC-A5A0-5E40-95B2-D2AEF39C40CE}" dt="2022-06-07T18:17:40.346" v="2672" actId="478"/>
          <ac:spMkLst>
            <pc:docMk/>
            <pc:sldMk cId="3612119151" sldId="485"/>
            <ac:spMk id="8" creationId="{53B5730E-0DA2-F2CF-77C3-7850A053311E}"/>
          </ac:spMkLst>
        </pc:spChg>
        <pc:spChg chg="add mod">
          <ac:chgData name="Welling, Daniel T" userId="0672f050-f085-44cd-82f7-46ff21f999d8" providerId="ADAL" clId="{A57836CC-A5A0-5E40-95B2-D2AEF39C40CE}" dt="2022-06-07T18:30:29.158" v="2704" actId="1076"/>
          <ac:spMkLst>
            <pc:docMk/>
            <pc:sldMk cId="3612119151" sldId="485"/>
            <ac:spMk id="9" creationId="{B697F9B4-93B8-0173-B776-A319B3350057}"/>
          </ac:spMkLst>
        </pc:spChg>
        <pc:spChg chg="add del mod">
          <ac:chgData name="Welling, Daniel T" userId="0672f050-f085-44cd-82f7-46ff21f999d8" providerId="ADAL" clId="{A57836CC-A5A0-5E40-95B2-D2AEF39C40CE}" dt="2022-06-07T18:17:42.052" v="2673" actId="478"/>
          <ac:spMkLst>
            <pc:docMk/>
            <pc:sldMk cId="3612119151" sldId="485"/>
            <ac:spMk id="12" creationId="{55F47D6C-95E6-2E13-E097-3754F80553D4}"/>
          </ac:spMkLst>
        </pc:spChg>
        <pc:spChg chg="add del mod">
          <ac:chgData name="Welling, Daniel T" userId="0672f050-f085-44cd-82f7-46ff21f999d8" providerId="ADAL" clId="{A57836CC-A5A0-5E40-95B2-D2AEF39C40CE}" dt="2022-06-07T18:17:43.868" v="2674" actId="478"/>
          <ac:spMkLst>
            <pc:docMk/>
            <pc:sldMk cId="3612119151" sldId="485"/>
            <ac:spMk id="13" creationId="{C86F9042-2675-03B1-C91D-EEB2CC61C131}"/>
          </ac:spMkLst>
        </pc:spChg>
        <pc:spChg chg="add del mod">
          <ac:chgData name="Welling, Daniel T" userId="0672f050-f085-44cd-82f7-46ff21f999d8" providerId="ADAL" clId="{A57836CC-A5A0-5E40-95B2-D2AEF39C40CE}" dt="2022-06-07T18:17:46.483" v="2675" actId="478"/>
          <ac:spMkLst>
            <pc:docMk/>
            <pc:sldMk cId="3612119151" sldId="485"/>
            <ac:spMk id="14" creationId="{5AE0969B-582D-C9C9-4F44-2DDF0380A3D6}"/>
          </ac:spMkLst>
        </pc:spChg>
        <pc:spChg chg="add mod">
          <ac:chgData name="Welling, Daniel T" userId="0672f050-f085-44cd-82f7-46ff21f999d8" providerId="ADAL" clId="{A57836CC-A5A0-5E40-95B2-D2AEF39C40CE}" dt="2022-06-07T19:35:24.955" v="3504" actId="20577"/>
          <ac:spMkLst>
            <pc:docMk/>
            <pc:sldMk cId="3612119151" sldId="485"/>
            <ac:spMk id="15" creationId="{D2E2B3A5-E710-8908-B7AC-4EE62EF6F6B7}"/>
          </ac:spMkLst>
        </pc:spChg>
        <pc:picChg chg="add mod modCrop">
          <ac:chgData name="Welling, Daniel T" userId="0672f050-f085-44cd-82f7-46ff21f999d8" providerId="ADAL" clId="{A57836CC-A5A0-5E40-95B2-D2AEF39C40CE}" dt="2022-06-07T18:30:32.336" v="2705" actId="1076"/>
          <ac:picMkLst>
            <pc:docMk/>
            <pc:sldMk cId="3612119151" sldId="485"/>
            <ac:picMk id="11" creationId="{2937DE3E-8B44-22A1-5308-D676C53DAA72}"/>
          </ac:picMkLst>
        </pc:picChg>
      </pc:sldChg>
      <pc:sldChg chg="modSp new mod modAnim">
        <pc:chgData name="Welling, Daniel T" userId="0672f050-f085-44cd-82f7-46ff21f999d8" providerId="ADAL" clId="{A57836CC-A5A0-5E40-95B2-D2AEF39C40CE}" dt="2022-06-07T19:36:13.728" v="3590"/>
        <pc:sldMkLst>
          <pc:docMk/>
          <pc:sldMk cId="266154489" sldId="486"/>
        </pc:sldMkLst>
        <pc:spChg chg="mod">
          <ac:chgData name="Welling, Daniel T" userId="0672f050-f085-44cd-82f7-46ff21f999d8" providerId="ADAL" clId="{A57836CC-A5A0-5E40-95B2-D2AEF39C40CE}" dt="2022-06-07T19:22:26.942" v="3066" actId="20577"/>
          <ac:spMkLst>
            <pc:docMk/>
            <pc:sldMk cId="266154489" sldId="486"/>
            <ac:spMk id="2" creationId="{6043A0DF-A46C-491F-2CD0-FB72EE8E5057}"/>
          </ac:spMkLst>
        </pc:spChg>
        <pc:spChg chg="mod">
          <ac:chgData name="Welling, Daniel T" userId="0672f050-f085-44cd-82f7-46ff21f999d8" providerId="ADAL" clId="{A57836CC-A5A0-5E40-95B2-D2AEF39C40CE}" dt="2022-06-07T19:36:06.878" v="3589" actId="20577"/>
          <ac:spMkLst>
            <pc:docMk/>
            <pc:sldMk cId="266154489" sldId="486"/>
            <ac:spMk id="3" creationId="{A2B17570-8EAB-A877-5DFA-7FD6E47A3E27}"/>
          </ac:spMkLst>
        </pc:spChg>
      </pc:sldChg>
      <pc:sldChg chg="addSp delSp modSp new mod modAnim">
        <pc:chgData name="Welling, Daniel T" userId="0672f050-f085-44cd-82f7-46ff21f999d8" providerId="ADAL" clId="{A57836CC-A5A0-5E40-95B2-D2AEF39C40CE}" dt="2022-06-07T22:14:33.381" v="3817"/>
        <pc:sldMkLst>
          <pc:docMk/>
          <pc:sldMk cId="2333091110" sldId="487"/>
        </pc:sldMkLst>
        <pc:spChg chg="mod">
          <ac:chgData name="Welling, Daniel T" userId="0672f050-f085-44cd-82f7-46ff21f999d8" providerId="ADAL" clId="{A57836CC-A5A0-5E40-95B2-D2AEF39C40CE}" dt="2022-06-07T21:46:08.061" v="3689" actId="20577"/>
          <ac:spMkLst>
            <pc:docMk/>
            <pc:sldMk cId="2333091110" sldId="487"/>
            <ac:spMk id="2" creationId="{FDE9046D-8DB1-290F-3E21-55689B8B0B59}"/>
          </ac:spMkLst>
        </pc:spChg>
        <pc:spChg chg="add del">
          <ac:chgData name="Welling, Daniel T" userId="0672f050-f085-44cd-82f7-46ff21f999d8" providerId="ADAL" clId="{A57836CC-A5A0-5E40-95B2-D2AEF39C40CE}" dt="2022-06-07T21:43:13.897" v="3598" actId="478"/>
          <ac:spMkLst>
            <pc:docMk/>
            <pc:sldMk cId="2333091110" sldId="487"/>
            <ac:spMk id="3" creationId="{B6934949-FCD0-5422-A846-D229D4E5C03D}"/>
          </ac:spMkLst>
        </pc:spChg>
        <pc:spChg chg="add mod">
          <ac:chgData name="Welling, Daniel T" userId="0672f050-f085-44cd-82f7-46ff21f999d8" providerId="ADAL" clId="{A57836CC-A5A0-5E40-95B2-D2AEF39C40CE}" dt="2022-06-07T21:45:51.047" v="3657" actId="1076"/>
          <ac:spMkLst>
            <pc:docMk/>
            <pc:sldMk cId="2333091110" sldId="487"/>
            <ac:spMk id="6" creationId="{BB89A51B-614F-32C5-6F77-5C8B58D45F08}"/>
          </ac:spMkLst>
        </pc:spChg>
        <pc:spChg chg="add mod">
          <ac:chgData name="Welling, Daniel T" userId="0672f050-f085-44cd-82f7-46ff21f999d8" providerId="ADAL" clId="{A57836CC-A5A0-5E40-95B2-D2AEF39C40CE}" dt="2022-06-07T21:45:47.724" v="3656" actId="1076"/>
          <ac:spMkLst>
            <pc:docMk/>
            <pc:sldMk cId="2333091110" sldId="487"/>
            <ac:spMk id="9" creationId="{8E8D36EC-5F40-17CC-950B-4AB8F0ADF302}"/>
          </ac:spMkLst>
        </pc:spChg>
        <pc:spChg chg="add mod">
          <ac:chgData name="Welling, Daniel T" userId="0672f050-f085-44cd-82f7-46ff21f999d8" providerId="ADAL" clId="{A57836CC-A5A0-5E40-95B2-D2AEF39C40CE}" dt="2022-06-07T22:14:18.855" v="3816"/>
          <ac:spMkLst>
            <pc:docMk/>
            <pc:sldMk cId="2333091110" sldId="487"/>
            <ac:spMk id="10" creationId="{D6C77A9E-CE9C-97D9-179C-1798A189E0DB}"/>
          </ac:spMkLst>
        </pc:spChg>
        <pc:spChg chg="add mod">
          <ac:chgData name="Welling, Daniel T" userId="0672f050-f085-44cd-82f7-46ff21f999d8" providerId="ADAL" clId="{A57836CC-A5A0-5E40-95B2-D2AEF39C40CE}" dt="2022-06-07T22:14:18.855" v="3816"/>
          <ac:spMkLst>
            <pc:docMk/>
            <pc:sldMk cId="2333091110" sldId="487"/>
            <ac:spMk id="11" creationId="{15BDBE70-BBBD-07C2-6639-9672D3580921}"/>
          </ac:spMkLst>
        </pc:spChg>
        <pc:graphicFrameChg chg="add del mod">
          <ac:chgData name="Welling, Daniel T" userId="0672f050-f085-44cd-82f7-46ff21f999d8" providerId="ADAL" clId="{A57836CC-A5A0-5E40-95B2-D2AEF39C40CE}" dt="2022-06-07T21:43:09.062" v="3597"/>
          <ac:graphicFrameMkLst>
            <pc:docMk/>
            <pc:sldMk cId="2333091110" sldId="487"/>
            <ac:graphicFrameMk id="7" creationId="{F319BE4D-8306-DE92-E1D2-CE4E8F61C231}"/>
          </ac:graphicFrameMkLst>
        </pc:graphicFrameChg>
        <pc:graphicFrameChg chg="add del mod">
          <ac:chgData name="Welling, Daniel T" userId="0672f050-f085-44cd-82f7-46ff21f999d8" providerId="ADAL" clId="{A57836CC-A5A0-5E40-95B2-D2AEF39C40CE}" dt="2022-06-07T21:43:17.348" v="3600"/>
          <ac:graphicFrameMkLst>
            <pc:docMk/>
            <pc:sldMk cId="2333091110" sldId="487"/>
            <ac:graphicFrameMk id="8" creationId="{6858EF32-ADF9-79D6-1286-1B10C5387AEF}"/>
          </ac:graphicFrameMkLst>
        </pc:graphicFrameChg>
      </pc:sldChg>
      <pc:sldChg chg="addSp modSp add mod modAnim">
        <pc:chgData name="Welling, Daniel T" userId="0672f050-f085-44cd-82f7-46ff21f999d8" providerId="ADAL" clId="{A57836CC-A5A0-5E40-95B2-D2AEF39C40CE}" dt="2022-06-08T03:20:35.274" v="3931"/>
        <pc:sldMkLst>
          <pc:docMk/>
          <pc:sldMk cId="3642172370" sldId="488"/>
        </pc:sldMkLst>
        <pc:spChg chg="mod">
          <ac:chgData name="Welling, Daniel T" userId="0672f050-f085-44cd-82f7-46ff21f999d8" providerId="ADAL" clId="{A57836CC-A5A0-5E40-95B2-D2AEF39C40CE}" dt="2022-06-07T22:14:05.075" v="3815" actId="20577"/>
          <ac:spMkLst>
            <pc:docMk/>
            <pc:sldMk cId="3642172370" sldId="488"/>
            <ac:spMk id="2" creationId="{FDE9046D-8DB1-290F-3E21-55689B8B0B59}"/>
          </ac:spMkLst>
        </pc:spChg>
        <pc:spChg chg="add mod">
          <ac:chgData name="Welling, Daniel T" userId="0672f050-f085-44cd-82f7-46ff21f999d8" providerId="ADAL" clId="{A57836CC-A5A0-5E40-95B2-D2AEF39C40CE}" dt="2022-06-07T21:52:12.539" v="3714" actId="1076"/>
          <ac:spMkLst>
            <pc:docMk/>
            <pc:sldMk cId="3642172370" sldId="488"/>
            <ac:spMk id="3" creationId="{D82D030C-3EAB-D522-C053-2FEE7D8E0D97}"/>
          </ac:spMkLst>
        </pc:spChg>
        <pc:spChg chg="mod">
          <ac:chgData name="Welling, Daniel T" userId="0672f050-f085-44cd-82f7-46ff21f999d8" providerId="ADAL" clId="{A57836CC-A5A0-5E40-95B2-D2AEF39C40CE}" dt="2022-06-07T22:09:19.338" v="3762" actId="20577"/>
          <ac:spMkLst>
            <pc:docMk/>
            <pc:sldMk cId="3642172370" sldId="488"/>
            <ac:spMk id="6" creationId="{BB89A51B-614F-32C5-6F77-5C8B58D45F08}"/>
          </ac:spMkLst>
        </pc:spChg>
        <pc:spChg chg="add mod">
          <ac:chgData name="Welling, Daniel T" userId="0672f050-f085-44cd-82f7-46ff21f999d8" providerId="ADAL" clId="{A57836CC-A5A0-5E40-95B2-D2AEF39C40CE}" dt="2022-06-07T22:12:51.334" v="3806" actId="20577"/>
          <ac:spMkLst>
            <pc:docMk/>
            <pc:sldMk cId="3642172370" sldId="488"/>
            <ac:spMk id="7" creationId="{F70947FD-AE94-CE59-C434-950135B195ED}"/>
          </ac:spMkLst>
        </pc:spChg>
        <pc:spChg chg="add mod">
          <ac:chgData name="Welling, Daniel T" userId="0672f050-f085-44cd-82f7-46ff21f999d8" providerId="ADAL" clId="{A57836CC-A5A0-5E40-95B2-D2AEF39C40CE}" dt="2022-06-07T21:52:34.186" v="3723" actId="1076"/>
          <ac:spMkLst>
            <pc:docMk/>
            <pc:sldMk cId="3642172370" sldId="488"/>
            <ac:spMk id="8" creationId="{EF92533D-28B8-F1DA-6988-698A20455D8B}"/>
          </ac:spMkLst>
        </pc:spChg>
        <pc:spChg chg="mod">
          <ac:chgData name="Welling, Daniel T" userId="0672f050-f085-44cd-82f7-46ff21f999d8" providerId="ADAL" clId="{A57836CC-A5A0-5E40-95B2-D2AEF39C40CE}" dt="2022-06-07T22:13:00.503" v="3807" actId="14100"/>
          <ac:spMkLst>
            <pc:docMk/>
            <pc:sldMk cId="3642172370" sldId="488"/>
            <ac:spMk id="9" creationId="{8E8D36EC-5F40-17CC-950B-4AB8F0ADF302}"/>
          </ac:spMkLst>
        </pc:spChg>
        <pc:spChg chg="add mod">
          <ac:chgData name="Welling, Daniel T" userId="0672f050-f085-44cd-82f7-46ff21f999d8" providerId="ADAL" clId="{A57836CC-A5A0-5E40-95B2-D2AEF39C40CE}" dt="2022-06-08T02:58:52.119" v="3906" actId="14100"/>
          <ac:spMkLst>
            <pc:docMk/>
            <pc:sldMk cId="3642172370" sldId="488"/>
            <ac:spMk id="10" creationId="{5CAE481D-D197-90FF-2B31-A7BD117BA4B8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D2B5D8-C527-B44B-90D8-04AF11243266}" type="datetimeFigureOut">
              <a:rPr lang="en-US" smtClean="0"/>
              <a:t>6/7/22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982500-135F-2A4F-B4F3-3463569BC2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9466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alphaModFix amt="26000"/>
            <a:lum/>
          </a:blip>
          <a:srcRect/>
          <a:stretch>
            <a:fillRect t="-48000" r="-25000" b="-2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5042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EF787-45E8-0B4D-9779-A59D7735BC9A}" type="datetime1">
              <a:rPr lang="en-US" smtClean="0"/>
              <a:t>6/7/22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Fall AGU 2019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7700840-7B21-FB4F-992C-15AC5C4E85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00913" y="48688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9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38EC84-C6DA-FF47-8FA1-E59045DA3B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089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CCEEB-81C8-4144-B7F5-E93E20FB4252}" type="datetime1">
              <a:rPr lang="en-US" smtClean="0"/>
              <a:t>6/7/22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Fall AGU 2019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716EC3A-F49F-2649-B625-0EE068B897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00913" y="48688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9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38EC84-C6DA-FF47-8FA1-E59045DA3B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283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C3AA0-1559-DB47-99A6-D03170CDD5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084C323-B3C9-0742-A1A9-3636A1BD83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637407-BAC7-BF47-B31F-2BCACDDABE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6F40F-217B-A345-9DCE-BB58C7AD6F25}" type="datetime1">
              <a:rPr lang="en-US" smtClean="0"/>
              <a:t>6/7/22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20CD3D-B63D-0949-AB9D-70DFC137B9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Fall AGU 2019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D7EB60-E9B4-894D-A7CE-233AA41DD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F5756-63EA-6F44-A165-251BCDD2D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74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A6748F-EB71-894E-9D8D-1B7B3690E4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A8EC30-E31E-D94D-BB02-C0650CCD80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27C0B0-5F5F-A34B-9BF4-699D3DD200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FF29F-A14A-4541-B848-CE344CEC2529}" type="datetime1">
              <a:rPr lang="en-US" smtClean="0"/>
              <a:t>6/7/22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06F9B6-2554-C04D-A9FA-00366722F0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Fall AGU 2019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E103A9-BA7E-3B43-89C1-DACF8D3D2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F5756-63EA-6F44-A165-251BCDD2D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201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8252D-804B-F44F-9404-7F9C4D5202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370C5A-5683-0B4F-9B62-0603501040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E654D3-1A0A-FC43-BA5D-DBF292C8C4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F83AC-1AA5-8F4B-ACFC-5856ACABE54D}" type="datetime1">
              <a:rPr lang="en-US" smtClean="0"/>
              <a:t>6/7/22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99DFF1-EBB1-594B-A4B0-5FB7576647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Fall AGU 2019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494044-8F2B-F047-B944-74A384EC6A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F5756-63EA-6F44-A165-251BCDD2D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781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ACFF43-97B1-964C-8292-8AB938B61F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FBD704-59DD-0446-A1BE-06AC7C2A7B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E1DF31-3D4B-8440-8990-38EA64853B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3401ED-4BE1-704D-8285-CF87CF6B30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FD324-D13D-C346-8202-002FF6582C61}" type="datetime1">
              <a:rPr lang="en-US" smtClean="0"/>
              <a:t>6/7/22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D1B10C-1D7A-7446-B222-46D6A89E1B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Fall AGU 2019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3A88A5-195D-2E4C-B6B4-161B4EFC8F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F5756-63EA-6F44-A165-251BCDD2D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707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F4CBCD-5D85-3540-955A-302EFE3893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886E0E-0077-A144-B05A-7BD6BF51E2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796BB4-13DB-524F-9484-1338F8FB8D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73B7D66-9858-A74C-B4DB-3A93B8FFAF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DAE09B9-1237-5642-BA4F-6989D32778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2744665-E42B-D240-92F8-6A0C5BF86E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85018-21CE-534D-ABE1-3AD1881F283C}" type="datetime1">
              <a:rPr lang="en-US" smtClean="0"/>
              <a:t>6/7/22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5EF2341-8E8F-444A-875B-1205C21D7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Fall AGU 2019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E6DEC2D-34B2-5041-A624-69F8DAA19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F5756-63EA-6F44-A165-251BCDD2D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867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DE72EA-0875-5D42-9392-4CC3AC27CC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D045E81-C900-314D-BEB6-C0D0481B2B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AB83E-E71B-864F-BFEF-55BB8A603F80}" type="datetime1">
              <a:rPr lang="en-US" smtClean="0"/>
              <a:t>6/7/22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D668E48-3136-9840-99D3-7782FB86ED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Fall AGU 2019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6E5350-AC72-6E4C-8F08-05704D0EA6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F5756-63EA-6F44-A165-251BCDD2D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75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C2D755D-DBB7-1744-AE7B-EF622FBD68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AE358-1A1F-D04F-BE5D-4AF378C0EE1D}" type="datetime1">
              <a:rPr lang="en-US" smtClean="0"/>
              <a:t>6/7/22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BDEA152-6EEE-2E40-85D9-282C0549D6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Fall AGU 2019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687507-F849-D949-B36E-92D8B57E9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F5756-63EA-6F44-A165-251BCDD2D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651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EC9E3A-F765-F943-A0D8-84EF2940A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5BFAA8-5915-1940-B711-5AB04EC78F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319F58-108F-D64B-A01F-3799A94090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555E72-6684-5B48-B6C1-852ADE021E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C796B-05B4-634F-8DA1-8978513EE4DF}" type="datetime1">
              <a:rPr lang="en-US" smtClean="0"/>
              <a:t>6/7/22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45C8B6-36BB-BE4B-96C3-284157DFED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Fall AGU 2019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AE9191-18F9-8943-B9CC-1B1FF3246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F5756-63EA-6F44-A165-251BCDD2D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56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D7871-AFC2-B54A-8FD4-34DAA04985F6}" type="datetime1">
              <a:rPr lang="en-US" smtClean="0"/>
              <a:t>6/7/22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Fall AGU 2019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1E010E-620A-2E4B-823F-6969CE34D4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00913" y="48688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9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38EC84-C6DA-FF47-8FA1-E59045DA3B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374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2F2FDB-742F-364D-9777-F2D2BEF992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06661B4-F353-354C-A870-D89FC98DC5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3CA306-AF11-5649-B899-B4EBB72195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8442DF-380F-C245-A4FF-27C28A9EDE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569D5-890D-C04A-8B43-C9FD2E267301}" type="datetime1">
              <a:rPr lang="en-US" smtClean="0"/>
              <a:t>6/7/22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1E8FEC-DC9D-BF4D-BAB4-F6F50D316F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Fall AGU 2019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13DE57-420B-884A-80F5-7EF805DC4A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F5756-63EA-6F44-A165-251BCDD2D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569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FDFAB-4ECC-9C42-8755-8DCFB840AD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65583C-D732-9E4B-847E-58DD5032DF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8410C4-C564-2140-A986-FB09B36A55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8C95-90F6-D549-B462-6256A629BF6E}" type="datetime1">
              <a:rPr lang="en-US" smtClean="0"/>
              <a:t>6/7/22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039E2D-9A4D-CF4C-A6B8-E13B4C2B7F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Fall AGU 2019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5415C8-3B85-D746-9C3E-DE0AA97EA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F5756-63EA-6F44-A165-251BCDD2D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576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93AD625-E4D9-2245-972D-1CC7B06B5C8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3143A34-DE17-CD47-A1B1-FE96D0275C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7C1100-5AAE-C941-9BCD-0570707AB8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71B99-1EDB-0948-A9D9-05FBF7847C54}" type="datetime1">
              <a:rPr lang="en-US" smtClean="0"/>
              <a:t>6/7/22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A01B5-4348-8A43-9E95-31C5175972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Fall AGU 2019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9684D8-8CDB-B544-98F3-13E4592657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F5756-63EA-6F44-A165-251BCDD2D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609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alphaModFix amt="26000"/>
            <a:lum/>
          </a:blip>
          <a:srcRect/>
          <a:stretch>
            <a:fillRect t="-48000" r="-25000" b="-2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546B0-7CC5-304B-B5D8-8DAB9BEFA2F5}" type="datetime1">
              <a:rPr lang="en-US" smtClean="0">
                <a:solidFill>
                  <a:srgbClr val="000000">
                    <a:tint val="75000"/>
                  </a:srgbClr>
                </a:solidFill>
              </a:rPr>
              <a:t>6/7/22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000000">
                    <a:tint val="75000"/>
                  </a:srgbClr>
                </a:solidFill>
              </a:rPr>
              <a:t>Fall AGU 2019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1E010E-620A-2E4B-823F-6969CE34D4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00913" y="48688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9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38EC84-C6DA-FF47-8FA1-E59045DA3BFF}" type="slidenum">
              <a:rPr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1764" y="704335"/>
            <a:ext cx="4413086" cy="40629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49" y="704335"/>
            <a:ext cx="4366569" cy="40629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B1B0F-4410-F846-9AA3-5303E587621C}" type="datetime1">
              <a:rPr lang="en-US" smtClean="0">
                <a:solidFill>
                  <a:srgbClr val="000000">
                    <a:tint val="75000"/>
                  </a:srgbClr>
                </a:solidFill>
              </a:rPr>
              <a:t>6/7/22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000000">
                    <a:tint val="75000"/>
                  </a:srgbClr>
                </a:solidFill>
              </a:rPr>
              <a:t>Fall AGU 2019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1521F08-D122-7E47-955A-8DCD794EB1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00913" y="48688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9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38EC84-C6DA-FF47-8FA1-E59045DA3BFF}" type="slidenum">
              <a:rPr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345E08-1699-204D-8DC7-045900E4B2F1}" type="datetime1">
              <a:rPr lang="en-US" smtClean="0">
                <a:solidFill>
                  <a:srgbClr val="000000">
                    <a:tint val="75000"/>
                  </a:srgbClr>
                </a:solidFill>
              </a:rPr>
              <a:t>6/7/22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000000">
                    <a:tint val="75000"/>
                  </a:srgbClr>
                </a:solidFill>
              </a:rPr>
              <a:t>Fall AGU 2019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F6B33D10-6D76-3946-93AB-CBD0E304E0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00913" y="48688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9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38EC84-C6DA-FF47-8FA1-E59045DA3BFF}" type="slidenum">
              <a:rPr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7D551-134E-6047-AADB-C492570CE316}" type="datetime1">
              <a:rPr lang="en-US" smtClean="0">
                <a:solidFill>
                  <a:srgbClr val="000000">
                    <a:tint val="75000"/>
                  </a:srgbClr>
                </a:solidFill>
              </a:rPr>
              <a:t>6/7/22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000000">
                    <a:tint val="75000"/>
                  </a:srgbClr>
                </a:solidFill>
              </a:rPr>
              <a:t>Fall AGU 2019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79A23F1-A81B-864A-9CC4-2963E64E80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00913" y="48688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9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38EC84-C6DA-FF47-8FA1-E59045DA3BFF}" type="slidenum">
              <a:rPr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alphaModFix amt="26000"/>
            <a:lum/>
          </a:blip>
          <a:srcRect/>
          <a:stretch>
            <a:fillRect t="-48000" r="-25000" b="-2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7041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87AA9-172A-174D-A2BC-C11F66B736B8}" type="datetime1">
              <a:rPr lang="en-US" smtClean="0">
                <a:solidFill>
                  <a:srgbClr val="000000">
                    <a:tint val="75000"/>
                  </a:srgbClr>
                </a:solidFill>
              </a:rPr>
              <a:t>6/7/22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000000">
                    <a:tint val="75000"/>
                  </a:srgbClr>
                </a:solidFill>
              </a:rPr>
              <a:t>Fall AGU 2019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820C8C-410B-644E-882A-037A97FF8C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00913" y="48688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9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38EC84-C6DA-FF47-8FA1-E59045DA3BFF}" type="slidenum">
              <a:rPr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6727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1764" y="704335"/>
            <a:ext cx="4413086" cy="40629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49" y="704335"/>
            <a:ext cx="4366569" cy="40629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5923D-6B96-6F44-AD5B-DF0B47C3594F}" type="datetime1">
              <a:rPr lang="en-US" smtClean="0"/>
              <a:t>6/7/22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Fall AGU 2019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1521F08-D122-7E47-955A-8DCD794EB1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00913" y="48688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9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38EC84-C6DA-FF47-8FA1-E59045DA3B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22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1764" y="704335"/>
            <a:ext cx="4413086" cy="406292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49" y="704335"/>
            <a:ext cx="4366569" cy="406292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B84D7-3177-4B40-BEFE-9E8A55635F46}" type="datetime1">
              <a:rPr lang="en-US" smtClean="0">
                <a:solidFill>
                  <a:srgbClr val="000000">
                    <a:tint val="75000"/>
                  </a:srgbClr>
                </a:solidFill>
              </a:rPr>
              <a:t>6/7/22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000000">
                    <a:tint val="75000"/>
                  </a:srgbClr>
                </a:solidFill>
              </a:rPr>
              <a:t>Fall AGU 2019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C3C125D-983D-234A-A392-71AE84E773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00913" y="48688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9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38EC84-C6DA-FF47-8FA1-E59045DA3BFF}" type="slidenum">
              <a:rPr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7627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73AE36-9E68-8147-92F1-97C1006D4696}" type="datetime1">
              <a:rPr lang="en-US" smtClean="0">
                <a:solidFill>
                  <a:srgbClr val="000000">
                    <a:tint val="75000"/>
                  </a:srgbClr>
                </a:solidFill>
              </a:rPr>
              <a:t>6/7/22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000000">
                    <a:tint val="75000"/>
                  </a:srgbClr>
                </a:solidFill>
              </a:rPr>
              <a:t>Fall AGU 2019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7700840-7B21-FB4F-992C-15AC5C4E85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00913" y="48688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9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38EC84-C6DA-FF47-8FA1-E59045DA3BFF}" type="slidenum">
              <a:rPr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1380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2864A-8381-B944-99DD-768631E76649}" type="datetime1">
              <a:rPr lang="en-US" smtClean="0">
                <a:solidFill>
                  <a:srgbClr val="000000">
                    <a:tint val="75000"/>
                  </a:srgbClr>
                </a:solidFill>
              </a:rPr>
              <a:t>6/7/22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000000">
                    <a:tint val="75000"/>
                  </a:srgbClr>
                </a:solidFill>
              </a:rPr>
              <a:t>Fall AGU 2019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716EC3A-F49F-2649-B625-0EE068B897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00913" y="48688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9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38EC84-C6DA-FF47-8FA1-E59045DA3BFF}" type="slidenum">
              <a:rPr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1448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C3AA0-1559-DB47-99A6-D03170CDD5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084C323-B3C9-0742-A1A9-3636A1BD83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637407-BAC7-BF47-B31F-2BCACDDABE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5F0F3-C0B1-A941-A97F-BC871BEFCDCA}" type="datetime1">
              <a:rPr lang="en-US" smtClean="0"/>
              <a:t>6/7/22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20CD3D-B63D-0949-AB9D-70DFC137B9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Fall AGU 2019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D7EB60-E9B4-894D-A7CE-233AA41DD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F5756-63EA-6F44-A165-251BCDD2D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225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A6748F-EB71-894E-9D8D-1B7B3690E4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A8EC30-E31E-D94D-BB02-C0650CCD80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27C0B0-5F5F-A34B-9BF4-699D3DD200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1E507-E2D0-B14C-AD50-39E1104686D7}" type="datetime1">
              <a:rPr lang="en-US" smtClean="0"/>
              <a:t>6/7/22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06F9B6-2554-C04D-A9FA-00366722F0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Fall AGU 2019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E103A9-BA7E-3B43-89C1-DACF8D3D2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F5756-63EA-6F44-A165-251BCDD2D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907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8252D-804B-F44F-9404-7F9C4D5202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370C5A-5683-0B4F-9B62-0603501040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E654D3-1A0A-FC43-BA5D-DBF292C8C4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232C4-E850-2748-A569-4E085C9A54A3}" type="datetime1">
              <a:rPr lang="en-US" smtClean="0"/>
              <a:t>6/7/22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99DFF1-EBB1-594B-A4B0-5FB7576647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Fall AGU 2019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494044-8F2B-F047-B944-74A384EC6A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F5756-63EA-6F44-A165-251BCDD2D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377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ACFF43-97B1-964C-8292-8AB938B61F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FBD704-59DD-0446-A1BE-06AC7C2A7B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E1DF31-3D4B-8440-8990-38EA64853B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3401ED-4BE1-704D-8285-CF87CF6B30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8FD58-2C3C-5F43-A215-5E178DBDF5FE}" type="datetime1">
              <a:rPr lang="en-US" smtClean="0"/>
              <a:t>6/7/22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D1B10C-1D7A-7446-B222-46D6A89E1B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Fall AGU 2019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3A88A5-195D-2E4C-B6B4-161B4EFC8F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F5756-63EA-6F44-A165-251BCDD2D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981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F4CBCD-5D85-3540-955A-302EFE3893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886E0E-0077-A144-B05A-7BD6BF51E2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796BB4-13DB-524F-9484-1338F8FB8D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73B7D66-9858-A74C-B4DB-3A93B8FFAF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DAE09B9-1237-5642-BA4F-6989D32778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2744665-E42B-D240-92F8-6A0C5BF86E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9857E7-1168-0440-8FEF-1EBF4EFDAA19}" type="datetime1">
              <a:rPr lang="en-US" smtClean="0"/>
              <a:t>6/7/22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5EF2341-8E8F-444A-875B-1205C21D7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Fall AGU 2019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E6DEC2D-34B2-5041-A624-69F8DAA19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F5756-63EA-6F44-A165-251BCDD2D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022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DE72EA-0875-5D42-9392-4CC3AC27CC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D045E81-C900-314D-BEB6-C0D0481B2B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352AC-79C5-B643-8166-4FB11610C4BA}" type="datetime1">
              <a:rPr lang="en-US" smtClean="0"/>
              <a:t>6/7/22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D668E48-3136-9840-99D3-7782FB86ED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Fall AGU 2019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6E5350-AC72-6E4C-8F08-05704D0EA6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F5756-63EA-6F44-A165-251BCDD2D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979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C2D755D-DBB7-1744-AE7B-EF622FBD68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665C0-9227-E64C-AAAD-053F62F88153}" type="datetime1">
              <a:rPr lang="en-US" smtClean="0"/>
              <a:t>6/7/22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BDEA152-6EEE-2E40-85D9-282C0549D6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Fall AGU 2019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687507-F849-D949-B36E-92D8B57E9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F5756-63EA-6F44-A165-251BCDD2D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658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A8B56-EA89-B845-84EB-985EA43395D7}" type="datetime1">
              <a:rPr lang="en-US" smtClean="0"/>
              <a:t>6/7/22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Fall AGU 2019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F6B33D10-6D76-3946-93AB-CBD0E304E0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00913" y="48688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9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38EC84-C6DA-FF47-8FA1-E59045DA3B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664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EC9E3A-F765-F943-A0D8-84EF2940A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5BFAA8-5915-1940-B711-5AB04EC78F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319F58-108F-D64B-A01F-3799A94090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555E72-6684-5B48-B6C1-852ADE021E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0F704-E92E-1F40-A1F0-F80D0E13DC09}" type="datetime1">
              <a:rPr lang="en-US" smtClean="0"/>
              <a:t>6/7/22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45C8B6-36BB-BE4B-96C3-284157DFED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Fall AGU 2019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AE9191-18F9-8943-B9CC-1B1FF3246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F5756-63EA-6F44-A165-251BCDD2D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570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2F2FDB-742F-364D-9777-F2D2BEF992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06661B4-F353-354C-A870-D89FC98DC5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3CA306-AF11-5649-B899-B4EBB72195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8442DF-380F-C245-A4FF-27C28A9EDE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C6A3B-C1DC-1943-8F13-BB03E230A2F9}" type="datetime1">
              <a:rPr lang="en-US" smtClean="0"/>
              <a:t>6/7/22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1E8FEC-DC9D-BF4D-BAB4-F6F50D316F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Fall AGU 2019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13DE57-420B-884A-80F5-7EF805DC4A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F5756-63EA-6F44-A165-251BCDD2D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701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FDFAB-4ECC-9C42-8755-8DCFB840AD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65583C-D732-9E4B-847E-58DD5032DF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8410C4-C564-2140-A986-FB09B36A55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4F1A6-2D6D-1347-AD30-453D9F4BCF44}" type="datetime1">
              <a:rPr lang="en-US" smtClean="0"/>
              <a:t>6/7/22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039E2D-9A4D-CF4C-A6B8-E13B4C2B7F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Fall AGU 2019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5415C8-3B85-D746-9C3E-DE0AA97EA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F5756-63EA-6F44-A165-251BCDD2D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688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93AD625-E4D9-2245-972D-1CC7B06B5C8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3143A34-DE17-CD47-A1B1-FE96D0275C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7C1100-5AAE-C941-9BCD-0570707AB8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AA863-90E5-3847-BD5E-572EE5BD81D3}" type="datetime1">
              <a:rPr lang="en-US" smtClean="0"/>
              <a:t>6/7/22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A01B5-4348-8A43-9E95-31C5175972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Fall AGU 2019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9684D8-8CDB-B544-98F3-13E4592657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F5756-63EA-6F44-A165-251BCDD2D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132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alphaModFix amt="26000"/>
            <a:lum/>
          </a:blip>
          <a:srcRect/>
          <a:stretch>
            <a:fillRect t="-48000" r="-25000" b="-2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5252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AD988-CA16-0A4A-9599-2B42D0D5514C}" type="datetime1">
              <a:rPr lang="en-US" smtClean="0">
                <a:solidFill>
                  <a:srgbClr val="000000">
                    <a:tint val="75000"/>
                  </a:srgbClr>
                </a:solidFill>
              </a:rPr>
              <a:t>6/7/22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000000">
                    <a:tint val="75000"/>
                  </a:srgbClr>
                </a:solidFill>
              </a:rPr>
              <a:t>Fall AGU 2019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820C8C-410B-644E-882A-037A97FF8C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00913" y="48688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9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38EC84-C6DA-FF47-8FA1-E59045DA3BFF}" type="slidenum">
              <a:rPr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9482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1764" y="704335"/>
            <a:ext cx="4413086" cy="406292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49" y="704335"/>
            <a:ext cx="4366569" cy="406292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4F293-C398-1E4D-AF9F-82DC081724CC}" type="datetime1">
              <a:rPr lang="en-US" smtClean="0">
                <a:solidFill>
                  <a:srgbClr val="000000">
                    <a:tint val="75000"/>
                  </a:srgbClr>
                </a:solidFill>
              </a:rPr>
              <a:t>6/7/22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000000">
                    <a:tint val="75000"/>
                  </a:srgbClr>
                </a:solidFill>
              </a:rPr>
              <a:t>Fall AGU 2019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C3C125D-983D-234A-A392-71AE84E773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00913" y="48688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9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38EC84-C6DA-FF47-8FA1-E59045DA3BFF}" type="slidenum">
              <a:rPr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0187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54ED7-EEA3-CE4D-84E7-ECB518EF3764}" type="datetime1">
              <a:rPr lang="en-US" smtClean="0">
                <a:solidFill>
                  <a:srgbClr val="000000">
                    <a:tint val="75000"/>
                  </a:srgbClr>
                </a:solidFill>
              </a:rPr>
              <a:t>6/7/22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000000">
                    <a:tint val="75000"/>
                  </a:srgbClr>
                </a:solidFill>
              </a:rPr>
              <a:t>Fall AGU 2019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7700840-7B21-FB4F-992C-15AC5C4E85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00913" y="48688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9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38EC84-C6DA-FF47-8FA1-E59045DA3BFF}" type="slidenum">
              <a:rPr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7405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95146-4CF1-7B4F-9156-FFCC0524A3F1}" type="datetime1">
              <a:rPr lang="en-US" smtClean="0">
                <a:solidFill>
                  <a:srgbClr val="000000">
                    <a:tint val="75000"/>
                  </a:srgbClr>
                </a:solidFill>
              </a:rPr>
              <a:t>6/7/22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000000">
                    <a:tint val="75000"/>
                  </a:srgbClr>
                </a:solidFill>
              </a:rPr>
              <a:t>Fall AGU 2019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716EC3A-F49F-2649-B625-0EE068B897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00913" y="48688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9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38EC84-C6DA-FF47-8FA1-E59045DA3BFF}" type="slidenum">
              <a:rPr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7211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alphaModFix amt="26000"/>
            <a:lum/>
          </a:blip>
          <a:srcRect/>
          <a:stretch>
            <a:fillRect t="-48000" r="-25000" b="-2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8779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64E7D-09B1-544C-9490-1147F49DB187}" type="datetime1">
              <a:rPr lang="en-US" smtClean="0"/>
              <a:t>6/7/22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Fall AGU 2019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79A23F1-A81B-864A-9CC4-2963E64E80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00913" y="48688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9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38EC84-C6DA-FF47-8FA1-E59045DA3B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154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FE6BF-6EE6-C143-87EF-13C50E014C98}" type="datetime1">
              <a:rPr lang="en-US" smtClean="0"/>
              <a:t>6/7/22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Fall AGU 2019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1E010E-620A-2E4B-823F-6969CE34D4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00913" y="48688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9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38EC84-C6DA-FF47-8FA1-E59045DA3B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086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1764" y="704335"/>
            <a:ext cx="4413086" cy="40629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49" y="704335"/>
            <a:ext cx="4366569" cy="40629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96A99-584A-354A-8BD0-085592F32902}" type="datetime1">
              <a:rPr lang="en-US" smtClean="0"/>
              <a:t>6/7/22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Fall AGU 2019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1521F08-D122-7E47-955A-8DCD794EB1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00913" y="48688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9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38EC84-C6DA-FF47-8FA1-E59045DA3B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064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9342C-16E4-DE48-9F25-AFB9DC77E245}" type="datetime1">
              <a:rPr lang="en-US" smtClean="0"/>
              <a:t>6/7/22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Fall AGU 2019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F6B33D10-6D76-3946-93AB-CBD0E304E0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00913" y="48688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9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38EC84-C6DA-FF47-8FA1-E59045DA3B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217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6F635-DF1E-CD40-8899-A1D779E4091C}" type="datetime1">
              <a:rPr lang="en-US" smtClean="0"/>
              <a:t>6/7/22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Fall AGU 2019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79A23F1-A81B-864A-9CC4-2963E64E80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00913" y="48688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9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38EC84-C6DA-FF47-8FA1-E59045DA3B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861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alphaModFix amt="26000"/>
            <a:lum/>
          </a:blip>
          <a:srcRect/>
          <a:stretch>
            <a:fillRect t="-48000" r="-25000" b="-2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>
            <a:normAutofit/>
          </a:bodyPr>
          <a:lstStyle>
            <a:lvl1pPr marL="0" indent="0" algn="ctr">
              <a:buNone/>
              <a:defRPr sz="2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597326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alphaModFix amt="26000"/>
            <a:lum/>
          </a:blip>
          <a:srcRect/>
          <a:stretch>
            <a:fillRect t="-48000" r="-25000" b="-2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3551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A8E78-C961-D947-8B8C-F0C60C87239A}" type="datetime1">
              <a:rPr lang="en-US" smtClean="0"/>
              <a:t>6/7/22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Fall AGU 2019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820C8C-410B-644E-882A-037A97FF8C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00913" y="48688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9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38EC84-C6DA-FF47-8FA1-E59045DA3B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233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1764" y="704335"/>
            <a:ext cx="4413086" cy="406292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49" y="704335"/>
            <a:ext cx="4366569" cy="406292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54451-8657-A74F-A057-A36EF893F930}" type="datetime1">
              <a:rPr lang="en-US" smtClean="0"/>
              <a:t>6/7/22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Fall AGU 2019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C3C125D-983D-234A-A392-71AE84E773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00913" y="48688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9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38EC84-C6DA-FF47-8FA1-E59045DA3B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527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6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32.xml"/><Relationship Id="rId4" Type="http://schemas.openxmlformats.org/officeDocument/2006/relationships/slideLayout" Target="../slideLayouts/slideLayout3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theme" Target="../theme/theme8.xml"/><Relationship Id="rId5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7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theme" Target="../theme/theme9.xml"/><Relationship Id="rId5" Type="http://schemas.openxmlformats.org/officeDocument/2006/relationships/slideLayout" Target="../slideLayouts/slideLayout53.xml"/><Relationship Id="rId4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C33CE00-E394-414D-BF12-2846C3787078}"/>
              </a:ext>
            </a:extLst>
          </p:cNvPr>
          <p:cNvSpPr/>
          <p:nvPr userDrawn="1"/>
        </p:nvSpPr>
        <p:spPr>
          <a:xfrm>
            <a:off x="-1" y="0"/>
            <a:ext cx="8501205" cy="585216"/>
          </a:xfrm>
          <a:prstGeom prst="rect">
            <a:avLst/>
          </a:prstGeom>
          <a:gradFill flip="none" rotWithShape="1">
            <a:gsLst>
              <a:gs pos="0">
                <a:srgbClr val="0064B1"/>
              </a:gs>
              <a:gs pos="78000">
                <a:srgbClr val="0064B1"/>
              </a:gs>
              <a:gs pos="100000">
                <a:schemeClr val="bg1"/>
              </a:gs>
            </a:gsLst>
            <a:lin ang="0" scaled="0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13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852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442" y="672101"/>
            <a:ext cx="8986129" cy="41171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442" y="4869656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1633C1-A4C7-B441-B738-4A8498D0545A}" type="datetime1">
              <a:rPr lang="en-US" smtClean="0"/>
              <a:t>6/7/22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869656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Fall AGU 2019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C2B3F83-A647-3043-AA94-E53AD471484B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8510258" y="27160"/>
            <a:ext cx="624689" cy="550468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9141E9-AEF6-6445-9D7C-AF2D5433F7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00913" y="48688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9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38EC84-C6DA-FF47-8FA1-E59045DA3B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5068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6" r:id="rId3"/>
    <p:sldLayoutId id="2147483678" r:id="rId4"/>
    <p:sldLayoutId id="2147483679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rgbClr val="F58025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33363" indent="-233363" algn="l" defTabSz="685800" rtl="0" eaLnBrk="1" latinLnBrk="0" hangingPunct="1">
        <a:lnSpc>
          <a:spcPct val="90000"/>
        </a:lnSpc>
        <a:spcBef>
          <a:spcPts val="750"/>
        </a:spcBef>
        <a:buFont typeface="Wingdings" pitchFamily="2" charset="2"/>
        <a:buChar char="§"/>
        <a:tabLst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576263" indent="-233363" algn="l" defTabSz="685800" rtl="0" eaLnBrk="1" latinLnBrk="0" hangingPunct="1">
        <a:lnSpc>
          <a:spcPct val="90000"/>
        </a:lnSpc>
        <a:spcBef>
          <a:spcPts val="375"/>
        </a:spcBef>
        <a:buFont typeface="Wingdings" pitchFamily="2" charset="2"/>
        <a:buChar char="§"/>
        <a:tabLst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" pitchFamily="2" charset="2"/>
        <a:buChar char="§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" pitchFamily="2" charset="2"/>
        <a:buChar char="§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" pitchFamily="2" charset="2"/>
        <a:buChar char="§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852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442" y="672101"/>
            <a:ext cx="8986129" cy="41171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442" y="4869656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8C2C63-6F71-1346-AAE8-3C67B1606DF7}" type="datetime1">
              <a:rPr lang="en-US" smtClean="0"/>
              <a:t>6/7/22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869656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Fall AGU 2019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CAC33C-4884-8448-A154-92E15A0A2F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00913" y="48688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9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38EC84-C6DA-FF47-8FA1-E59045DA3B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3688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rgbClr val="F58025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Wingdings" pitchFamily="2" charset="2"/>
        <a:buChar char="§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" pitchFamily="2" charset="2"/>
        <a:buChar char="§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" pitchFamily="2" charset="2"/>
        <a:buChar char="§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" pitchFamily="2" charset="2"/>
        <a:buChar char="§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" pitchFamily="2" charset="2"/>
        <a:buChar char="§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C33CE00-E394-414D-BF12-2846C3787078}"/>
              </a:ext>
            </a:extLst>
          </p:cNvPr>
          <p:cNvSpPr/>
          <p:nvPr userDrawn="1"/>
        </p:nvSpPr>
        <p:spPr>
          <a:xfrm rot="16200000">
            <a:off x="-2279142" y="2279142"/>
            <a:ext cx="5143500" cy="585216"/>
          </a:xfrm>
          <a:prstGeom prst="rect">
            <a:avLst/>
          </a:prstGeom>
          <a:solidFill>
            <a:srgbClr val="0064B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13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 rot="16200000">
            <a:off x="-2279141" y="2279142"/>
            <a:ext cx="5143500" cy="5852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9622" y="86497"/>
            <a:ext cx="8391949" cy="47027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79622" y="4824070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80032F-50A1-BC49-B0AF-E8303D905602}" type="datetime1">
              <a:rPr lang="en-US" smtClean="0"/>
              <a:t>6/7/22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32546" y="4846446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Fall AGU 2019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F5BDA7-392E-3443-A0D1-4810C365CA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14171" y="484565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9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82F538-38A5-214C-A007-4851EF7D7D4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168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7" r:id="rId2"/>
    <p:sldLayoutId id="2147483689" r:id="rId3"/>
    <p:sldLayoutId id="2147483690" r:id="rId4"/>
    <p:sldLayoutId id="2147483691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rgbClr val="F58025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Wingdings" pitchFamily="2" charset="2"/>
        <a:buChar char="§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" pitchFamily="2" charset="2"/>
        <a:buChar char="§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" pitchFamily="2" charset="2"/>
        <a:buChar char="§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" pitchFamily="2" charset="2"/>
        <a:buChar char="§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" pitchFamily="2" charset="2"/>
        <a:buChar char="§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6068741-21E6-254E-AC10-CAF6D54043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F0BBCB-7863-114B-9F09-CA2A3438BD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5A9DB7-9A04-254E-9364-E925C0DEF3B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98BCEA-61C2-AA4E-B6A8-AFC454CD0334}" type="datetime1">
              <a:rPr lang="en-US" smtClean="0"/>
              <a:t>6/7/22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848AD0-2538-BD4F-B35E-2C75C3E8A5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Fall AGU 2019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0932FE-A01A-474D-9052-B0D3DC763E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EF5756-63EA-6F44-A165-251BCDD2D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841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C33CE00-E394-414D-BF12-2846C3787078}"/>
              </a:ext>
            </a:extLst>
          </p:cNvPr>
          <p:cNvSpPr/>
          <p:nvPr userDrawn="1"/>
        </p:nvSpPr>
        <p:spPr>
          <a:xfrm>
            <a:off x="-1" y="0"/>
            <a:ext cx="8501205" cy="585216"/>
          </a:xfrm>
          <a:prstGeom prst="rect">
            <a:avLst/>
          </a:prstGeom>
          <a:gradFill flip="none" rotWithShape="1">
            <a:gsLst>
              <a:gs pos="0">
                <a:srgbClr val="0064B1"/>
              </a:gs>
              <a:gs pos="78000">
                <a:srgbClr val="0064B1"/>
              </a:gs>
              <a:gs pos="100000">
                <a:schemeClr val="bg1"/>
              </a:gs>
            </a:gsLst>
            <a:lin ang="0" scaled="0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13">
              <a:solidFill>
                <a:srgbClr val="FFFFFF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852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442" y="672101"/>
            <a:ext cx="8986129" cy="41171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442" y="4869656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083220-9E40-1E41-9F88-348B1EA6952F}" type="datetime1">
              <a:rPr lang="en-US" smtClean="0">
                <a:solidFill>
                  <a:srgbClr val="000000">
                    <a:tint val="75000"/>
                  </a:srgbClr>
                </a:solidFill>
              </a:rPr>
              <a:t>6/7/22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869656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>
                <a:solidFill>
                  <a:srgbClr val="000000">
                    <a:tint val="75000"/>
                  </a:srgbClr>
                </a:solidFill>
              </a:rPr>
              <a:t>Fall AGU 2019</a:t>
            </a:r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C2B3F83-A647-3043-AA94-E53AD471484B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8510258" y="27160"/>
            <a:ext cx="624689" cy="550468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9141E9-AEF6-6445-9D7C-AF2D5433F7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00913" y="48688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9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38EC84-C6DA-FF47-8FA1-E59045DA3BFF}" type="slidenum">
              <a:rPr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0336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</p:sldLayoutIdLst>
  <p:hf hdr="0" ft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rgbClr val="F58025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33363" indent="-233363" algn="l" defTabSz="685800" rtl="0" eaLnBrk="1" latinLnBrk="0" hangingPunct="1">
        <a:lnSpc>
          <a:spcPct val="90000"/>
        </a:lnSpc>
        <a:spcBef>
          <a:spcPts val="750"/>
        </a:spcBef>
        <a:buFont typeface="Wingdings" pitchFamily="2" charset="2"/>
        <a:buChar char="§"/>
        <a:tabLst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576263" indent="-233363" algn="l" defTabSz="685800" rtl="0" eaLnBrk="1" latinLnBrk="0" hangingPunct="1">
        <a:lnSpc>
          <a:spcPct val="90000"/>
        </a:lnSpc>
        <a:spcBef>
          <a:spcPts val="375"/>
        </a:spcBef>
        <a:buFont typeface="Wingdings" pitchFamily="2" charset="2"/>
        <a:buChar char="§"/>
        <a:tabLst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" pitchFamily="2" charset="2"/>
        <a:buChar char="§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" pitchFamily="2" charset="2"/>
        <a:buChar char="§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" pitchFamily="2" charset="2"/>
        <a:buChar char="§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C33CE00-E394-414D-BF12-2846C3787078}"/>
              </a:ext>
            </a:extLst>
          </p:cNvPr>
          <p:cNvSpPr/>
          <p:nvPr userDrawn="1"/>
        </p:nvSpPr>
        <p:spPr>
          <a:xfrm rot="16200000">
            <a:off x="-2279142" y="2279142"/>
            <a:ext cx="5143500" cy="585216"/>
          </a:xfrm>
          <a:prstGeom prst="rect">
            <a:avLst/>
          </a:prstGeom>
          <a:solidFill>
            <a:srgbClr val="0064B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13">
              <a:solidFill>
                <a:srgbClr val="FFFFFF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 rot="16200000">
            <a:off x="-2279141" y="2279142"/>
            <a:ext cx="5143500" cy="5852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9622" y="86497"/>
            <a:ext cx="8391949" cy="47027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79622" y="4824070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6A88FA-C387-0F45-B7F9-12446C5A8E13}" type="datetime1">
              <a:rPr lang="en-US" smtClean="0">
                <a:solidFill>
                  <a:srgbClr val="000000">
                    <a:tint val="75000"/>
                  </a:srgbClr>
                </a:solidFill>
              </a:rPr>
              <a:t>6/7/22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32546" y="4846446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>
                <a:solidFill>
                  <a:srgbClr val="000000">
                    <a:tint val="75000"/>
                  </a:srgbClr>
                </a:solidFill>
              </a:rPr>
              <a:t>Fall AGU 2019</a:t>
            </a:r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F5BDA7-392E-3443-A0D1-4810C365CA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14171" y="484565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9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82F538-38A5-214C-A007-4851EF7D7D44}" type="slidenum">
              <a:rPr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5785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rgbClr val="F58025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Wingdings" pitchFamily="2" charset="2"/>
        <a:buChar char="§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" pitchFamily="2" charset="2"/>
        <a:buChar char="§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" pitchFamily="2" charset="2"/>
        <a:buChar char="§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" pitchFamily="2" charset="2"/>
        <a:buChar char="§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" pitchFamily="2" charset="2"/>
        <a:buChar char="§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6068741-21E6-254E-AC10-CAF6D54043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F0BBCB-7863-114B-9F09-CA2A3438BD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5A9DB7-9A04-254E-9364-E925C0DEF3B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CB2313-9867-AF48-8D16-59CE3623DCA5}" type="datetime1">
              <a:rPr lang="en-US" smtClean="0"/>
              <a:t>6/7/22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848AD0-2538-BD4F-B35E-2C75C3E8A5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Fall AGU 2019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0932FE-A01A-474D-9052-B0D3DC763E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EF5756-63EA-6F44-A165-251BCDD2D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5685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C33CE00-E394-414D-BF12-2846C3787078}"/>
              </a:ext>
            </a:extLst>
          </p:cNvPr>
          <p:cNvSpPr/>
          <p:nvPr userDrawn="1"/>
        </p:nvSpPr>
        <p:spPr>
          <a:xfrm rot="16200000">
            <a:off x="-2279142" y="2279142"/>
            <a:ext cx="5143500" cy="585216"/>
          </a:xfrm>
          <a:prstGeom prst="rect">
            <a:avLst/>
          </a:prstGeom>
          <a:solidFill>
            <a:srgbClr val="0064B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13">
              <a:solidFill>
                <a:srgbClr val="FFFFFF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 rot="16200000">
            <a:off x="-2279141" y="2279142"/>
            <a:ext cx="5143500" cy="5852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9622" y="86497"/>
            <a:ext cx="8391949" cy="47027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79622" y="4824070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2C5DE2-344D-BB43-AA40-F00224CAE469}" type="datetime1">
              <a:rPr lang="en-US" smtClean="0">
                <a:solidFill>
                  <a:srgbClr val="000000">
                    <a:tint val="75000"/>
                  </a:srgbClr>
                </a:solidFill>
              </a:rPr>
              <a:t>6/7/22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32546" y="4846446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>
                <a:solidFill>
                  <a:srgbClr val="000000">
                    <a:tint val="75000"/>
                  </a:srgbClr>
                </a:solidFill>
              </a:rPr>
              <a:t>Fall AGU 2019</a:t>
            </a:r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F5BDA7-392E-3443-A0D1-4810C365CA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14171" y="484565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9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82F538-38A5-214C-A007-4851EF7D7D44}" type="slidenum">
              <a:rPr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5435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rgbClr val="F58025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Wingdings" pitchFamily="2" charset="2"/>
        <a:buChar char="§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" pitchFamily="2" charset="2"/>
        <a:buChar char="§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" pitchFamily="2" charset="2"/>
        <a:buChar char="§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" pitchFamily="2" charset="2"/>
        <a:buChar char="§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" pitchFamily="2" charset="2"/>
        <a:buChar char="§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C33CE00-E394-414D-BF12-2846C3787078}"/>
              </a:ext>
            </a:extLst>
          </p:cNvPr>
          <p:cNvSpPr/>
          <p:nvPr userDrawn="1"/>
        </p:nvSpPr>
        <p:spPr>
          <a:xfrm>
            <a:off x="-1" y="0"/>
            <a:ext cx="8501205" cy="585216"/>
          </a:xfrm>
          <a:prstGeom prst="rect">
            <a:avLst/>
          </a:prstGeom>
          <a:gradFill flip="none" rotWithShape="1">
            <a:gsLst>
              <a:gs pos="0">
                <a:srgbClr val="0064B1"/>
              </a:gs>
              <a:gs pos="78000">
                <a:srgbClr val="0064B1"/>
              </a:gs>
              <a:gs pos="100000">
                <a:schemeClr val="bg1"/>
              </a:gs>
            </a:gsLst>
            <a:lin ang="0" scaled="0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13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852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442" y="672101"/>
            <a:ext cx="8986129" cy="41171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442" y="4869656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E93DB7-9BCA-C44C-AFD2-C684922CEAE2}" type="datetime1">
              <a:rPr lang="en-US" smtClean="0"/>
              <a:t>6/7/22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869656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Fall AGU 2019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C2B3F83-A647-3043-AA94-E53AD471484B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8510258" y="27160"/>
            <a:ext cx="624689" cy="550468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9141E9-AEF6-6445-9D7C-AF2D5433F7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00913" y="48688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9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38EC84-C6DA-FF47-8FA1-E59045DA3B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2215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rgbClr val="F58025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33363" indent="-233363" algn="l" defTabSz="685800" rtl="0" eaLnBrk="1" latinLnBrk="0" hangingPunct="1">
        <a:lnSpc>
          <a:spcPct val="90000"/>
        </a:lnSpc>
        <a:spcBef>
          <a:spcPts val="750"/>
        </a:spcBef>
        <a:buFont typeface="Wingdings" pitchFamily="2" charset="2"/>
        <a:buChar char="§"/>
        <a:tabLst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576263" indent="-233363" algn="l" defTabSz="685800" rtl="0" eaLnBrk="1" latinLnBrk="0" hangingPunct="1">
        <a:lnSpc>
          <a:spcPct val="90000"/>
        </a:lnSpc>
        <a:spcBef>
          <a:spcPts val="375"/>
        </a:spcBef>
        <a:buFont typeface="Wingdings" pitchFamily="2" charset="2"/>
        <a:buChar char="§"/>
        <a:tabLst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" pitchFamily="2" charset="2"/>
        <a:buChar char="§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" pitchFamily="2" charset="2"/>
        <a:buChar char="§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" pitchFamily="2" charset="2"/>
        <a:buChar char="§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tiff"/><Relationship Id="rId3" Type="http://schemas.openxmlformats.org/officeDocument/2006/relationships/image" Target="../media/image7.tiff"/><Relationship Id="rId7" Type="http://schemas.openxmlformats.org/officeDocument/2006/relationships/image" Target="../media/image11.tif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tiff"/><Relationship Id="rId5" Type="http://schemas.openxmlformats.org/officeDocument/2006/relationships/image" Target="../media/image9.tiff"/><Relationship Id="rId4" Type="http://schemas.openxmlformats.org/officeDocument/2006/relationships/image" Target="../media/image8.tif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7.tiff"/><Relationship Id="rId7" Type="http://schemas.openxmlformats.org/officeDocument/2006/relationships/image" Target="../media/image14.png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tiff"/><Relationship Id="rId5" Type="http://schemas.openxmlformats.org/officeDocument/2006/relationships/image" Target="../media/image11.tiff"/><Relationship Id="rId4" Type="http://schemas.openxmlformats.org/officeDocument/2006/relationships/image" Target="../media/image9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1.tiff"/><Relationship Id="rId4" Type="http://schemas.openxmlformats.org/officeDocument/2006/relationships/image" Target="../media/image9.tif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9F23DB-85A5-4228-BE3B-7EF60FCE88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0629" y="239656"/>
            <a:ext cx="8882742" cy="2854608"/>
          </a:xfrm>
        </p:spPr>
        <p:txBody>
          <a:bodyPr>
            <a:normAutofit fontScale="90000"/>
          </a:bodyPr>
          <a:lstStyle/>
          <a:p>
            <a:r>
              <a:rPr lang="en-US" dirty="0"/>
              <a:t>Ionospheric Conductance in the SWMF: </a:t>
            </a:r>
            <a:br>
              <a:rPr lang="en-US" dirty="0"/>
            </a:br>
            <a:r>
              <a:rPr lang="en-US" dirty="0"/>
              <a:t>Code Refactoring and Physics Improvements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F60976F-E64A-4665-BADD-629799BFFE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3412671"/>
            <a:ext cx="4082143" cy="1730830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Daniel Welling</a:t>
            </a:r>
          </a:p>
          <a:p>
            <a:pPr algn="l"/>
            <a:r>
              <a:rPr lang="en-US" sz="2000" i="1" dirty="0">
                <a:solidFill>
                  <a:srgbClr val="000000"/>
                </a:solidFill>
              </a:rPr>
              <a:t>University of Texas at Arlington</a:t>
            </a:r>
            <a:endParaRPr lang="en-US" dirty="0"/>
          </a:p>
          <a:p>
            <a:pPr algn="l"/>
            <a:r>
              <a:rPr lang="en-US" dirty="0" err="1"/>
              <a:t>Agnit</a:t>
            </a:r>
            <a:r>
              <a:rPr lang="en-US" dirty="0"/>
              <a:t> Mukhopadhyay</a:t>
            </a:r>
          </a:p>
          <a:p>
            <a:pPr algn="l"/>
            <a:r>
              <a:rPr lang="en-US" sz="2000" i="1" dirty="0"/>
              <a:t>NASA GSFC</a:t>
            </a:r>
          </a:p>
        </p:txBody>
      </p:sp>
      <p:pic>
        <p:nvPicPr>
          <p:cNvPr id="5" name="Picture 4" descr="A picture containing shape&#10;&#10;Description automatically generated">
            <a:extLst>
              <a:ext uri="{FF2B5EF4-FFF2-40B4-BE49-F238E27FC236}">
                <a16:creationId xmlns:a16="http://schemas.microsoft.com/office/drawing/2014/main" id="{BEBC2C9D-5A5A-7342-9438-91BD730DFA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9704" y="3894365"/>
            <a:ext cx="1300726" cy="11461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9D9DCDF-FC44-ED98-B836-C0521196B8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85480"/>
          <a:stretch/>
        </p:blipFill>
        <p:spPr>
          <a:xfrm>
            <a:off x="4480353" y="3894365"/>
            <a:ext cx="1683254" cy="1146185"/>
          </a:xfrm>
          <a:prstGeom prst="rect">
            <a:avLst/>
          </a:prstGeom>
        </p:spPr>
      </p:pic>
      <p:pic>
        <p:nvPicPr>
          <p:cNvPr id="7" name="Picture 4" descr="Image result for nasa">
            <a:extLst>
              <a:ext uri="{FF2B5EF4-FFF2-40B4-BE49-F238E27FC236}">
                <a16:creationId xmlns:a16="http://schemas.microsoft.com/office/drawing/2014/main" id="{149DAECA-C9EF-EDA7-042D-E5F05AF9C1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6691" y="3664212"/>
            <a:ext cx="1606489" cy="1606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4314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0048B3-EEB5-3272-38ED-6640F586C0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Status and Moving Forward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04E8C9-6F08-D26C-7F4D-18FBEA8D45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442" y="858645"/>
            <a:ext cx="8986129" cy="4184495"/>
          </a:xfrm>
        </p:spPr>
        <p:txBody>
          <a:bodyPr>
            <a:normAutofit/>
          </a:bodyPr>
          <a:lstStyle/>
          <a:p>
            <a:r>
              <a:rPr lang="en-US" dirty="0"/>
              <a:t>Goal: Re-factor the conductance code in the SWMF.</a:t>
            </a:r>
          </a:p>
          <a:p>
            <a:pPr lvl="1"/>
            <a:r>
              <a:rPr lang="en-US" dirty="0"/>
              <a:t>Current capabilities are simplified; clear input command set.</a:t>
            </a:r>
          </a:p>
          <a:p>
            <a:pPr lvl="1"/>
            <a:r>
              <a:rPr lang="en-US" dirty="0"/>
              <a:t>Allow new physics capabilities to be implemented by anyone</a:t>
            </a:r>
          </a:p>
          <a:p>
            <a:r>
              <a:rPr lang="en-US" dirty="0"/>
              <a:t>Extensive care taken to ensure continuity of previous results &amp; legacy PARAM files.</a:t>
            </a:r>
          </a:p>
          <a:p>
            <a:r>
              <a:rPr lang="en-US" dirty="0"/>
              <a:t>New implementation will be public pending conflict resolution &amp; push to main branch.</a:t>
            </a:r>
          </a:p>
          <a:p>
            <a:r>
              <a:rPr lang="en-US" dirty="0"/>
              <a:t>Adding new conductance algorithm? Let us help!</a:t>
            </a:r>
          </a:p>
          <a:p>
            <a:pPr lvl="1"/>
            <a:r>
              <a:rPr lang="en-US" dirty="0"/>
              <a:t>We will help you navigate the new source code!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06BD63-0EFF-9D4D-7FA3-A77AE5B36B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D7871-AFC2-B54A-8FD4-34DAA04985F6}" type="datetime1">
              <a:rPr lang="en-US" smtClean="0"/>
              <a:t>6/7/22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CA441E-C00D-6A9D-EF8C-C6DAB4BDB1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438EC84-C6DA-FF47-8FA1-E59045DA3BFF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956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9743A62-5FF0-0D6B-1DAB-D408606A77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Modeling Conductance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407D076B-9A79-4103-85A7-B4C23942D4CF}"/>
              </a:ext>
            </a:extLst>
          </p:cNvPr>
          <p:cNvCxnSpPr/>
          <p:nvPr/>
        </p:nvCxnSpPr>
        <p:spPr>
          <a:xfrm>
            <a:off x="1692236" y="4741913"/>
            <a:ext cx="0" cy="35250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4D4D0B09-3CCA-5A46-FCA3-ACEA23254724}"/>
              </a:ext>
            </a:extLst>
          </p:cNvPr>
          <p:cNvGrpSpPr/>
          <p:nvPr/>
        </p:nvGrpSpPr>
        <p:grpSpPr>
          <a:xfrm>
            <a:off x="33005" y="807681"/>
            <a:ext cx="2984859" cy="3928820"/>
            <a:chOff x="83807" y="739945"/>
            <a:chExt cx="2984859" cy="3928820"/>
          </a:xfrm>
        </p:grpSpPr>
        <p:sp>
          <p:nvSpPr>
            <p:cNvPr id="41" name="Rounded Rectangle 40">
              <a:extLst>
                <a:ext uri="{FF2B5EF4-FFF2-40B4-BE49-F238E27FC236}">
                  <a16:creationId xmlns:a16="http://schemas.microsoft.com/office/drawing/2014/main" id="{3C2CBE54-60AA-62C3-F394-DA8AF576942A}"/>
                </a:ext>
              </a:extLst>
            </p:cNvPr>
            <p:cNvSpPr/>
            <p:nvPr/>
          </p:nvSpPr>
          <p:spPr>
            <a:xfrm>
              <a:off x="85745" y="739945"/>
              <a:ext cx="2982921" cy="3928820"/>
            </a:xfrm>
            <a:prstGeom prst="roundRect">
              <a:avLst>
                <a:gd name="adj" fmla="val 10098"/>
              </a:avLst>
            </a:pr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9714A4BE-6B1B-DEF4-089D-0421701D9351}"/>
                </a:ext>
              </a:extLst>
            </p:cNvPr>
            <p:cNvSpPr txBox="1"/>
            <p:nvPr/>
          </p:nvSpPr>
          <p:spPr>
            <a:xfrm>
              <a:off x="83807" y="752058"/>
              <a:ext cx="298260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+mj-lt"/>
                  <a:cs typeface="Arial Narrow" panose="020B0604020202020204" pitchFamily="34" charset="0"/>
                </a:rPr>
                <a:t>Solar EUV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4358CC91-B1E3-B173-2DD6-4430758B7DEC}"/>
                </a:ext>
              </a:extLst>
            </p:cNvPr>
            <p:cNvSpPr txBox="1"/>
            <p:nvPr/>
          </p:nvSpPr>
          <p:spPr>
            <a:xfrm>
              <a:off x="120722" y="2855161"/>
              <a:ext cx="2945687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14313" indent="-214313"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Ionization of the dayside atmosphere by the Sun’s EUV spectrum increases conductance </a:t>
              </a:r>
              <a:br>
                <a:rPr lang="en-US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(e.g. Green et al. 1964; Torr et al. 1979)</a:t>
              </a:r>
              <a:r>
                <a:rPr lang="en-US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br>
                <a:rPr lang="en-US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endPara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14313" indent="-214313"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Function of the solar zenith angle and time of year </a:t>
              </a:r>
              <a:r>
                <a:rPr lang="en-US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(e.g. Moen and Brekke, 1992)</a:t>
              </a:r>
              <a:r>
                <a:rPr lang="en-US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en-US" sz="12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2600FA77-D0E2-5166-BE25-B5210D1626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51979" r="67503"/>
            <a:stretch/>
          </p:blipFill>
          <p:spPr>
            <a:xfrm>
              <a:off x="386029" y="1424312"/>
              <a:ext cx="1379625" cy="1357158"/>
            </a:xfrm>
            <a:prstGeom prst="rect">
              <a:avLst/>
            </a:prstGeom>
          </p:spPr>
        </p:pic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A99C2155-1DF3-A11B-649D-EC7B089D95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-11064"/>
            <a:stretch/>
          </p:blipFill>
          <p:spPr>
            <a:xfrm rot="16200000">
              <a:off x="1697670" y="1680765"/>
              <a:ext cx="1347313" cy="841719"/>
            </a:xfrm>
            <a:prstGeom prst="rect">
              <a:avLst/>
            </a:prstGeom>
            <a:ln/>
          </p:spPr>
        </p:pic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E3FDBB91-A4BB-B384-6547-36C918AF3530}"/>
              </a:ext>
            </a:extLst>
          </p:cNvPr>
          <p:cNvGrpSpPr/>
          <p:nvPr/>
        </p:nvGrpSpPr>
        <p:grpSpPr>
          <a:xfrm>
            <a:off x="6176033" y="801106"/>
            <a:ext cx="2914794" cy="3928803"/>
            <a:chOff x="6128619" y="733370"/>
            <a:chExt cx="2914794" cy="3928803"/>
          </a:xfrm>
        </p:grpSpPr>
        <p:sp>
          <p:nvSpPr>
            <p:cNvPr id="43" name="Rounded Rectangle 42">
              <a:extLst>
                <a:ext uri="{FF2B5EF4-FFF2-40B4-BE49-F238E27FC236}">
                  <a16:creationId xmlns:a16="http://schemas.microsoft.com/office/drawing/2014/main" id="{2ADA46CD-78D4-0A3F-F0B3-6A3239D67337}"/>
                </a:ext>
              </a:extLst>
            </p:cNvPr>
            <p:cNvSpPr/>
            <p:nvPr/>
          </p:nvSpPr>
          <p:spPr>
            <a:xfrm>
              <a:off x="6151209" y="738318"/>
              <a:ext cx="2891727" cy="3923855"/>
            </a:xfrm>
            <a:prstGeom prst="roundRect">
              <a:avLst>
                <a:gd name="adj" fmla="val 9044"/>
              </a:avLst>
            </a:pr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95D0EC0D-BA1A-B283-E627-CB60FA42EFB5}"/>
                </a:ext>
              </a:extLst>
            </p:cNvPr>
            <p:cNvSpPr txBox="1"/>
            <p:nvPr/>
          </p:nvSpPr>
          <p:spPr>
            <a:xfrm>
              <a:off x="6128619" y="733370"/>
              <a:ext cx="289348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2800" b="1">
                  <a:solidFill>
                    <a:schemeClr val="bg1"/>
                  </a:solidFill>
                  <a:latin typeface="+mj-lt"/>
                  <a:cs typeface="Arial Narrow" panose="020B0604020202020204" pitchFamily="34" charset="0"/>
                </a:defRPr>
              </a:lvl1pPr>
            </a:lstStyle>
            <a:p>
              <a:r>
                <a:rPr lang="en-US" dirty="0"/>
                <a:t>Miscellaneous</a:t>
              </a:r>
            </a:p>
          </p:txBody>
        </p:sp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B8070253-A2CF-E269-4985-B61AE62AE0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341492" y="1774570"/>
              <a:ext cx="888967" cy="1242345"/>
            </a:xfrm>
            <a:prstGeom prst="rect">
              <a:avLst/>
            </a:prstGeom>
          </p:spPr>
        </p:pic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A01D801B-70AA-93B3-3045-A804A19386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3899"/>
            <a:stretch/>
          </p:blipFill>
          <p:spPr>
            <a:xfrm>
              <a:off x="7230458" y="1774570"/>
              <a:ext cx="1682822" cy="1242345"/>
            </a:xfrm>
            <a:prstGeom prst="rect">
              <a:avLst/>
            </a:prstGeom>
          </p:spPr>
        </p:pic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E3F162A1-945B-7F96-0DC2-71D7E86998A5}"/>
                </a:ext>
              </a:extLst>
            </p:cNvPr>
            <p:cNvSpPr txBox="1"/>
            <p:nvPr/>
          </p:nvSpPr>
          <p:spPr>
            <a:xfrm>
              <a:off x="6163608" y="1345693"/>
              <a:ext cx="285849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Starlight Conductance</a:t>
              </a:r>
              <a:br>
                <a:rPr lang="en-US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(e.g. Ridley et al. 2004)</a:t>
              </a:r>
            </a:p>
          </p:txBody>
        </p:sp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393E38C1-B504-C9AE-9C36-1D47E438D5E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801275" y="3479651"/>
              <a:ext cx="1027307" cy="1027307"/>
            </a:xfrm>
            <a:prstGeom prst="rect">
              <a:avLst/>
            </a:prstGeom>
          </p:spPr>
        </p:pic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87EDEFE8-2905-178D-06A1-73C7EB820D6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421341" y="3479651"/>
              <a:ext cx="1378182" cy="1033637"/>
            </a:xfrm>
            <a:prstGeom prst="rect">
              <a:avLst/>
            </a:prstGeom>
          </p:spPr>
        </p:pic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40A4CE7F-9641-956D-CE1A-DFF76E477B51}"/>
                </a:ext>
              </a:extLst>
            </p:cNvPr>
            <p:cNvSpPr txBox="1"/>
            <p:nvPr/>
          </p:nvSpPr>
          <p:spPr>
            <a:xfrm>
              <a:off x="6184918" y="3029195"/>
              <a:ext cx="285849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Polar Rain</a:t>
              </a:r>
              <a:br>
                <a:rPr lang="en-US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(e.g. Newell and Meng, 1992)</a:t>
              </a: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34484CCC-FAF0-8F16-89D0-4388E2C7C6E1}"/>
              </a:ext>
            </a:extLst>
          </p:cNvPr>
          <p:cNvGrpSpPr/>
          <p:nvPr/>
        </p:nvGrpSpPr>
        <p:grpSpPr>
          <a:xfrm>
            <a:off x="3156037" y="812646"/>
            <a:ext cx="2902144" cy="3923855"/>
            <a:chOff x="3163914" y="744910"/>
            <a:chExt cx="2902144" cy="3923855"/>
          </a:xfrm>
        </p:grpSpPr>
        <p:sp>
          <p:nvSpPr>
            <p:cNvPr id="42" name="Rounded Rectangle 41">
              <a:extLst>
                <a:ext uri="{FF2B5EF4-FFF2-40B4-BE49-F238E27FC236}">
                  <a16:creationId xmlns:a16="http://schemas.microsoft.com/office/drawing/2014/main" id="{95B3F78D-5D70-B644-F729-D791D26E085F}"/>
                </a:ext>
              </a:extLst>
            </p:cNvPr>
            <p:cNvSpPr/>
            <p:nvPr/>
          </p:nvSpPr>
          <p:spPr>
            <a:xfrm>
              <a:off x="3163914" y="744910"/>
              <a:ext cx="2891727" cy="3923855"/>
            </a:xfrm>
            <a:prstGeom prst="roundRect">
              <a:avLst>
                <a:gd name="adj" fmla="val 9609"/>
              </a:avLst>
            </a:pr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592E24B8-7803-EA33-2119-FFBEBF58F031}"/>
                </a:ext>
              </a:extLst>
            </p:cNvPr>
            <p:cNvSpPr txBox="1"/>
            <p:nvPr/>
          </p:nvSpPr>
          <p:spPr>
            <a:xfrm>
              <a:off x="3172574" y="762993"/>
              <a:ext cx="289348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2800" b="1">
                  <a:solidFill>
                    <a:schemeClr val="bg1"/>
                  </a:solidFill>
                  <a:latin typeface="+mj-lt"/>
                  <a:cs typeface="Arial Narrow" panose="020B0604020202020204" pitchFamily="34" charset="0"/>
                </a:defRPr>
              </a:lvl1pPr>
            </a:lstStyle>
            <a:p>
              <a:r>
                <a:rPr lang="en-US" dirty="0"/>
                <a:t>Auroral </a:t>
              </a:r>
              <a:r>
                <a:rPr lang="en-US" dirty="0" err="1"/>
                <a:t>Precip</a:t>
              </a:r>
              <a:r>
                <a:rPr lang="en-US" dirty="0"/>
                <a:t>.</a:t>
              </a:r>
            </a:p>
          </p:txBody>
        </p:sp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6201D54C-B149-1DD6-665D-E0824BD565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t="10818" b="6572"/>
            <a:stretch/>
          </p:blipFill>
          <p:spPr>
            <a:xfrm>
              <a:off x="3471009" y="1445907"/>
              <a:ext cx="2309209" cy="1274165"/>
            </a:xfrm>
            <a:prstGeom prst="rect">
              <a:avLst/>
            </a:prstGeom>
          </p:spPr>
        </p:pic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692B487F-77B2-8365-F697-1AE90DC0B02C}"/>
                </a:ext>
              </a:extLst>
            </p:cNvPr>
            <p:cNvSpPr txBox="1"/>
            <p:nvPr/>
          </p:nvSpPr>
          <p:spPr>
            <a:xfrm>
              <a:off x="3178247" y="2769700"/>
              <a:ext cx="2858495" cy="17255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14313" indent="-214313"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Precipitation of particles into the upper atmosphere enhances conductance in the polar regions </a:t>
              </a:r>
              <a:r>
                <a:rPr lang="en-US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(e.g. Robinson et al. 1987)</a:t>
              </a:r>
              <a:r>
                <a:rPr lang="en-US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br>
                <a:rPr lang="en-US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endPara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14313" indent="-214313"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Strength is heavily dependent on magnetospheric/space weather activity </a:t>
              </a:r>
              <a:r>
                <a:rPr lang="en-US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(e.g. Khazanov et al. 2017)</a:t>
              </a:r>
              <a:r>
                <a:rPr lang="en-US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  <a:p>
              <a:pPr marL="214313" indent="-214313">
                <a:buFont typeface="Arial" panose="020B0604020202020204" pitchFamily="34" charset="0"/>
                <a:buChar char="•"/>
              </a:pPr>
              <a:endParaRPr lang="en-US" sz="1013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0059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3.82716E-6 L -0.33385 -0.00216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701" y="-1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9743A62-5FF0-0D6B-1DAB-D408606A77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Modeling Conductance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407D076B-9A79-4103-85A7-B4C23942D4CF}"/>
              </a:ext>
            </a:extLst>
          </p:cNvPr>
          <p:cNvCxnSpPr/>
          <p:nvPr/>
        </p:nvCxnSpPr>
        <p:spPr>
          <a:xfrm>
            <a:off x="1692236" y="4741913"/>
            <a:ext cx="0" cy="35250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BB47203-5422-B947-1CA2-E7DF228A90B2}"/>
              </a:ext>
            </a:extLst>
          </p:cNvPr>
          <p:cNvGrpSpPr/>
          <p:nvPr/>
        </p:nvGrpSpPr>
        <p:grpSpPr>
          <a:xfrm>
            <a:off x="109006" y="801487"/>
            <a:ext cx="2902144" cy="3923855"/>
            <a:chOff x="3163914" y="744910"/>
            <a:chExt cx="2902144" cy="3923855"/>
          </a:xfrm>
        </p:grpSpPr>
        <p:sp>
          <p:nvSpPr>
            <p:cNvPr id="25" name="Rounded Rectangle 24">
              <a:extLst>
                <a:ext uri="{FF2B5EF4-FFF2-40B4-BE49-F238E27FC236}">
                  <a16:creationId xmlns:a16="http://schemas.microsoft.com/office/drawing/2014/main" id="{B69FA327-319A-729F-7508-6F80E13D7EE3}"/>
                </a:ext>
              </a:extLst>
            </p:cNvPr>
            <p:cNvSpPr/>
            <p:nvPr/>
          </p:nvSpPr>
          <p:spPr>
            <a:xfrm>
              <a:off x="3163914" y="744910"/>
              <a:ext cx="2891727" cy="3923855"/>
            </a:xfrm>
            <a:prstGeom prst="roundRect">
              <a:avLst>
                <a:gd name="adj" fmla="val 9609"/>
              </a:avLst>
            </a:pr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FD51CD9-8BE9-E915-36CA-70D8C767E294}"/>
                </a:ext>
              </a:extLst>
            </p:cNvPr>
            <p:cNvSpPr txBox="1"/>
            <p:nvPr/>
          </p:nvSpPr>
          <p:spPr>
            <a:xfrm>
              <a:off x="3172574" y="762993"/>
              <a:ext cx="289348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2800" b="1">
                  <a:solidFill>
                    <a:schemeClr val="bg1"/>
                  </a:solidFill>
                  <a:latin typeface="+mj-lt"/>
                  <a:cs typeface="Arial Narrow" panose="020B0604020202020204" pitchFamily="34" charset="0"/>
                </a:defRPr>
              </a:lvl1pPr>
            </a:lstStyle>
            <a:p>
              <a:r>
                <a:rPr lang="en-US" dirty="0"/>
                <a:t>Auroral </a:t>
              </a:r>
              <a:r>
                <a:rPr lang="en-US" dirty="0" err="1"/>
                <a:t>Precip</a:t>
              </a:r>
              <a:r>
                <a:rPr lang="en-US" dirty="0"/>
                <a:t>.</a:t>
              </a:r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16E3B0B9-034A-DC96-1AD7-14EE41C3D4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10818" b="6572"/>
            <a:stretch/>
          </p:blipFill>
          <p:spPr>
            <a:xfrm>
              <a:off x="3471009" y="1445907"/>
              <a:ext cx="2309209" cy="1274165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21F564C-8451-AEAE-5C96-48A0AE0ADEFA}"/>
                </a:ext>
              </a:extLst>
            </p:cNvPr>
            <p:cNvSpPr txBox="1"/>
            <p:nvPr/>
          </p:nvSpPr>
          <p:spPr>
            <a:xfrm>
              <a:off x="3178247" y="2769700"/>
              <a:ext cx="2858495" cy="17255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14313" indent="-214313"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Precipitation of particles into the upper atmosphere enhances conductance in the polar regions </a:t>
              </a:r>
              <a:r>
                <a:rPr lang="en-US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(e.g. Robinson et al. 1987)</a:t>
              </a:r>
              <a:r>
                <a:rPr lang="en-US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br>
                <a:rPr lang="en-US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endPara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14313" indent="-214313"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Strength is heavily dependent on magnetospheric/space weather activity </a:t>
              </a:r>
              <a:r>
                <a:rPr lang="en-US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(e.g. Khazanov et al. 2017)</a:t>
              </a:r>
              <a:r>
                <a:rPr lang="en-US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  <a:p>
              <a:pPr marL="214313" indent="-214313">
                <a:buFont typeface="Arial" panose="020B0604020202020204" pitchFamily="34" charset="0"/>
                <a:buChar char="•"/>
              </a:pPr>
              <a:endParaRPr lang="en-US" sz="1013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E3C13A5A-9F6E-CFF2-5756-6F8DFD20BADB}"/>
              </a:ext>
            </a:extLst>
          </p:cNvPr>
          <p:cNvSpPr txBox="1"/>
          <p:nvPr/>
        </p:nvSpPr>
        <p:spPr>
          <a:xfrm>
            <a:off x="5873539" y="1362966"/>
            <a:ext cx="28073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 b="1">
                <a:solidFill>
                  <a:schemeClr val="bg1"/>
                </a:solidFill>
                <a:latin typeface="+mj-lt"/>
                <a:cs typeface="Arial Narrow" panose="020B0604020202020204" pitchFamily="34" charset="0"/>
              </a:defRPr>
            </a:lvl1pPr>
          </a:lstStyle>
          <a:p>
            <a:pPr algn="l"/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</a:p>
        </p:txBody>
      </p:sp>
      <p:sp>
        <p:nvSpPr>
          <p:cNvPr id="36" name="Content Placeholder 2">
            <a:extLst>
              <a:ext uri="{FF2B5EF4-FFF2-40B4-BE49-F238E27FC236}">
                <a16:creationId xmlns:a16="http://schemas.microsoft.com/office/drawing/2014/main" id="{B9B336C4-06D8-389F-6CB4-EECC358C1A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67747" y="672100"/>
            <a:ext cx="5903824" cy="4357099"/>
          </a:xfrm>
        </p:spPr>
        <p:txBody>
          <a:bodyPr>
            <a:normAutofit fontScale="85000" lnSpcReduction="20000"/>
          </a:bodyPr>
          <a:lstStyle/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en-US" sz="3200" dirty="0"/>
              <a:t>Multiple sources of auroral conductance:</a:t>
            </a:r>
          </a:p>
          <a:p>
            <a:pPr lvl="1">
              <a:lnSpc>
                <a:spcPct val="120000"/>
              </a:lnSpc>
              <a:spcBef>
                <a:spcPts val="600"/>
              </a:spcBef>
            </a:pPr>
            <a:r>
              <a:rPr lang="en-US" sz="2800" dirty="0"/>
              <a:t>Electron &amp; ion diffuse precipitation</a:t>
            </a:r>
          </a:p>
          <a:p>
            <a:pPr lvl="1">
              <a:lnSpc>
                <a:spcPct val="120000"/>
              </a:lnSpc>
              <a:spcBef>
                <a:spcPts val="600"/>
              </a:spcBef>
            </a:pPr>
            <a:r>
              <a:rPr lang="en-US" sz="2800" dirty="0"/>
              <a:t>Monoenergetic/discrete precipitation</a:t>
            </a:r>
          </a:p>
          <a:p>
            <a:pPr lvl="1">
              <a:lnSpc>
                <a:spcPct val="120000"/>
              </a:lnSpc>
              <a:spcBef>
                <a:spcPts val="600"/>
              </a:spcBef>
            </a:pPr>
            <a:r>
              <a:rPr lang="en-US" sz="2800" dirty="0"/>
              <a:t>Broadband precipitation</a:t>
            </a:r>
          </a:p>
          <a:p>
            <a:pPr lvl="1">
              <a:lnSpc>
                <a:spcPct val="120000"/>
              </a:lnSpc>
              <a:spcBef>
                <a:spcPts val="600"/>
              </a:spcBef>
            </a:pPr>
            <a:r>
              <a:rPr lang="en-US" sz="2800" dirty="0"/>
              <a:t>Anomalous electron heating</a:t>
            </a:r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en-US" sz="3200" dirty="0"/>
              <a:t>Many considerations for each!</a:t>
            </a:r>
          </a:p>
          <a:p>
            <a:pPr lvl="1">
              <a:lnSpc>
                <a:spcPct val="120000"/>
              </a:lnSpc>
              <a:spcBef>
                <a:spcPts val="600"/>
              </a:spcBef>
            </a:pPr>
            <a:r>
              <a:rPr lang="en-US" sz="2800" dirty="0"/>
              <a:t>Wave scattering in magnetosphere, loss cone angle, distribution of precipitating populations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1BD7724-B125-B94C-1BC9-F42D851F3A5F}"/>
              </a:ext>
            </a:extLst>
          </p:cNvPr>
          <p:cNvSpPr/>
          <p:nvPr/>
        </p:nvSpPr>
        <p:spPr>
          <a:xfrm>
            <a:off x="109006" y="672100"/>
            <a:ext cx="8962565" cy="4422314"/>
          </a:xfrm>
          <a:prstGeom prst="rect">
            <a:avLst/>
          </a:prstGeom>
          <a:solidFill>
            <a:schemeClr val="dk1">
              <a:alpha val="87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274320" tIns="274320" rIns="274320" bIns="274320" rtlCol="0" anchor="ctr"/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3600" u="sng" dirty="0"/>
              <a:t>Modeling Goal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400" dirty="0"/>
              <a:t>Capture as many sources of conductance as possible.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400" dirty="0"/>
              <a:t>Understand role of each source by comparing magnetosphere-ionosphere system when only a subset of sources are used. </a:t>
            </a:r>
          </a:p>
        </p:txBody>
      </p:sp>
    </p:spTree>
    <p:extLst>
      <p:ext uri="{BB962C8B-B14F-4D97-AF65-F5344CB8AC3E}">
        <p14:creationId xmlns:p14="http://schemas.microsoft.com/office/powerpoint/2010/main" val="774801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uiExpand="1" build="p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C7A51B-F0BB-7F1B-DEF0-4E88FAEF53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139"/>
            <a:ext cx="9144000" cy="585216"/>
          </a:xfrm>
        </p:spPr>
        <p:txBody>
          <a:bodyPr/>
          <a:lstStyle/>
          <a:p>
            <a:r>
              <a:rPr lang="en-US" dirty="0"/>
              <a:t>RIM: Legacy and the Future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41E215-4F1A-823E-375B-CC046E3767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54268" y="4948314"/>
            <a:ext cx="2057400" cy="273844"/>
          </a:xfrm>
        </p:spPr>
        <p:txBody>
          <a:bodyPr/>
          <a:lstStyle/>
          <a:p>
            <a:fld id="{020D7871-AFC2-B54A-8FD4-34DAA04985F6}" type="datetime1">
              <a:rPr lang="en-US" smtClean="0"/>
              <a:t>6/7/22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814C60-7AED-463B-DE60-1DC3770FAB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69739" y="4947521"/>
            <a:ext cx="2057400" cy="274637"/>
          </a:xfrm>
        </p:spPr>
        <p:txBody>
          <a:bodyPr/>
          <a:lstStyle/>
          <a:p>
            <a:fld id="{D438EC84-C6DA-FF47-8FA1-E59045DA3BFF}" type="slidenum">
              <a:rPr lang="en-US" smtClean="0"/>
              <a:pPr/>
              <a:t>4</a:t>
            </a:fld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771C890-BACF-6DBD-28ED-7937A86E7AA2}"/>
              </a:ext>
            </a:extLst>
          </p:cNvPr>
          <p:cNvGrpSpPr/>
          <p:nvPr/>
        </p:nvGrpSpPr>
        <p:grpSpPr>
          <a:xfrm>
            <a:off x="96418" y="759125"/>
            <a:ext cx="3027778" cy="2164913"/>
            <a:chOff x="61219" y="739945"/>
            <a:chExt cx="3027778" cy="2164913"/>
          </a:xfrm>
        </p:grpSpPr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4973E5B9-001D-EA9B-AF0A-DD7B512A0131}"/>
                </a:ext>
              </a:extLst>
            </p:cNvPr>
            <p:cNvSpPr/>
            <p:nvPr/>
          </p:nvSpPr>
          <p:spPr>
            <a:xfrm>
              <a:off x="85745" y="739945"/>
              <a:ext cx="2982921" cy="2164913"/>
            </a:xfrm>
            <a:prstGeom prst="roundRect">
              <a:avLst>
                <a:gd name="adj" fmla="val 10098"/>
              </a:avLst>
            </a:pr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AE70B3E-F644-4135-027E-81885D46C664}"/>
                </a:ext>
              </a:extLst>
            </p:cNvPr>
            <p:cNvSpPr txBox="1"/>
            <p:nvPr/>
          </p:nvSpPr>
          <p:spPr>
            <a:xfrm>
              <a:off x="83807" y="752058"/>
              <a:ext cx="298260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+mj-lt"/>
                  <a:cs typeface="Arial Narrow" panose="020B0604020202020204" pitchFamily="34" charset="0"/>
                </a:rPr>
                <a:t>Solar EUV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1DC4380-2087-CB17-0D7D-28DCA12C9A10}"/>
                </a:ext>
              </a:extLst>
            </p:cNvPr>
            <p:cNvSpPr txBox="1"/>
            <p:nvPr/>
          </p:nvSpPr>
          <p:spPr>
            <a:xfrm>
              <a:off x="61219" y="2443193"/>
              <a:ext cx="302777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Parameterized via F10.7 (</a:t>
              </a:r>
              <a:r>
                <a:rPr lang="en-US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Moen &amp; Brekke, 1992; Rasmussen &amp; Schunk, 1987)</a:t>
              </a:r>
              <a:r>
                <a:rPr lang="en-US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en-US" sz="12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15C2620-DEF0-2C35-166D-0136E5C0BC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51979" r="67503"/>
            <a:stretch/>
          </p:blipFill>
          <p:spPr>
            <a:xfrm>
              <a:off x="417404" y="1222913"/>
              <a:ext cx="1203208" cy="1183614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E0AF147-57D9-743F-3CC9-134027739A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-11064"/>
            <a:stretch/>
          </p:blipFill>
          <p:spPr>
            <a:xfrm rot="16200000">
              <a:off x="1681436" y="1445780"/>
              <a:ext cx="1175028" cy="734086"/>
            </a:xfrm>
            <a:prstGeom prst="rect">
              <a:avLst/>
            </a:prstGeom>
            <a:ln/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E50B369-2044-FC67-0273-557D36C1A93A}"/>
              </a:ext>
            </a:extLst>
          </p:cNvPr>
          <p:cNvGrpSpPr/>
          <p:nvPr/>
        </p:nvGrpSpPr>
        <p:grpSpPr>
          <a:xfrm>
            <a:off x="96417" y="3077374"/>
            <a:ext cx="3005190" cy="1870147"/>
            <a:chOff x="6128619" y="733370"/>
            <a:chExt cx="3005190" cy="1870147"/>
          </a:xfrm>
        </p:grpSpPr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id="{F5D34F90-4BB2-4E9F-2374-7FB88D972D4B}"/>
                </a:ext>
              </a:extLst>
            </p:cNvPr>
            <p:cNvSpPr/>
            <p:nvPr/>
          </p:nvSpPr>
          <p:spPr>
            <a:xfrm>
              <a:off x="6151208" y="738319"/>
              <a:ext cx="2982601" cy="1859009"/>
            </a:xfrm>
            <a:prstGeom prst="roundRect">
              <a:avLst>
                <a:gd name="adj" fmla="val 9044"/>
              </a:avLst>
            </a:pr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EE792FE-D29F-76BB-EB5A-3EDB70E5C756}"/>
                </a:ext>
              </a:extLst>
            </p:cNvPr>
            <p:cNvSpPr txBox="1"/>
            <p:nvPr/>
          </p:nvSpPr>
          <p:spPr>
            <a:xfrm>
              <a:off x="6128619" y="733370"/>
              <a:ext cx="289348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2800" b="1">
                  <a:solidFill>
                    <a:schemeClr val="bg1"/>
                  </a:solidFill>
                  <a:latin typeface="+mj-lt"/>
                  <a:cs typeface="Arial Narrow" panose="020B0604020202020204" pitchFamily="34" charset="0"/>
                </a:defRPr>
              </a:lvl1pPr>
            </a:lstStyle>
            <a:p>
              <a:r>
                <a:rPr lang="en-US" dirty="0"/>
                <a:t>Miscellaneous</a:t>
              </a: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E6232C7E-072B-F852-3893-8A2E49F67C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3899"/>
            <a:stretch/>
          </p:blipFill>
          <p:spPr>
            <a:xfrm>
              <a:off x="7540682" y="1186864"/>
              <a:ext cx="1304029" cy="962701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1579739-9201-BB8A-C929-3373C03A55E3}"/>
                </a:ext>
              </a:extLst>
            </p:cNvPr>
            <p:cNvSpPr txBox="1"/>
            <p:nvPr/>
          </p:nvSpPr>
          <p:spPr>
            <a:xfrm>
              <a:off x="6267882" y="2141852"/>
              <a:ext cx="266036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Starlight conductance &amp; polar rain set as constant backgrounds.</a:t>
              </a:r>
              <a:endParaRPr lang="en-US" sz="12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A0D5C4E4-C33A-95EA-0174-C973A0283D9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267882" y="1186864"/>
              <a:ext cx="1283601" cy="962701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DEB7AA3A-53E6-5365-E60B-B0AE622F568B}"/>
              </a:ext>
            </a:extLst>
          </p:cNvPr>
          <p:cNvGrpSpPr/>
          <p:nvPr/>
        </p:nvGrpSpPr>
        <p:grpSpPr>
          <a:xfrm>
            <a:off x="3222578" y="759126"/>
            <a:ext cx="5797927" cy="4189188"/>
            <a:chOff x="3222578" y="759126"/>
            <a:chExt cx="5797927" cy="4189188"/>
          </a:xfrm>
        </p:grpSpPr>
        <p:sp>
          <p:nvSpPr>
            <p:cNvPr id="22" name="Rounded Rectangle 21">
              <a:extLst>
                <a:ext uri="{FF2B5EF4-FFF2-40B4-BE49-F238E27FC236}">
                  <a16:creationId xmlns:a16="http://schemas.microsoft.com/office/drawing/2014/main" id="{F5D78E55-AC3A-A3CE-C26E-91C8C9377DE5}"/>
                </a:ext>
              </a:extLst>
            </p:cNvPr>
            <p:cNvSpPr/>
            <p:nvPr/>
          </p:nvSpPr>
          <p:spPr>
            <a:xfrm>
              <a:off x="3222578" y="759126"/>
              <a:ext cx="5797927" cy="4189188"/>
            </a:xfrm>
            <a:prstGeom prst="roundRect">
              <a:avLst>
                <a:gd name="adj" fmla="val 5854"/>
              </a:avLst>
            </a:pr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099C9B9-1D77-AC6F-BD9D-A36A09E065AE}"/>
                </a:ext>
              </a:extLst>
            </p:cNvPr>
            <p:cNvSpPr txBox="1"/>
            <p:nvPr/>
          </p:nvSpPr>
          <p:spPr>
            <a:xfrm>
              <a:off x="3241619" y="789758"/>
              <a:ext cx="391200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2800" b="1">
                  <a:solidFill>
                    <a:schemeClr val="bg1"/>
                  </a:solidFill>
                  <a:latin typeface="+mj-lt"/>
                  <a:cs typeface="Arial Narrow" panose="020B0604020202020204" pitchFamily="34" charset="0"/>
                </a:defRPr>
              </a:lvl1pPr>
            </a:lstStyle>
            <a:p>
              <a:pPr algn="l"/>
              <a:r>
                <a:rPr lang="en-US" dirty="0"/>
                <a:t>Auroral Conductance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F1BE3A3-EC4A-0C93-AA8F-34BBC8CC5FEE}"/>
                </a:ext>
              </a:extLst>
            </p:cNvPr>
            <p:cNvSpPr txBox="1"/>
            <p:nvPr/>
          </p:nvSpPr>
          <p:spPr>
            <a:xfrm>
              <a:off x="4995245" y="4361031"/>
              <a:ext cx="206771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See </a:t>
              </a:r>
              <a:r>
                <a:rPr lang="en-US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Ridley et al., </a:t>
              </a:r>
              <a:r>
                <a:rPr lang="en-US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2004 and </a:t>
              </a:r>
              <a:br>
                <a:rPr lang="en-US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Mukhopadhyay et al., </a:t>
              </a:r>
              <a:r>
                <a:rPr lang="en-US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2020</a:t>
              </a:r>
              <a:endParaRPr lang="en-US" sz="1013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CF674FF0-DA51-96D9-8AF5-A86292529D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b="52572"/>
            <a:stretch/>
          </p:blipFill>
          <p:spPr>
            <a:xfrm>
              <a:off x="3643097" y="1299266"/>
              <a:ext cx="4851813" cy="1797195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05E84044-2D30-1C79-AC19-22D4C8745F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771" t="11987" r="37501" b="54345"/>
            <a:stretch/>
          </p:blipFill>
          <p:spPr>
            <a:xfrm>
              <a:off x="3334284" y="3244617"/>
              <a:ext cx="1593618" cy="1603750"/>
            </a:xfrm>
            <a:prstGeom prst="ellipse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CFE94BA9-70CF-7104-346B-4A64BAD59F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983" t="54149" r="36873" b="11129"/>
            <a:stretch/>
          </p:blipFill>
          <p:spPr>
            <a:xfrm>
              <a:off x="7220965" y="3244617"/>
              <a:ext cx="1684796" cy="1653894"/>
            </a:xfrm>
            <a:prstGeom prst="ellipse">
              <a:avLst/>
            </a:prstGeom>
          </p:spPr>
        </p:pic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C2D0E8AE-4A54-0842-075D-CB48A2CA3A66}"/>
                </a:ext>
              </a:extLst>
            </p:cNvPr>
            <p:cNvCxnSpPr>
              <a:cxnSpLocks/>
            </p:cNvCxnSpPr>
            <p:nvPr/>
          </p:nvCxnSpPr>
          <p:spPr>
            <a:xfrm>
              <a:off x="4984387" y="4135994"/>
              <a:ext cx="2169235" cy="0"/>
            </a:xfrm>
            <a:prstGeom prst="straightConnector1">
              <a:avLst/>
            </a:prstGeom>
            <a:ln w="57150">
              <a:solidFill>
                <a:srgbClr val="00B05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5FF54EAC-1A57-AE23-5E74-54E240598988}"/>
                    </a:ext>
                  </a:extLst>
                </p:cNvPr>
                <p:cNvSpPr txBox="1"/>
                <p:nvPr/>
              </p:nvSpPr>
              <p:spPr>
                <a:xfrm>
                  <a:off x="4812606" y="3493985"/>
                  <a:ext cx="2512796" cy="49385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 anchor="ctr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3200" b="0" i="0" smtClean="0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Σ</m:t>
                        </m:r>
                        <m:r>
                          <a:rPr lang="en-US" sz="3200" b="0" i="1" smtClean="0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sz="32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3200" b="0" i="0" smtClean="0">
                                <a:solidFill>
                                  <a:schemeClr val="bg1"/>
                                </a:solidFill>
                                <a:latin typeface="Cambria Math" charset="0"/>
                              </a:rPr>
                              <m:t>Σ</m:t>
                            </m:r>
                          </m:e>
                          <m:sub>
                            <m:r>
                              <a:rPr lang="en-US" sz="3200" b="0" i="1" smtClean="0">
                                <a:solidFill>
                                  <a:schemeClr val="bg1"/>
                                </a:solidFill>
                                <a:latin typeface="Cambria Math" charset="0"/>
                              </a:rPr>
                              <m:t>0</m:t>
                            </m:r>
                          </m:sub>
                        </m:sSub>
                        <m:sSup>
                          <m:sSupPr>
                            <m:ctrlPr>
                              <a:rPr lang="en-US" sz="32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200" b="0" i="1" smtClean="0">
                                <a:solidFill>
                                  <a:schemeClr val="bg1"/>
                                </a:solidFill>
                                <a:latin typeface="Cambria Math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3200" b="0" i="1" smtClean="0">
                                <a:solidFill>
                                  <a:schemeClr val="bg1"/>
                                </a:solidFill>
                                <a:latin typeface="Cambria Math" charset="0"/>
                              </a:rPr>
                              <m:t>−</m:t>
                            </m:r>
                            <m:r>
                              <a:rPr lang="en-US" sz="3200" b="0" i="1" smtClean="0">
                                <a:solidFill>
                                  <a:schemeClr val="bg1"/>
                                </a:solidFill>
                                <a:latin typeface="Cambria Math" charset="0"/>
                              </a:rPr>
                              <m:t>𝐴</m:t>
                            </m:r>
                            <m:sSub>
                              <m:sSubPr>
                                <m:ctrlPr>
                                  <a:rPr lang="en-US" sz="32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3200" b="0" i="1" smtClean="0">
                                    <a:solidFill>
                                      <a:schemeClr val="bg1"/>
                                    </a:solidFill>
                                    <a:latin typeface="Cambria Math" charset="0"/>
                                  </a:rPr>
                                  <m:t>𝐽</m:t>
                                </m:r>
                              </m:e>
                              <m:sub>
                                <m:r>
                                  <a:rPr lang="en-US" sz="3200" b="0" i="1" smtClean="0">
                                    <a:solidFill>
                                      <a:schemeClr val="bg1"/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∥</m:t>
                                </m:r>
                              </m:sub>
                            </m:sSub>
                          </m:sup>
                        </m:sSup>
                      </m:oMath>
                    </m:oMathPara>
                  </a14:m>
                  <a:endParaRPr lang="en-US" sz="3200" dirty="0">
                    <a:solidFill>
                      <a:schemeClr val="bg1"/>
                    </a:solidFill>
                  </a:endParaRPr>
                </a:p>
              </p:txBody>
            </p:sp>
          </mc:Choice>
          <mc:Fallback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5FF54EAC-1A57-AE23-5E74-54E24059898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12606" y="3493985"/>
                  <a:ext cx="2512796" cy="493853"/>
                </a:xfrm>
                <a:prstGeom prst="rect">
                  <a:avLst/>
                </a:prstGeom>
                <a:blipFill>
                  <a:blip r:embed="rId8"/>
                  <a:stretch>
                    <a:fillRect t="-2564" b="-2051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336845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C7A51B-F0BB-7F1B-DEF0-4E88FAEF53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139"/>
            <a:ext cx="9144000" cy="585216"/>
          </a:xfrm>
        </p:spPr>
        <p:txBody>
          <a:bodyPr/>
          <a:lstStyle/>
          <a:p>
            <a:r>
              <a:rPr lang="en-US" dirty="0"/>
              <a:t>RIM: Legacy and the Future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41E215-4F1A-823E-375B-CC046E3767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54268" y="4948314"/>
            <a:ext cx="2057400" cy="273844"/>
          </a:xfrm>
        </p:spPr>
        <p:txBody>
          <a:bodyPr/>
          <a:lstStyle/>
          <a:p>
            <a:fld id="{020D7871-AFC2-B54A-8FD4-34DAA04985F6}" type="datetime1">
              <a:rPr lang="en-US" smtClean="0"/>
              <a:t>6/7/22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814C60-7AED-463B-DE60-1DC3770FAB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69739" y="4947521"/>
            <a:ext cx="2057400" cy="274637"/>
          </a:xfrm>
        </p:spPr>
        <p:txBody>
          <a:bodyPr/>
          <a:lstStyle/>
          <a:p>
            <a:fld id="{D438EC84-C6DA-FF47-8FA1-E59045DA3BFF}" type="slidenum">
              <a:rPr lang="en-US" smtClean="0"/>
              <a:pPr/>
              <a:t>5</a:t>
            </a:fld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771C890-BACF-6DBD-28ED-7937A86E7AA2}"/>
              </a:ext>
            </a:extLst>
          </p:cNvPr>
          <p:cNvGrpSpPr/>
          <p:nvPr/>
        </p:nvGrpSpPr>
        <p:grpSpPr>
          <a:xfrm>
            <a:off x="1" y="759125"/>
            <a:ext cx="3220612" cy="2164913"/>
            <a:chOff x="-35198" y="739945"/>
            <a:chExt cx="3220612" cy="2164913"/>
          </a:xfrm>
        </p:grpSpPr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4973E5B9-001D-EA9B-AF0A-DD7B512A0131}"/>
                </a:ext>
              </a:extLst>
            </p:cNvPr>
            <p:cNvSpPr/>
            <p:nvPr/>
          </p:nvSpPr>
          <p:spPr>
            <a:xfrm>
              <a:off x="85745" y="739945"/>
              <a:ext cx="2982921" cy="2164913"/>
            </a:xfrm>
            <a:prstGeom prst="roundRect">
              <a:avLst>
                <a:gd name="adj" fmla="val 10098"/>
              </a:avLst>
            </a:pr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AE70B3E-F644-4135-027E-81885D46C664}"/>
                </a:ext>
              </a:extLst>
            </p:cNvPr>
            <p:cNvSpPr txBox="1"/>
            <p:nvPr/>
          </p:nvSpPr>
          <p:spPr>
            <a:xfrm>
              <a:off x="83807" y="752058"/>
              <a:ext cx="298260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+mj-lt"/>
                  <a:cs typeface="Arial Narrow" panose="020B0604020202020204" pitchFamily="34" charset="0"/>
                </a:rPr>
                <a:t>Solar EUV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1DC4380-2087-CB17-0D7D-28DCA12C9A10}"/>
                </a:ext>
              </a:extLst>
            </p:cNvPr>
            <p:cNvSpPr txBox="1"/>
            <p:nvPr/>
          </p:nvSpPr>
          <p:spPr>
            <a:xfrm>
              <a:off x="-35198" y="2443193"/>
              <a:ext cx="322061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Parameterized via F10.7 (</a:t>
              </a:r>
              <a:r>
                <a:rPr lang="en-US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Moen &amp; Brekke, 1992; Rasmussen &amp; Schunk, 1987)</a:t>
              </a:r>
              <a:r>
                <a:rPr lang="en-US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en-US" sz="12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15C2620-DEF0-2C35-166D-0136E5C0BC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51979" r="67503"/>
            <a:stretch/>
          </p:blipFill>
          <p:spPr>
            <a:xfrm>
              <a:off x="417404" y="1222913"/>
              <a:ext cx="1203208" cy="1183614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E0AF147-57D9-743F-3CC9-134027739A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-11064"/>
            <a:stretch/>
          </p:blipFill>
          <p:spPr>
            <a:xfrm rot="16200000">
              <a:off x="1681436" y="1445780"/>
              <a:ext cx="1175028" cy="734086"/>
            </a:xfrm>
            <a:prstGeom prst="rect">
              <a:avLst/>
            </a:prstGeom>
            <a:ln/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E50B369-2044-FC67-0273-557D36C1A93A}"/>
              </a:ext>
            </a:extLst>
          </p:cNvPr>
          <p:cNvGrpSpPr/>
          <p:nvPr/>
        </p:nvGrpSpPr>
        <p:grpSpPr>
          <a:xfrm>
            <a:off x="96417" y="3077374"/>
            <a:ext cx="3005190" cy="1870147"/>
            <a:chOff x="6128619" y="733370"/>
            <a:chExt cx="3005190" cy="1870147"/>
          </a:xfrm>
        </p:grpSpPr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id="{F5D34F90-4BB2-4E9F-2374-7FB88D972D4B}"/>
                </a:ext>
              </a:extLst>
            </p:cNvPr>
            <p:cNvSpPr/>
            <p:nvPr/>
          </p:nvSpPr>
          <p:spPr>
            <a:xfrm>
              <a:off x="6151208" y="738319"/>
              <a:ext cx="2982601" cy="1859009"/>
            </a:xfrm>
            <a:prstGeom prst="roundRect">
              <a:avLst>
                <a:gd name="adj" fmla="val 9044"/>
              </a:avLst>
            </a:pr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EE792FE-D29F-76BB-EB5A-3EDB70E5C756}"/>
                </a:ext>
              </a:extLst>
            </p:cNvPr>
            <p:cNvSpPr txBox="1"/>
            <p:nvPr/>
          </p:nvSpPr>
          <p:spPr>
            <a:xfrm>
              <a:off x="6128619" y="733370"/>
              <a:ext cx="289348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2800" b="1">
                  <a:solidFill>
                    <a:schemeClr val="bg1"/>
                  </a:solidFill>
                  <a:latin typeface="+mj-lt"/>
                  <a:cs typeface="Arial Narrow" panose="020B0604020202020204" pitchFamily="34" charset="0"/>
                </a:defRPr>
              </a:lvl1pPr>
            </a:lstStyle>
            <a:p>
              <a:r>
                <a:rPr lang="en-US" dirty="0"/>
                <a:t>Miscellaneous</a:t>
              </a: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E6232C7E-072B-F852-3893-8A2E49F67C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3899"/>
            <a:stretch/>
          </p:blipFill>
          <p:spPr>
            <a:xfrm>
              <a:off x="7540682" y="1186864"/>
              <a:ext cx="1304029" cy="962701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1579739-9201-BB8A-C929-3373C03A55E3}"/>
                </a:ext>
              </a:extLst>
            </p:cNvPr>
            <p:cNvSpPr txBox="1"/>
            <p:nvPr/>
          </p:nvSpPr>
          <p:spPr>
            <a:xfrm>
              <a:off x="6267882" y="2141852"/>
              <a:ext cx="266036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Starlight conductance &amp; polar rain set as constant backgrounds.</a:t>
              </a:r>
              <a:endParaRPr lang="en-US" sz="12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A0D5C4E4-C33A-95EA-0174-C973A0283D9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267882" y="1186864"/>
              <a:ext cx="1283601" cy="962701"/>
            </a:xfrm>
            <a:prstGeom prst="rect">
              <a:avLst/>
            </a:prstGeom>
          </p:spPr>
        </p:pic>
      </p:grp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F5D78E55-AC3A-A3CE-C26E-91C8C9377DE5}"/>
              </a:ext>
            </a:extLst>
          </p:cNvPr>
          <p:cNvSpPr/>
          <p:nvPr/>
        </p:nvSpPr>
        <p:spPr>
          <a:xfrm>
            <a:off x="3222578" y="759126"/>
            <a:ext cx="5797927" cy="4189188"/>
          </a:xfrm>
          <a:prstGeom prst="roundRect">
            <a:avLst>
              <a:gd name="adj" fmla="val 5854"/>
            </a:avLst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099C9B9-1D77-AC6F-BD9D-A36A09E065AE}"/>
              </a:ext>
            </a:extLst>
          </p:cNvPr>
          <p:cNvSpPr txBox="1"/>
          <p:nvPr/>
        </p:nvSpPr>
        <p:spPr>
          <a:xfrm>
            <a:off x="3241619" y="789758"/>
            <a:ext cx="39120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 b="1">
                <a:solidFill>
                  <a:schemeClr val="bg1"/>
                </a:solidFill>
                <a:latin typeface="+mj-lt"/>
                <a:cs typeface="Arial Narrow" panose="020B0604020202020204" pitchFamily="34" charset="0"/>
              </a:defRPr>
            </a:lvl1pPr>
          </a:lstStyle>
          <a:p>
            <a:pPr algn="l"/>
            <a:r>
              <a:rPr lang="en-US" dirty="0"/>
              <a:t>Auroral Conductance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FF97D9F-5260-8D20-0B58-70BD911ED7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15826" y="1272576"/>
            <a:ext cx="5592493" cy="3423283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95478128-C347-804E-2661-2400C6FD765A}"/>
              </a:ext>
            </a:extLst>
          </p:cNvPr>
          <p:cNvSpPr txBox="1"/>
          <p:nvPr/>
        </p:nvSpPr>
        <p:spPr>
          <a:xfrm>
            <a:off x="4298020" y="4695859"/>
            <a:ext cx="36281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See </a:t>
            </a:r>
            <a:r>
              <a:rPr lang="en-US" sz="12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Mukhopadhyay et al., 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2022, in press!</a:t>
            </a:r>
            <a:endParaRPr lang="en-US" sz="1013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3952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CAA40E-100B-F0BF-35E0-1D4BC821B7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Technical Debt Crisis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FFB418-3D25-94C7-5EE2-113674E427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D7871-AFC2-B54A-8FD4-34DAA04985F6}" type="datetime1">
              <a:rPr lang="en-US" smtClean="0"/>
              <a:t>6/7/22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8085CC0-9ABF-B078-6524-810B12FDFB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438EC84-C6DA-FF47-8FA1-E59045DA3BFF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6" name="Folded Corner 5">
            <a:extLst>
              <a:ext uri="{FF2B5EF4-FFF2-40B4-BE49-F238E27FC236}">
                <a16:creationId xmlns:a16="http://schemas.microsoft.com/office/drawing/2014/main" id="{58F24015-975F-3A7A-F555-C36DBCA383A0}"/>
              </a:ext>
            </a:extLst>
          </p:cNvPr>
          <p:cNvSpPr/>
          <p:nvPr/>
        </p:nvSpPr>
        <p:spPr>
          <a:xfrm>
            <a:off x="85442" y="897292"/>
            <a:ext cx="3926119" cy="3659495"/>
          </a:xfrm>
          <a:prstGeom prst="foldedCorner">
            <a:avLst>
              <a:gd name="adj" fmla="val 15324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>
              <a:spcBef>
                <a:spcPts val="600"/>
              </a:spcBef>
            </a:pPr>
            <a:r>
              <a:rPr lang="en-US" sz="1600" dirty="0">
                <a:solidFill>
                  <a:sysClr val="windowText" lastClr="000000"/>
                </a:solidFill>
                <a:latin typeface="Monaco" pitchFamily="2" charset="77"/>
              </a:rPr>
              <a:t>#IONOSPHERE</a:t>
            </a:r>
          </a:p>
          <a:p>
            <a:pPr>
              <a:spcBef>
                <a:spcPts val="600"/>
              </a:spcBef>
            </a:pPr>
            <a:r>
              <a:rPr lang="en-US" sz="1600" dirty="0">
                <a:solidFill>
                  <a:sysClr val="windowText" lastClr="000000"/>
                </a:solidFill>
                <a:latin typeface="Monaco" pitchFamily="2" charset="77"/>
              </a:rPr>
              <a:t>5	</a:t>
            </a:r>
            <a:r>
              <a:rPr lang="en-US" sz="1600" dirty="0" err="1">
                <a:solidFill>
                  <a:sysClr val="windowText" lastClr="000000"/>
                </a:solidFill>
                <a:latin typeface="Monaco" pitchFamily="2" charset="77"/>
              </a:rPr>
              <a:t>iModel</a:t>
            </a:r>
            <a:endParaRPr lang="en-US" sz="1600" dirty="0">
              <a:solidFill>
                <a:sysClr val="windowText" lastClr="000000"/>
              </a:solidFill>
              <a:latin typeface="Monaco" pitchFamily="2" charset="77"/>
            </a:endParaRPr>
          </a:p>
          <a:p>
            <a:pPr>
              <a:spcBef>
                <a:spcPts val="600"/>
              </a:spcBef>
            </a:pPr>
            <a:r>
              <a:rPr lang="en-US" sz="1600" dirty="0">
                <a:solidFill>
                  <a:sysClr val="windowText" lastClr="000000"/>
                </a:solidFill>
                <a:latin typeface="Monaco" pitchFamily="2" charset="77"/>
              </a:rPr>
              <a:t>F	</a:t>
            </a:r>
            <a:r>
              <a:rPr lang="en-US" sz="1600" dirty="0" err="1">
                <a:solidFill>
                  <a:sysClr val="windowText" lastClr="000000"/>
                </a:solidFill>
                <a:latin typeface="Monaco" pitchFamily="2" charset="77"/>
              </a:rPr>
              <a:t>UseFullCurrent</a:t>
            </a:r>
            <a:endParaRPr lang="en-US" sz="1600" dirty="0">
              <a:solidFill>
                <a:sysClr val="windowText" lastClr="000000"/>
              </a:solidFill>
              <a:latin typeface="Monaco" pitchFamily="2" charset="77"/>
            </a:endParaRPr>
          </a:p>
          <a:p>
            <a:pPr>
              <a:spcBef>
                <a:spcPts val="600"/>
              </a:spcBef>
            </a:pPr>
            <a:r>
              <a:rPr lang="en-US" sz="1600" dirty="0">
                <a:solidFill>
                  <a:sysClr val="windowText" lastClr="000000"/>
                </a:solidFill>
                <a:latin typeface="Monaco" pitchFamily="2" charset="77"/>
              </a:rPr>
              <a:t>F	</a:t>
            </a:r>
            <a:r>
              <a:rPr lang="en-US" sz="1600" dirty="0" err="1">
                <a:solidFill>
                  <a:sysClr val="windowText" lastClr="000000"/>
                </a:solidFill>
                <a:latin typeface="Monaco" pitchFamily="2" charset="77"/>
              </a:rPr>
              <a:t>UseFakeRegion</a:t>
            </a:r>
            <a:endParaRPr lang="en-US" sz="1600" dirty="0">
              <a:solidFill>
                <a:sysClr val="windowText" lastClr="000000"/>
              </a:solidFill>
              <a:latin typeface="Monaco" pitchFamily="2" charset="77"/>
            </a:endParaRPr>
          </a:p>
          <a:p>
            <a:pPr>
              <a:spcBef>
                <a:spcPts val="600"/>
              </a:spcBef>
            </a:pPr>
            <a:r>
              <a:rPr lang="en-US" sz="1600" dirty="0">
                <a:solidFill>
                  <a:sysClr val="windowText" lastClr="000000"/>
                </a:solidFill>
                <a:latin typeface="Monaco" pitchFamily="2" charset="77"/>
              </a:rPr>
              <a:t>150	F107Flux</a:t>
            </a:r>
          </a:p>
          <a:p>
            <a:pPr>
              <a:spcBef>
                <a:spcPts val="600"/>
              </a:spcBef>
            </a:pPr>
            <a:r>
              <a:rPr lang="en-US" sz="1600" dirty="0">
                <a:solidFill>
                  <a:sysClr val="windowText" lastClr="000000"/>
                </a:solidFill>
                <a:latin typeface="Monaco" pitchFamily="2" charset="77"/>
              </a:rPr>
              <a:t>1.0	</a:t>
            </a:r>
            <a:r>
              <a:rPr lang="en-US" sz="1600" dirty="0" err="1">
                <a:solidFill>
                  <a:sysClr val="windowText" lastClr="000000"/>
                </a:solidFill>
                <a:latin typeface="Monaco" pitchFamily="2" charset="77"/>
              </a:rPr>
              <a:t>StarLightPedConductance</a:t>
            </a:r>
            <a:endParaRPr lang="en-US" sz="1600" dirty="0">
              <a:solidFill>
                <a:sysClr val="windowText" lastClr="000000"/>
              </a:solidFill>
              <a:latin typeface="Monaco" pitchFamily="2" charset="77"/>
            </a:endParaRPr>
          </a:p>
          <a:p>
            <a:pPr>
              <a:spcBef>
                <a:spcPts val="600"/>
              </a:spcBef>
            </a:pPr>
            <a:r>
              <a:rPr lang="en-US" sz="1600" dirty="0">
                <a:solidFill>
                  <a:sysClr val="windowText" lastClr="000000"/>
                </a:solidFill>
                <a:latin typeface="Monaco" pitchFamily="2" charset="77"/>
              </a:rPr>
              <a:t>0.25	</a:t>
            </a:r>
            <a:r>
              <a:rPr lang="en-US" sz="1600" dirty="0" err="1">
                <a:solidFill>
                  <a:sysClr val="windowText" lastClr="000000"/>
                </a:solidFill>
                <a:latin typeface="Monaco" pitchFamily="2" charset="77"/>
              </a:rPr>
              <a:t>PolarCapPedConductance</a:t>
            </a:r>
            <a:endParaRPr lang="en-US" sz="1600" dirty="0">
              <a:solidFill>
                <a:sysClr val="windowText" lastClr="000000"/>
              </a:solidFill>
              <a:latin typeface="Monaco" pitchFamily="2" charset="7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B4B5BA4-EC72-24A8-3F10-F223E6E2FED6}"/>
              </a:ext>
            </a:extLst>
          </p:cNvPr>
          <p:cNvSpPr txBox="1"/>
          <p:nvPr/>
        </p:nvSpPr>
        <p:spPr>
          <a:xfrm>
            <a:off x="188600" y="1084105"/>
            <a:ext cx="37198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u="sng" dirty="0" err="1"/>
              <a:t>PARAM.in</a:t>
            </a:r>
            <a:r>
              <a:rPr lang="en-US" sz="1800" u="sng" dirty="0"/>
              <a:t> Control of Conductance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697F9B4-93B8-0173-B776-A319B33500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4719" y="778923"/>
            <a:ext cx="4956852" cy="430302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err="1">
                <a:solidFill>
                  <a:srgbClr val="FF0000"/>
                </a:solidFill>
                <a:latin typeface="Monaco" pitchFamily="2" charset="77"/>
              </a:rPr>
              <a:t>iModel</a:t>
            </a:r>
            <a:r>
              <a:rPr lang="en-US" sz="2400" dirty="0"/>
              <a:t> sets some combination of uniform conductance or EUV and auroral conductance.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432FF"/>
                </a:solidFill>
              </a:rPr>
              <a:t>These two </a:t>
            </a:r>
            <a:r>
              <a:rPr lang="en-US" sz="2400" i="1" dirty="0"/>
              <a:t>were</a:t>
            </a:r>
            <a:r>
              <a:rPr lang="en-US" sz="2400" dirty="0"/>
              <a:t> for testing, have no purpose now, were never removed.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FA00"/>
                </a:solidFill>
                <a:latin typeface="Monaco" pitchFamily="2" charset="77"/>
              </a:rPr>
              <a:t>F107Flux</a:t>
            </a:r>
            <a:r>
              <a:rPr lang="en-US" sz="2400" dirty="0"/>
              <a:t> sets F10.7 flux.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942092"/>
                </a:solidFill>
              </a:rPr>
              <a:t>These two </a:t>
            </a:r>
            <a:r>
              <a:rPr lang="en-US" sz="2400" dirty="0"/>
              <a:t>are overloaded and serve different roles depending on </a:t>
            </a:r>
            <a:r>
              <a:rPr lang="en-US" sz="2400" dirty="0" err="1">
                <a:latin typeface="Monaco" pitchFamily="2" charset="77"/>
              </a:rPr>
              <a:t>iModel</a:t>
            </a:r>
            <a:r>
              <a:rPr lang="en-US" sz="2400" dirty="0"/>
              <a:t>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937DE3E-8B44-22A1-5308-D676C53DAA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1077"/>
          <a:stretch/>
        </p:blipFill>
        <p:spPr>
          <a:xfrm>
            <a:off x="4106984" y="1858034"/>
            <a:ext cx="4972322" cy="401040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2E2B3A5-E710-8908-B7AC-4EE62EF6F6B7}"/>
              </a:ext>
            </a:extLst>
          </p:cNvPr>
          <p:cNvSpPr/>
          <p:nvPr/>
        </p:nvSpPr>
        <p:spPr>
          <a:xfrm>
            <a:off x="109006" y="672100"/>
            <a:ext cx="8962565" cy="4422314"/>
          </a:xfrm>
          <a:prstGeom prst="rect">
            <a:avLst/>
          </a:prstGeom>
          <a:solidFill>
            <a:schemeClr val="dk1">
              <a:alpha val="87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274320" tIns="274320" rIns="274320" bIns="274320" rtlCol="0" anchor="ctr"/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400" dirty="0"/>
              <a:t>Each </a:t>
            </a:r>
            <a:r>
              <a:rPr lang="en-US" sz="3200" dirty="0" err="1">
                <a:latin typeface="Monaco" pitchFamily="2" charset="77"/>
              </a:rPr>
              <a:t>iModel</a:t>
            </a:r>
            <a:r>
              <a:rPr lang="en-US" sz="3400" dirty="0"/>
              <a:t> is a single combination of sources of conductance/auroral models.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400" dirty="0"/>
              <a:t>Each new </a:t>
            </a:r>
            <a:r>
              <a:rPr lang="en-US" sz="3200" dirty="0" err="1">
                <a:latin typeface="Monaco" pitchFamily="2" charset="77"/>
              </a:rPr>
              <a:t>iModel</a:t>
            </a:r>
            <a:r>
              <a:rPr lang="en-US" sz="3400" dirty="0"/>
              <a:t> is created via </a:t>
            </a:r>
            <a:r>
              <a:rPr lang="en-US" sz="3400" dirty="0" err="1"/>
              <a:t>copypasta</a:t>
            </a:r>
            <a:r>
              <a:rPr lang="en-US" sz="3400" dirty="0"/>
              <a:t>, edited to get desired result.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400" dirty="0"/>
              <a:t>There are currently 11 </a:t>
            </a:r>
            <a:r>
              <a:rPr lang="en-US" sz="3200" dirty="0" err="1">
                <a:latin typeface="Monaco" pitchFamily="2" charset="77"/>
              </a:rPr>
              <a:t>iModel</a:t>
            </a:r>
            <a:r>
              <a:rPr lang="en-US" sz="3400" dirty="0" err="1"/>
              <a:t>s</a:t>
            </a:r>
            <a:r>
              <a:rPr lang="en-US" sz="3400" dirty="0"/>
              <a:t> and 2700 lines of code dedicated to conductance.</a:t>
            </a:r>
          </a:p>
        </p:txBody>
      </p:sp>
    </p:spTree>
    <p:extLst>
      <p:ext uri="{BB962C8B-B14F-4D97-AF65-F5344CB8AC3E}">
        <p14:creationId xmlns:p14="http://schemas.microsoft.com/office/powerpoint/2010/main" val="3612119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26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9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432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0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432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9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FA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7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4209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8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4209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43A0DF-A46C-491F-2CD0-FB72EE8E50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Conductance Code Refactoring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B17570-8EAB-A877-5DFA-7FD6E47A3E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Completely modular approach.</a:t>
            </a:r>
          </a:p>
          <a:p>
            <a:pPr lvl="1"/>
            <a:r>
              <a:rPr lang="en-US" dirty="0"/>
              <a:t>Each source is applied independently and in turn.</a:t>
            </a:r>
          </a:p>
          <a:p>
            <a:pPr lvl="1"/>
            <a:r>
              <a:rPr lang="en-US" dirty="0"/>
              <a:t>How sources are applied can be changed by just adding a new module (no more </a:t>
            </a:r>
            <a:r>
              <a:rPr lang="en-US" dirty="0" err="1"/>
              <a:t>iModel</a:t>
            </a:r>
            <a:r>
              <a:rPr lang="en-US" dirty="0"/>
              <a:t>, no more </a:t>
            </a:r>
            <a:r>
              <a:rPr lang="en-US" dirty="0" err="1"/>
              <a:t>copypasta</a:t>
            </a:r>
            <a:r>
              <a:rPr lang="en-US" dirty="0"/>
              <a:t>).</a:t>
            </a:r>
          </a:p>
          <a:p>
            <a:r>
              <a:rPr lang="en-US" dirty="0"/>
              <a:t>Code complexity greatly reduced</a:t>
            </a:r>
          </a:p>
          <a:p>
            <a:pPr lvl="1"/>
            <a:r>
              <a:rPr lang="en-US" dirty="0"/>
              <a:t>2700 lines of code down to &lt;1000.</a:t>
            </a:r>
          </a:p>
          <a:p>
            <a:pPr lvl="1"/>
            <a:r>
              <a:rPr lang="en-US" dirty="0"/>
              <a:t>Detangled all sources – no repeated code!</a:t>
            </a:r>
          </a:p>
          <a:p>
            <a:r>
              <a:rPr lang="en-US" dirty="0"/>
              <a:t>Diagnosed and removed some hidden </a:t>
            </a:r>
            <a:r>
              <a:rPr lang="en-US" strike="sngStrike" dirty="0"/>
              <a:t>bugs</a:t>
            </a:r>
            <a:r>
              <a:rPr lang="en-US" dirty="0"/>
              <a:t> features.</a:t>
            </a:r>
          </a:p>
          <a:p>
            <a:r>
              <a:rPr lang="en-US" dirty="0"/>
              <a:t>Completely new PARAM syntax.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B8A54E-B9EF-7D75-E70F-FF70A43A19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D7871-AFC2-B54A-8FD4-34DAA04985F6}" type="datetime1">
              <a:rPr lang="en-US" smtClean="0"/>
              <a:t>6/7/22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601E34-8A68-34A6-AF72-7D4DA0505C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438EC84-C6DA-FF47-8FA1-E59045DA3BFF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54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E9046D-8DB1-290F-3E21-55689B8B0B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Uniform Conductance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EE70CD-AFCB-47CD-8E16-86A86BBAA6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D7871-AFC2-B54A-8FD4-34DAA04985F6}" type="datetime1">
              <a:rPr lang="en-US" smtClean="0"/>
              <a:t>6/7/22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5F79C6-E058-7D86-4AE4-7CC0CDAA16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438EC84-C6DA-FF47-8FA1-E59045DA3BFF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6" name="Folded Corner 5">
            <a:extLst>
              <a:ext uri="{FF2B5EF4-FFF2-40B4-BE49-F238E27FC236}">
                <a16:creationId xmlns:a16="http://schemas.microsoft.com/office/drawing/2014/main" id="{BB89A51B-614F-32C5-6F77-5C8B58D45F08}"/>
              </a:ext>
            </a:extLst>
          </p:cNvPr>
          <p:cNvSpPr/>
          <p:nvPr/>
        </p:nvSpPr>
        <p:spPr>
          <a:xfrm>
            <a:off x="289207" y="1110343"/>
            <a:ext cx="3926119" cy="3454608"/>
          </a:xfrm>
          <a:prstGeom prst="foldedCorner">
            <a:avLst>
              <a:gd name="adj" fmla="val 15324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600"/>
              </a:spcBef>
            </a:pPr>
            <a:r>
              <a:rPr lang="en-US" sz="1600" dirty="0">
                <a:solidFill>
                  <a:sysClr val="windowText" lastClr="000000"/>
                </a:solidFill>
                <a:latin typeface="Monaco" pitchFamily="2" charset="77"/>
              </a:rPr>
              <a:t>#IONOSPHERE </a:t>
            </a:r>
          </a:p>
          <a:p>
            <a:pPr>
              <a:spcBef>
                <a:spcPts val="600"/>
              </a:spcBef>
            </a:pPr>
            <a:r>
              <a:rPr lang="en-US" sz="1600" dirty="0">
                <a:solidFill>
                  <a:sysClr val="windowText" lastClr="000000"/>
                </a:solidFill>
                <a:latin typeface="Monaco" pitchFamily="2" charset="77"/>
              </a:rPr>
              <a:t>1	</a:t>
            </a:r>
            <a:r>
              <a:rPr lang="en-US" sz="1600" dirty="0" err="1">
                <a:solidFill>
                  <a:sysClr val="windowText" lastClr="000000"/>
                </a:solidFill>
                <a:latin typeface="Monaco" pitchFamily="2" charset="77"/>
              </a:rPr>
              <a:t>iModel</a:t>
            </a:r>
            <a:r>
              <a:rPr lang="en-US" sz="1600" dirty="0">
                <a:solidFill>
                  <a:sysClr val="windowText" lastClr="000000"/>
                </a:solidFill>
                <a:latin typeface="Monaco" pitchFamily="2" charset="77"/>
              </a:rPr>
              <a:t> </a:t>
            </a:r>
          </a:p>
          <a:p>
            <a:pPr>
              <a:spcBef>
                <a:spcPts val="600"/>
              </a:spcBef>
            </a:pPr>
            <a:r>
              <a:rPr lang="en-US" sz="1600" dirty="0">
                <a:solidFill>
                  <a:sysClr val="windowText" lastClr="000000"/>
                </a:solidFill>
                <a:latin typeface="Monaco" pitchFamily="2" charset="77"/>
              </a:rPr>
              <a:t>F	</a:t>
            </a:r>
            <a:r>
              <a:rPr lang="en-US" sz="1600" dirty="0" err="1">
                <a:solidFill>
                  <a:sysClr val="windowText" lastClr="000000"/>
                </a:solidFill>
                <a:latin typeface="Monaco" pitchFamily="2" charset="77"/>
              </a:rPr>
              <a:t>UseFullCurrent</a:t>
            </a:r>
            <a:endParaRPr lang="en-US" sz="1600" dirty="0">
              <a:solidFill>
                <a:sysClr val="windowText" lastClr="000000"/>
              </a:solidFill>
              <a:latin typeface="Monaco" pitchFamily="2" charset="77"/>
            </a:endParaRPr>
          </a:p>
          <a:p>
            <a:pPr>
              <a:spcBef>
                <a:spcPts val="600"/>
              </a:spcBef>
            </a:pPr>
            <a:r>
              <a:rPr lang="en-US" sz="1600" dirty="0">
                <a:solidFill>
                  <a:sysClr val="windowText" lastClr="000000"/>
                </a:solidFill>
                <a:latin typeface="Monaco" pitchFamily="2" charset="77"/>
              </a:rPr>
              <a:t>F	UseFakeRegion2 </a:t>
            </a:r>
          </a:p>
          <a:p>
            <a:pPr>
              <a:spcBef>
                <a:spcPts val="600"/>
              </a:spcBef>
            </a:pPr>
            <a:r>
              <a:rPr lang="en-US" sz="1600" dirty="0">
                <a:solidFill>
                  <a:sysClr val="windowText" lastClr="000000"/>
                </a:solidFill>
                <a:latin typeface="Monaco" pitchFamily="2" charset="77"/>
              </a:rPr>
              <a:t>10	F107Flux </a:t>
            </a:r>
          </a:p>
          <a:p>
            <a:pPr>
              <a:spcBef>
                <a:spcPts val="600"/>
              </a:spcBef>
            </a:pPr>
            <a:r>
              <a:rPr lang="en-US" sz="1600" dirty="0">
                <a:solidFill>
                  <a:sysClr val="windowText" lastClr="000000"/>
                </a:solidFill>
                <a:latin typeface="Monaco" pitchFamily="2" charset="77"/>
              </a:rPr>
              <a:t>5	</a:t>
            </a:r>
            <a:r>
              <a:rPr lang="en-US" sz="1600" dirty="0" err="1">
                <a:solidFill>
                  <a:sysClr val="windowText" lastClr="000000"/>
                </a:solidFill>
                <a:latin typeface="Monaco" pitchFamily="2" charset="77"/>
              </a:rPr>
              <a:t>StarLightPedConductance</a:t>
            </a:r>
            <a:r>
              <a:rPr lang="en-US" sz="1600" dirty="0">
                <a:solidFill>
                  <a:sysClr val="windowText" lastClr="000000"/>
                </a:solidFill>
                <a:latin typeface="Monaco" pitchFamily="2" charset="77"/>
              </a:rPr>
              <a:t> </a:t>
            </a:r>
          </a:p>
          <a:p>
            <a:pPr>
              <a:spcBef>
                <a:spcPts val="600"/>
              </a:spcBef>
            </a:pPr>
            <a:r>
              <a:rPr lang="en-US" sz="1600" dirty="0">
                <a:solidFill>
                  <a:sysClr val="windowText" lastClr="000000"/>
                </a:solidFill>
                <a:latin typeface="Monaco" pitchFamily="2" charset="77"/>
              </a:rPr>
              <a:t>5	</a:t>
            </a:r>
            <a:r>
              <a:rPr lang="en-US" sz="1600" dirty="0" err="1">
                <a:solidFill>
                  <a:sysClr val="windowText" lastClr="000000"/>
                </a:solidFill>
                <a:latin typeface="Monaco" pitchFamily="2" charset="77"/>
              </a:rPr>
              <a:t>PolarCapPedConductance</a:t>
            </a:r>
            <a:endParaRPr lang="en-US" sz="1600" dirty="0">
              <a:solidFill>
                <a:sysClr val="windowText" lastClr="000000"/>
              </a:solidFill>
              <a:latin typeface="Monaco" pitchFamily="2" charset="77"/>
            </a:endParaRPr>
          </a:p>
        </p:txBody>
      </p:sp>
      <p:sp>
        <p:nvSpPr>
          <p:cNvPr id="9" name="Folded Corner 8">
            <a:extLst>
              <a:ext uri="{FF2B5EF4-FFF2-40B4-BE49-F238E27FC236}">
                <a16:creationId xmlns:a16="http://schemas.microsoft.com/office/drawing/2014/main" id="{8E8D36EC-5F40-17CC-950B-4AB8F0ADF302}"/>
              </a:ext>
            </a:extLst>
          </p:cNvPr>
          <p:cNvSpPr/>
          <p:nvPr/>
        </p:nvSpPr>
        <p:spPr>
          <a:xfrm>
            <a:off x="4928675" y="1118507"/>
            <a:ext cx="3926119" cy="3454608"/>
          </a:xfrm>
          <a:prstGeom prst="foldedCorner">
            <a:avLst>
              <a:gd name="adj" fmla="val 15324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600"/>
              </a:spcBef>
            </a:pPr>
            <a:br>
              <a:rPr lang="en-US" sz="1600" dirty="0">
                <a:solidFill>
                  <a:sysClr val="windowText" lastClr="000000"/>
                </a:solidFill>
                <a:latin typeface="Monaco" pitchFamily="2" charset="77"/>
              </a:rPr>
            </a:br>
            <a:r>
              <a:rPr lang="en-US" sz="1600" dirty="0">
                <a:solidFill>
                  <a:sysClr val="windowText" lastClr="000000"/>
                </a:solidFill>
                <a:latin typeface="Monaco" pitchFamily="2" charset="77"/>
              </a:rPr>
              <a:t>#UNIFORMCONDUCTANCE </a:t>
            </a:r>
          </a:p>
          <a:p>
            <a:pPr>
              <a:spcBef>
                <a:spcPts val="600"/>
              </a:spcBef>
            </a:pPr>
            <a:r>
              <a:rPr lang="en-US" sz="1600" dirty="0">
                <a:solidFill>
                  <a:sysClr val="windowText" lastClr="000000"/>
                </a:solidFill>
                <a:latin typeface="Monaco" pitchFamily="2" charset="77"/>
              </a:rPr>
              <a:t>5	</a:t>
            </a:r>
            <a:r>
              <a:rPr lang="en-US" sz="1600" dirty="0" err="1">
                <a:solidFill>
                  <a:sysClr val="windowText" lastClr="000000"/>
                </a:solidFill>
                <a:latin typeface="Monaco" pitchFamily="2" charset="77"/>
              </a:rPr>
              <a:t>SigmaPedConst</a:t>
            </a:r>
            <a:r>
              <a:rPr lang="en-US" sz="1600" dirty="0">
                <a:solidFill>
                  <a:sysClr val="windowText" lastClr="000000"/>
                </a:solidFill>
                <a:latin typeface="Monaco" pitchFamily="2" charset="77"/>
              </a:rPr>
              <a:t> </a:t>
            </a:r>
          </a:p>
          <a:p>
            <a:pPr>
              <a:spcBef>
                <a:spcPts val="600"/>
              </a:spcBef>
            </a:pPr>
            <a:r>
              <a:rPr lang="en-US" sz="1600" dirty="0">
                <a:solidFill>
                  <a:sysClr val="windowText" lastClr="000000"/>
                </a:solidFill>
                <a:latin typeface="Monaco" pitchFamily="2" charset="77"/>
              </a:rPr>
              <a:t>5	</a:t>
            </a:r>
            <a:r>
              <a:rPr lang="en-US" sz="1600" dirty="0" err="1">
                <a:solidFill>
                  <a:sysClr val="windowText" lastClr="000000"/>
                </a:solidFill>
                <a:latin typeface="Monaco" pitchFamily="2" charset="77"/>
              </a:rPr>
              <a:t>SigmaHalConst</a:t>
            </a:r>
            <a:r>
              <a:rPr lang="en-US" sz="1600" dirty="0">
                <a:solidFill>
                  <a:sysClr val="windowText" lastClr="000000"/>
                </a:solidFill>
                <a:latin typeface="Monaco" pitchFamily="2" charset="77"/>
              </a:rPr>
              <a:t> </a:t>
            </a:r>
          </a:p>
          <a:p>
            <a:pPr>
              <a:spcBef>
                <a:spcPts val="600"/>
              </a:spcBef>
            </a:pPr>
            <a:endParaRPr lang="en-US" sz="1600" dirty="0">
              <a:solidFill>
                <a:sysClr val="windowText" lastClr="000000"/>
              </a:solidFill>
              <a:latin typeface="Monaco" pitchFamily="2" charset="77"/>
            </a:endParaRPr>
          </a:p>
          <a:p>
            <a:pPr>
              <a:spcBef>
                <a:spcPts val="600"/>
              </a:spcBef>
            </a:pPr>
            <a:r>
              <a:rPr lang="en-US" sz="1600" dirty="0">
                <a:solidFill>
                  <a:sysClr val="windowText" lastClr="000000"/>
                </a:solidFill>
                <a:latin typeface="Monaco" pitchFamily="2" charset="77"/>
              </a:rPr>
              <a:t>#BACKGROUNDCOND </a:t>
            </a:r>
          </a:p>
          <a:p>
            <a:pPr>
              <a:spcBef>
                <a:spcPts val="600"/>
              </a:spcBef>
            </a:pPr>
            <a:r>
              <a:rPr lang="en-US" sz="1600" dirty="0">
                <a:solidFill>
                  <a:sysClr val="windowText" lastClr="000000"/>
                </a:solidFill>
                <a:latin typeface="Monaco" pitchFamily="2" charset="77"/>
              </a:rPr>
              <a:t>0.0	</a:t>
            </a:r>
            <a:r>
              <a:rPr lang="en-US" sz="1600" dirty="0" err="1">
                <a:solidFill>
                  <a:sysClr val="windowText" lastClr="000000"/>
                </a:solidFill>
                <a:latin typeface="Monaco" pitchFamily="2" charset="77"/>
              </a:rPr>
              <a:t>StarLightPedCond</a:t>
            </a:r>
            <a:r>
              <a:rPr lang="en-US" sz="1600" dirty="0">
                <a:solidFill>
                  <a:sysClr val="windowText" lastClr="000000"/>
                </a:solidFill>
                <a:latin typeface="Monaco" pitchFamily="2" charset="77"/>
              </a:rPr>
              <a:t> </a:t>
            </a:r>
          </a:p>
          <a:p>
            <a:pPr>
              <a:spcBef>
                <a:spcPts val="600"/>
              </a:spcBef>
            </a:pPr>
            <a:r>
              <a:rPr lang="en-US" sz="1600" dirty="0">
                <a:solidFill>
                  <a:sysClr val="windowText" lastClr="000000"/>
                </a:solidFill>
                <a:latin typeface="Monaco" pitchFamily="2" charset="77"/>
              </a:rPr>
              <a:t>0.0	</a:t>
            </a:r>
            <a:r>
              <a:rPr lang="en-US" sz="1600" dirty="0" err="1">
                <a:solidFill>
                  <a:sysClr val="windowText" lastClr="000000"/>
                </a:solidFill>
                <a:latin typeface="Monaco" pitchFamily="2" charset="77"/>
              </a:rPr>
              <a:t>PolarCapPedCond</a:t>
            </a:r>
            <a:endParaRPr lang="en-US" sz="1600" dirty="0">
              <a:solidFill>
                <a:sysClr val="windowText" lastClr="000000"/>
              </a:solidFill>
              <a:latin typeface="Monaco" pitchFamily="2" charset="7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6C77A9E-CE9C-97D9-179C-1798A189E0DB}"/>
              </a:ext>
            </a:extLst>
          </p:cNvPr>
          <p:cNvSpPr txBox="1"/>
          <p:nvPr/>
        </p:nvSpPr>
        <p:spPr>
          <a:xfrm>
            <a:off x="910392" y="628311"/>
            <a:ext cx="26837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Old Commands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5BDBE70-BBBD-07C2-6639-9672D3580921}"/>
              </a:ext>
            </a:extLst>
          </p:cNvPr>
          <p:cNvSpPr txBox="1"/>
          <p:nvPr/>
        </p:nvSpPr>
        <p:spPr>
          <a:xfrm>
            <a:off x="5469710" y="603113"/>
            <a:ext cx="28440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New Commands</a:t>
            </a:r>
          </a:p>
        </p:txBody>
      </p:sp>
    </p:spTree>
    <p:extLst>
      <p:ext uri="{BB962C8B-B14F-4D97-AF65-F5344CB8AC3E}">
        <p14:creationId xmlns:p14="http://schemas.microsoft.com/office/powerpoint/2010/main" val="2333091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E9046D-8DB1-290F-3E21-55689B8B0B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Standard Conductance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EE70CD-AFCB-47CD-8E16-86A86BBAA6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D7871-AFC2-B54A-8FD4-34DAA04985F6}" type="datetime1">
              <a:rPr lang="en-US" smtClean="0"/>
              <a:t>6/7/22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5F79C6-E058-7D86-4AE4-7CC0CDAA16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438EC84-C6DA-FF47-8FA1-E59045DA3BFF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6" name="Folded Corner 5">
            <a:extLst>
              <a:ext uri="{FF2B5EF4-FFF2-40B4-BE49-F238E27FC236}">
                <a16:creationId xmlns:a16="http://schemas.microsoft.com/office/drawing/2014/main" id="{BB89A51B-614F-32C5-6F77-5C8B58D45F08}"/>
              </a:ext>
            </a:extLst>
          </p:cNvPr>
          <p:cNvSpPr/>
          <p:nvPr/>
        </p:nvSpPr>
        <p:spPr>
          <a:xfrm>
            <a:off x="289207" y="1110343"/>
            <a:ext cx="3926119" cy="3454608"/>
          </a:xfrm>
          <a:prstGeom prst="foldedCorner">
            <a:avLst>
              <a:gd name="adj" fmla="val 15324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600"/>
              </a:spcBef>
            </a:pPr>
            <a:r>
              <a:rPr lang="en-US" sz="1600" dirty="0">
                <a:solidFill>
                  <a:sysClr val="windowText" lastClr="000000"/>
                </a:solidFill>
                <a:latin typeface="Monaco" pitchFamily="2" charset="77"/>
              </a:rPr>
              <a:t>#IONOSPHERE </a:t>
            </a:r>
          </a:p>
          <a:p>
            <a:pPr>
              <a:spcBef>
                <a:spcPts val="600"/>
              </a:spcBef>
            </a:pPr>
            <a:r>
              <a:rPr lang="en-US" sz="1600" dirty="0">
                <a:solidFill>
                  <a:sysClr val="windowText" lastClr="000000"/>
                </a:solidFill>
                <a:latin typeface="Monaco" pitchFamily="2" charset="77"/>
              </a:rPr>
              <a:t>5	</a:t>
            </a:r>
            <a:r>
              <a:rPr lang="en-US" sz="1600" dirty="0" err="1">
                <a:solidFill>
                  <a:sysClr val="windowText" lastClr="000000"/>
                </a:solidFill>
                <a:latin typeface="Monaco" pitchFamily="2" charset="77"/>
              </a:rPr>
              <a:t>iModel</a:t>
            </a:r>
            <a:r>
              <a:rPr lang="en-US" sz="1600" dirty="0">
                <a:solidFill>
                  <a:sysClr val="windowText" lastClr="000000"/>
                </a:solidFill>
                <a:latin typeface="Monaco" pitchFamily="2" charset="77"/>
              </a:rPr>
              <a:t> </a:t>
            </a:r>
          </a:p>
          <a:p>
            <a:pPr>
              <a:spcBef>
                <a:spcPts val="600"/>
              </a:spcBef>
            </a:pPr>
            <a:r>
              <a:rPr lang="en-US" sz="1600" dirty="0">
                <a:solidFill>
                  <a:sysClr val="windowText" lastClr="000000"/>
                </a:solidFill>
                <a:latin typeface="Monaco" pitchFamily="2" charset="77"/>
              </a:rPr>
              <a:t>F	</a:t>
            </a:r>
            <a:r>
              <a:rPr lang="en-US" sz="1600" dirty="0" err="1">
                <a:solidFill>
                  <a:sysClr val="windowText" lastClr="000000"/>
                </a:solidFill>
                <a:latin typeface="Monaco" pitchFamily="2" charset="77"/>
              </a:rPr>
              <a:t>UseFullCurrent</a:t>
            </a:r>
            <a:endParaRPr lang="en-US" sz="1600" dirty="0">
              <a:solidFill>
                <a:sysClr val="windowText" lastClr="000000"/>
              </a:solidFill>
              <a:latin typeface="Monaco" pitchFamily="2" charset="77"/>
            </a:endParaRPr>
          </a:p>
          <a:p>
            <a:pPr>
              <a:spcBef>
                <a:spcPts val="600"/>
              </a:spcBef>
            </a:pPr>
            <a:r>
              <a:rPr lang="en-US" sz="1600" dirty="0">
                <a:solidFill>
                  <a:sysClr val="windowText" lastClr="000000"/>
                </a:solidFill>
                <a:latin typeface="Monaco" pitchFamily="2" charset="77"/>
              </a:rPr>
              <a:t>F	UseFakeRegion2 </a:t>
            </a:r>
          </a:p>
          <a:p>
            <a:pPr>
              <a:spcBef>
                <a:spcPts val="600"/>
              </a:spcBef>
            </a:pPr>
            <a:r>
              <a:rPr lang="en-US" sz="1600" dirty="0">
                <a:solidFill>
                  <a:sysClr val="windowText" lastClr="000000"/>
                </a:solidFill>
                <a:latin typeface="Monaco" pitchFamily="2" charset="77"/>
              </a:rPr>
              <a:t>100.0 F107Flux </a:t>
            </a:r>
          </a:p>
          <a:p>
            <a:pPr>
              <a:spcBef>
                <a:spcPts val="600"/>
              </a:spcBef>
            </a:pPr>
            <a:r>
              <a:rPr lang="en-US" sz="1600" dirty="0">
                <a:solidFill>
                  <a:sysClr val="windowText" lastClr="000000"/>
                </a:solidFill>
                <a:latin typeface="Monaco" pitchFamily="2" charset="77"/>
              </a:rPr>
              <a:t>0.25	</a:t>
            </a:r>
            <a:r>
              <a:rPr lang="en-US" sz="1600" dirty="0" err="1">
                <a:solidFill>
                  <a:sysClr val="windowText" lastClr="000000"/>
                </a:solidFill>
                <a:latin typeface="Monaco" pitchFamily="2" charset="77"/>
              </a:rPr>
              <a:t>StarLightPedConductance</a:t>
            </a:r>
            <a:endParaRPr lang="en-US" sz="1600" dirty="0">
              <a:solidFill>
                <a:sysClr val="windowText" lastClr="000000"/>
              </a:solidFill>
              <a:latin typeface="Monaco" pitchFamily="2" charset="77"/>
            </a:endParaRPr>
          </a:p>
          <a:p>
            <a:pPr>
              <a:spcBef>
                <a:spcPts val="600"/>
              </a:spcBef>
            </a:pPr>
            <a:r>
              <a:rPr lang="en-US" sz="1600" dirty="0">
                <a:solidFill>
                  <a:sysClr val="windowText" lastClr="000000"/>
                </a:solidFill>
                <a:latin typeface="Monaco" pitchFamily="2" charset="77"/>
              </a:rPr>
              <a:t>0.25	</a:t>
            </a:r>
            <a:r>
              <a:rPr lang="en-US" sz="1600" dirty="0" err="1">
                <a:solidFill>
                  <a:sysClr val="windowText" lastClr="000000"/>
                </a:solidFill>
                <a:latin typeface="Monaco" pitchFamily="2" charset="77"/>
              </a:rPr>
              <a:t>PolarCapPedConductance</a:t>
            </a:r>
            <a:endParaRPr lang="en-US" sz="1600" dirty="0">
              <a:solidFill>
                <a:sysClr val="windowText" lastClr="000000"/>
              </a:solidFill>
              <a:latin typeface="Monaco" pitchFamily="2" charset="77"/>
            </a:endParaRPr>
          </a:p>
        </p:txBody>
      </p:sp>
      <p:sp>
        <p:nvSpPr>
          <p:cNvPr id="9" name="Folded Corner 8">
            <a:extLst>
              <a:ext uri="{FF2B5EF4-FFF2-40B4-BE49-F238E27FC236}">
                <a16:creationId xmlns:a16="http://schemas.microsoft.com/office/drawing/2014/main" id="{8E8D36EC-5F40-17CC-950B-4AB8F0ADF302}"/>
              </a:ext>
            </a:extLst>
          </p:cNvPr>
          <p:cNvSpPr/>
          <p:nvPr/>
        </p:nvSpPr>
        <p:spPr>
          <a:xfrm>
            <a:off x="4928675" y="1118507"/>
            <a:ext cx="3926119" cy="3562577"/>
          </a:xfrm>
          <a:prstGeom prst="foldedCorner">
            <a:avLst>
              <a:gd name="adj" fmla="val 15324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600"/>
              </a:spcBef>
            </a:pPr>
            <a:endParaRPr lang="en-US" sz="1600" dirty="0">
              <a:solidFill>
                <a:sysClr val="windowText" lastClr="000000"/>
              </a:solidFill>
              <a:latin typeface="Monaco" pitchFamily="2" charset="7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82D030C-3EAB-D522-C053-2FEE7D8E0D97}"/>
              </a:ext>
            </a:extLst>
          </p:cNvPr>
          <p:cNvSpPr txBox="1"/>
          <p:nvPr/>
        </p:nvSpPr>
        <p:spPr>
          <a:xfrm>
            <a:off x="910392" y="628311"/>
            <a:ext cx="26837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Old Commands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F92533D-28B8-F1DA-6988-698A20455D8B}"/>
              </a:ext>
            </a:extLst>
          </p:cNvPr>
          <p:cNvSpPr txBox="1"/>
          <p:nvPr/>
        </p:nvSpPr>
        <p:spPr>
          <a:xfrm>
            <a:off x="5469710" y="603113"/>
            <a:ext cx="28440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New Commands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70947FD-AE94-CE59-C434-950135B195ED}"/>
              </a:ext>
            </a:extLst>
          </p:cNvPr>
          <p:cNvSpPr txBox="1"/>
          <p:nvPr/>
        </p:nvSpPr>
        <p:spPr>
          <a:xfrm>
            <a:off x="5012870" y="1241681"/>
            <a:ext cx="3673930" cy="34394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1400" dirty="0">
                <a:solidFill>
                  <a:sysClr val="windowText" lastClr="000000"/>
                </a:solidFill>
                <a:latin typeface="Monaco" pitchFamily="2" charset="77"/>
              </a:rPr>
              <a:t>#BACKGROUNDCOND </a:t>
            </a:r>
          </a:p>
          <a:p>
            <a:pPr>
              <a:spcBef>
                <a:spcPts val="600"/>
              </a:spcBef>
            </a:pPr>
            <a:r>
              <a:rPr lang="en-US" sz="1400" dirty="0">
                <a:solidFill>
                  <a:sysClr val="windowText" lastClr="000000"/>
                </a:solidFill>
                <a:latin typeface="Monaco" pitchFamily="2" charset="77"/>
              </a:rPr>
              <a:t>0.25	</a:t>
            </a:r>
            <a:r>
              <a:rPr lang="en-US" sz="1400" dirty="0" err="1">
                <a:solidFill>
                  <a:sysClr val="windowText" lastClr="000000"/>
                </a:solidFill>
                <a:latin typeface="Monaco" pitchFamily="2" charset="77"/>
              </a:rPr>
              <a:t>StarLightPedCond</a:t>
            </a:r>
            <a:endParaRPr lang="en-US" sz="1400" dirty="0">
              <a:solidFill>
                <a:sysClr val="windowText" lastClr="000000"/>
              </a:solidFill>
              <a:latin typeface="Monaco" pitchFamily="2" charset="77"/>
            </a:endParaRPr>
          </a:p>
          <a:p>
            <a:pPr>
              <a:spcBef>
                <a:spcPts val="600"/>
              </a:spcBef>
            </a:pPr>
            <a:r>
              <a:rPr lang="en-US" sz="1400" dirty="0">
                <a:solidFill>
                  <a:sysClr val="windowText" lastClr="000000"/>
                </a:solidFill>
                <a:latin typeface="Monaco" pitchFamily="2" charset="77"/>
              </a:rPr>
              <a:t>0.25	</a:t>
            </a:r>
            <a:r>
              <a:rPr lang="en-US" sz="1400" dirty="0" err="1">
                <a:solidFill>
                  <a:sysClr val="windowText" lastClr="000000"/>
                </a:solidFill>
                <a:latin typeface="Monaco" pitchFamily="2" charset="77"/>
              </a:rPr>
              <a:t>PolarCapPedCond</a:t>
            </a:r>
            <a:endParaRPr lang="en-US" sz="1400" dirty="0">
              <a:solidFill>
                <a:sysClr val="windowText" lastClr="000000"/>
              </a:solidFill>
              <a:latin typeface="Monaco" pitchFamily="2" charset="77"/>
            </a:endParaRPr>
          </a:p>
          <a:p>
            <a:pPr>
              <a:spcBef>
                <a:spcPts val="600"/>
              </a:spcBef>
            </a:pPr>
            <a:endParaRPr lang="en-US" sz="1400" dirty="0">
              <a:solidFill>
                <a:sysClr val="windowText" lastClr="000000"/>
              </a:solidFill>
              <a:latin typeface="Monaco" pitchFamily="2" charset="77"/>
            </a:endParaRPr>
          </a:p>
          <a:p>
            <a:pPr>
              <a:spcBef>
                <a:spcPts val="600"/>
              </a:spcBef>
            </a:pPr>
            <a:r>
              <a:rPr lang="en-US" sz="1400" dirty="0">
                <a:solidFill>
                  <a:sysClr val="windowText" lastClr="000000"/>
                </a:solidFill>
                <a:latin typeface="Monaco" pitchFamily="2" charset="77"/>
              </a:rPr>
              <a:t>#SOLAREUV</a:t>
            </a:r>
          </a:p>
          <a:p>
            <a:pPr>
              <a:spcBef>
                <a:spcPts val="600"/>
              </a:spcBef>
            </a:pPr>
            <a:r>
              <a:rPr lang="en-US" sz="1400" dirty="0">
                <a:solidFill>
                  <a:sysClr val="windowText" lastClr="000000"/>
                </a:solidFill>
                <a:latin typeface="Monaco" pitchFamily="2" charset="77"/>
              </a:rPr>
              <a:t>T	</a:t>
            </a:r>
            <a:r>
              <a:rPr lang="en-US" sz="1400" dirty="0" err="1">
                <a:solidFill>
                  <a:sysClr val="windowText" lastClr="000000"/>
                </a:solidFill>
                <a:latin typeface="Monaco" pitchFamily="2" charset="77"/>
              </a:rPr>
              <a:t>DoUseSolarEUV</a:t>
            </a:r>
            <a:endParaRPr lang="en-US" sz="1400" dirty="0">
              <a:solidFill>
                <a:sysClr val="windowText" lastClr="000000"/>
              </a:solidFill>
              <a:latin typeface="Monaco" pitchFamily="2" charset="77"/>
            </a:endParaRPr>
          </a:p>
          <a:p>
            <a:pPr>
              <a:spcBef>
                <a:spcPts val="600"/>
              </a:spcBef>
            </a:pPr>
            <a:r>
              <a:rPr lang="en-US" sz="1400" dirty="0">
                <a:solidFill>
                  <a:sysClr val="windowText" lastClr="000000"/>
                </a:solidFill>
                <a:latin typeface="Monaco" pitchFamily="2" charset="77"/>
              </a:rPr>
              <a:t>100.0 F10.7</a:t>
            </a:r>
          </a:p>
          <a:p>
            <a:pPr>
              <a:spcBef>
                <a:spcPts val="600"/>
              </a:spcBef>
            </a:pPr>
            <a:endParaRPr lang="en-US" sz="1400" dirty="0">
              <a:solidFill>
                <a:sysClr val="windowText" lastClr="000000"/>
              </a:solidFill>
              <a:latin typeface="Monaco" pitchFamily="2" charset="77"/>
            </a:endParaRPr>
          </a:p>
          <a:p>
            <a:pPr>
              <a:spcBef>
                <a:spcPts val="600"/>
              </a:spcBef>
            </a:pPr>
            <a:r>
              <a:rPr lang="en-US" sz="1400" dirty="0">
                <a:solidFill>
                  <a:sysClr val="windowText" lastClr="000000"/>
                </a:solidFill>
                <a:latin typeface="Monaco" pitchFamily="2" charset="77"/>
              </a:rPr>
              <a:t>#AURORA</a:t>
            </a:r>
          </a:p>
          <a:p>
            <a:pPr>
              <a:spcBef>
                <a:spcPts val="600"/>
              </a:spcBef>
            </a:pPr>
            <a:r>
              <a:rPr lang="en-US" sz="1400" dirty="0">
                <a:solidFill>
                  <a:sysClr val="windowText" lastClr="000000"/>
                </a:solidFill>
                <a:latin typeface="Monaco" pitchFamily="2" charset="77"/>
              </a:rPr>
              <a:t>T	</a:t>
            </a:r>
            <a:r>
              <a:rPr lang="en-US" sz="1400" dirty="0" err="1">
                <a:solidFill>
                  <a:sysClr val="windowText" lastClr="000000"/>
                </a:solidFill>
                <a:latin typeface="Monaco" pitchFamily="2" charset="77"/>
              </a:rPr>
              <a:t>DoUseAurora</a:t>
            </a:r>
            <a:endParaRPr lang="en-US" sz="1400" dirty="0">
              <a:solidFill>
                <a:sysClr val="windowText" lastClr="000000"/>
              </a:solidFill>
              <a:latin typeface="Monaco" pitchFamily="2" charset="77"/>
            </a:endParaRPr>
          </a:p>
          <a:p>
            <a:pPr>
              <a:spcBef>
                <a:spcPts val="600"/>
              </a:spcBef>
            </a:pPr>
            <a:r>
              <a:rPr lang="en-US" sz="1400" dirty="0">
                <a:solidFill>
                  <a:sysClr val="windowText" lastClr="000000"/>
                </a:solidFill>
                <a:latin typeface="Monaco" pitchFamily="2" charset="77"/>
              </a:rPr>
              <a:t>RLM5	</a:t>
            </a:r>
            <a:r>
              <a:rPr lang="en-US" sz="1400" dirty="0" err="1">
                <a:solidFill>
                  <a:sysClr val="windowText" lastClr="000000"/>
                </a:solidFill>
                <a:latin typeface="Monaco" pitchFamily="2" charset="77"/>
              </a:rPr>
              <a:t>NameAurMod</a:t>
            </a:r>
            <a:endParaRPr lang="en-US" sz="1400" dirty="0">
              <a:solidFill>
                <a:sysClr val="windowText" lastClr="000000"/>
              </a:solidFill>
              <a:latin typeface="Monaco" pitchFamily="2" charset="77"/>
            </a:endParaRPr>
          </a:p>
          <a:p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CAE481D-D197-90FF-2B31-A7BD117BA4B8}"/>
              </a:ext>
            </a:extLst>
          </p:cNvPr>
          <p:cNvSpPr/>
          <p:nvPr/>
        </p:nvSpPr>
        <p:spPr>
          <a:xfrm>
            <a:off x="457201" y="4392386"/>
            <a:ext cx="8266176" cy="702028"/>
          </a:xfrm>
          <a:prstGeom prst="rect">
            <a:avLst/>
          </a:prstGeom>
          <a:solidFill>
            <a:schemeClr val="dk1">
              <a:alpha val="87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274320" tIns="274320" rIns="274320" bIns="274320" rtlCol="0" anchor="ctr"/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2400" dirty="0" err="1"/>
              <a:t>Pssst</a:t>
            </a:r>
            <a:r>
              <a:rPr lang="en-US" sz="2400" dirty="0"/>
              <a:t>... It’s backwards-compatible with </a:t>
            </a:r>
            <a:r>
              <a:rPr lang="en-US" sz="2400" dirty="0">
                <a:latin typeface="Monaco" pitchFamily="2" charset="77"/>
              </a:rPr>
              <a:t>#IONOSPHERE</a:t>
            </a:r>
          </a:p>
        </p:txBody>
      </p:sp>
    </p:spTree>
    <p:extLst>
      <p:ext uri="{BB962C8B-B14F-4D97-AF65-F5344CB8AC3E}">
        <p14:creationId xmlns:p14="http://schemas.microsoft.com/office/powerpoint/2010/main" val="3642172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/>
      <p:bldP spid="7" grpId="0"/>
      <p:bldP spid="10" grpId="0" animBg="1"/>
    </p:bldLst>
  </p:timing>
</p:sld>
</file>

<file path=ppt/theme/theme1.xml><?xml version="1.0" encoding="utf-8"?>
<a:theme xmlns:a="http://schemas.openxmlformats.org/drawingml/2006/main" name="UTA Top Edge">
  <a:themeElements>
    <a:clrScheme name="UTA Colors">
      <a:dk1>
        <a:srgbClr val="000000"/>
      </a:dk1>
      <a:lt1>
        <a:srgbClr val="FFFFFF"/>
      </a:lt1>
      <a:dk2>
        <a:srgbClr val="939598"/>
      </a:dk2>
      <a:lt2>
        <a:srgbClr val="E7E6E6"/>
      </a:lt2>
      <a:accent1>
        <a:srgbClr val="0064B1"/>
      </a:accent1>
      <a:accent2>
        <a:srgbClr val="F58024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welling_template2020" id="{3B7F8980-C1A1-6044-BD18-EE0BFC8566ED}" vid="{0EF5A07F-5866-2E43-A81E-28E81FCA6BA4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UTA Colors">
      <a:dk1>
        <a:srgbClr val="000000"/>
      </a:dk1>
      <a:lt1>
        <a:srgbClr val="FFFFFF"/>
      </a:lt1>
      <a:dk2>
        <a:srgbClr val="939598"/>
      </a:dk2>
      <a:lt2>
        <a:srgbClr val="E7E6E6"/>
      </a:lt2>
      <a:accent1>
        <a:srgbClr val="0064B1"/>
      </a:accent1>
      <a:accent2>
        <a:srgbClr val="F58024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welling_template2020" id="{3B7F8980-C1A1-6044-BD18-EE0BFC8566ED}" vid="{363ECE9B-EBBB-6843-A1EA-A01CF5FA8ABE}"/>
    </a:ext>
  </a:extLst>
</a:theme>
</file>

<file path=ppt/theme/theme3.xml><?xml version="1.0" encoding="utf-8"?>
<a:theme xmlns:a="http://schemas.openxmlformats.org/drawingml/2006/main" name="UTA Left Edge">
  <a:themeElements>
    <a:clrScheme name="UTA Colors">
      <a:dk1>
        <a:srgbClr val="000000"/>
      </a:dk1>
      <a:lt1>
        <a:srgbClr val="FFFFFF"/>
      </a:lt1>
      <a:dk2>
        <a:srgbClr val="939598"/>
      </a:dk2>
      <a:lt2>
        <a:srgbClr val="E7E6E6"/>
      </a:lt2>
      <a:accent1>
        <a:srgbClr val="0064B1"/>
      </a:accent1>
      <a:accent2>
        <a:srgbClr val="F58024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welling_template2020" id="{3B7F8980-C1A1-6044-BD18-EE0BFC8566ED}" vid="{88B3EAE3-A2A4-7A47-A9E4-D856034566B1}"/>
    </a:ext>
  </a:extLst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welling_template2020" id="{3B7F8980-C1A1-6044-BD18-EE0BFC8566ED}" vid="{50DA86D6-576A-AC47-95F1-D5AC125C1352}"/>
    </a:ext>
  </a:extLst>
</a:theme>
</file>

<file path=ppt/theme/theme5.xml><?xml version="1.0" encoding="utf-8"?>
<a:theme xmlns:a="http://schemas.openxmlformats.org/drawingml/2006/main" name="1_UTA Top Edge">
  <a:themeElements>
    <a:clrScheme name="UTA Colors">
      <a:dk1>
        <a:srgbClr val="000000"/>
      </a:dk1>
      <a:lt1>
        <a:srgbClr val="FFFFFF"/>
      </a:lt1>
      <a:dk2>
        <a:srgbClr val="939598"/>
      </a:dk2>
      <a:lt2>
        <a:srgbClr val="E7E6E6"/>
      </a:lt2>
      <a:accent1>
        <a:srgbClr val="0064B1"/>
      </a:accent1>
      <a:accent2>
        <a:srgbClr val="F58024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welling_template2020" id="{3B7F8980-C1A1-6044-BD18-EE0BFC8566ED}" vid="{F924D2EE-AA03-C949-BBE5-16B1507757A3}"/>
    </a:ext>
  </a:extLst>
</a:theme>
</file>

<file path=ppt/theme/theme6.xml><?xml version="1.0" encoding="utf-8"?>
<a:theme xmlns:a="http://schemas.openxmlformats.org/drawingml/2006/main" name="1_UTA Left Edge">
  <a:themeElements>
    <a:clrScheme name="UTA Colors">
      <a:dk1>
        <a:srgbClr val="000000"/>
      </a:dk1>
      <a:lt1>
        <a:srgbClr val="FFFFFF"/>
      </a:lt1>
      <a:dk2>
        <a:srgbClr val="939598"/>
      </a:dk2>
      <a:lt2>
        <a:srgbClr val="E7E6E6"/>
      </a:lt2>
      <a:accent1>
        <a:srgbClr val="0064B1"/>
      </a:accent1>
      <a:accent2>
        <a:srgbClr val="F58024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welling_template2020" id="{3B7F8980-C1A1-6044-BD18-EE0BFC8566ED}" vid="{2D1BDD80-9071-9042-9463-5B3DA18574FD}"/>
    </a:ext>
  </a:extLst>
</a:theme>
</file>

<file path=ppt/theme/theme7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welling_template2020" id="{3B7F8980-C1A1-6044-BD18-EE0BFC8566ED}" vid="{787F8ADE-F670-B14A-BB25-05DEA4F4FF34}"/>
    </a:ext>
  </a:extLst>
</a:theme>
</file>

<file path=ppt/theme/theme8.xml><?xml version="1.0" encoding="utf-8"?>
<a:theme xmlns:a="http://schemas.openxmlformats.org/drawingml/2006/main" name="2_UTA Left Edge">
  <a:themeElements>
    <a:clrScheme name="UTA Colors">
      <a:dk1>
        <a:srgbClr val="000000"/>
      </a:dk1>
      <a:lt1>
        <a:srgbClr val="FFFFFF"/>
      </a:lt1>
      <a:dk2>
        <a:srgbClr val="939598"/>
      </a:dk2>
      <a:lt2>
        <a:srgbClr val="E7E6E6"/>
      </a:lt2>
      <a:accent1>
        <a:srgbClr val="0064B1"/>
      </a:accent1>
      <a:accent2>
        <a:srgbClr val="F58024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welling_template2020" id="{3B7F8980-C1A1-6044-BD18-EE0BFC8566ED}" vid="{E471401C-C4D0-E84A-9239-C9A98519AF97}"/>
    </a:ext>
  </a:extLst>
</a:theme>
</file>

<file path=ppt/theme/theme9.xml><?xml version="1.0" encoding="utf-8"?>
<a:theme xmlns:a="http://schemas.openxmlformats.org/drawingml/2006/main" name="2_UTA Top Edge">
  <a:themeElements>
    <a:clrScheme name="UTA Colors">
      <a:dk1>
        <a:srgbClr val="000000"/>
      </a:dk1>
      <a:lt1>
        <a:srgbClr val="FFFFFF"/>
      </a:lt1>
      <a:dk2>
        <a:srgbClr val="939598"/>
      </a:dk2>
      <a:lt2>
        <a:srgbClr val="E7E6E6"/>
      </a:lt2>
      <a:accent1>
        <a:srgbClr val="0064B1"/>
      </a:accent1>
      <a:accent2>
        <a:srgbClr val="F58024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welling_template2020" id="{3B7F8980-C1A1-6044-BD18-EE0BFC8566ED}" vid="{11687DCD-B1FC-F146-9035-D071CF3240B2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01D250500AAC24081650509B1BD893A" ma:contentTypeVersion="13" ma:contentTypeDescription="Create a new document." ma:contentTypeScope="" ma:versionID="77b52d254c0453e3cb59905bad3f97e4">
  <xsd:schema xmlns:xsd="http://www.w3.org/2001/XMLSchema" xmlns:xs="http://www.w3.org/2001/XMLSchema" xmlns:p="http://schemas.microsoft.com/office/2006/metadata/properties" xmlns:ns3="864850fb-1ad7-4a8a-9240-3621ba562e08" xmlns:ns4="2b4c7765-920b-4914-9761-ea3d972a99ef" targetNamespace="http://schemas.microsoft.com/office/2006/metadata/properties" ma:root="true" ma:fieldsID="749648e920e4eca04644c23af6d789f6" ns3:_="" ns4:_="">
    <xsd:import namespace="864850fb-1ad7-4a8a-9240-3621ba562e08"/>
    <xsd:import namespace="2b4c7765-920b-4914-9761-ea3d972a99ef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64850fb-1ad7-4a8a-9240-3621ba562e0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b4c7765-920b-4914-9761-ea3d972a99ef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8F40CB4-4884-4C8A-B77F-1211606006F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64850fb-1ad7-4a8a-9240-3621ba562e08"/>
    <ds:schemaRef ds:uri="2b4c7765-920b-4914-9761-ea3d972a99e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0A916DD-11CA-458F-B8F7-4B7CD3BC2FF5}">
  <ds:schemaRefs>
    <ds:schemaRef ds:uri="http://schemas.microsoft.com/office/2006/documentManagement/types"/>
    <ds:schemaRef ds:uri="http://schemas.openxmlformats.org/package/2006/metadata/core-properties"/>
    <ds:schemaRef ds:uri="http://schemas.microsoft.com/office/2006/metadata/properties"/>
    <ds:schemaRef ds:uri="http://www.w3.org/XML/1998/namespace"/>
    <ds:schemaRef ds:uri="http://purl.org/dc/terms/"/>
    <ds:schemaRef ds:uri="http://purl.org/dc/elements/1.1/"/>
    <ds:schemaRef ds:uri="2b4c7765-920b-4914-9761-ea3d972a99ef"/>
    <ds:schemaRef ds:uri="http://schemas.microsoft.com/office/infopath/2007/PartnerControls"/>
    <ds:schemaRef ds:uri="864850fb-1ad7-4a8a-9240-3621ba562e08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B1E2B90F-30CB-4456-9AFB-EEA28731CD5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UTA Top Edge</Template>
  <TotalTime>913</TotalTime>
  <Words>762</Words>
  <Application>Microsoft Macintosh PowerPoint</Application>
  <PresentationFormat>On-screen Show (16:9)</PresentationFormat>
  <Paragraphs>131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10</vt:i4>
      </vt:variant>
    </vt:vector>
  </HeadingPairs>
  <TitlesOfParts>
    <vt:vector size="25" baseType="lpstr">
      <vt:lpstr>Arial</vt:lpstr>
      <vt:lpstr>Calibri</vt:lpstr>
      <vt:lpstr>Calibri Light</vt:lpstr>
      <vt:lpstr>Cambria Math</vt:lpstr>
      <vt:lpstr>Monaco</vt:lpstr>
      <vt:lpstr>Wingdings</vt:lpstr>
      <vt:lpstr>UTA Top Edge</vt:lpstr>
      <vt:lpstr>1_Office Theme</vt:lpstr>
      <vt:lpstr>UTA Left Edge</vt:lpstr>
      <vt:lpstr>Custom Design</vt:lpstr>
      <vt:lpstr>1_UTA Top Edge</vt:lpstr>
      <vt:lpstr>1_UTA Left Edge</vt:lpstr>
      <vt:lpstr>1_Custom Design</vt:lpstr>
      <vt:lpstr>2_UTA Left Edge</vt:lpstr>
      <vt:lpstr>2_UTA Top Edge</vt:lpstr>
      <vt:lpstr>Ionospheric Conductance in the SWMF:  Code Refactoring and Physics Improvements</vt:lpstr>
      <vt:lpstr>Modeling Conductance</vt:lpstr>
      <vt:lpstr>Modeling Conductance</vt:lpstr>
      <vt:lpstr>RIM: Legacy and the Future</vt:lpstr>
      <vt:lpstr>RIM: Legacy and the Future</vt:lpstr>
      <vt:lpstr>A Technical Debt Crisis</vt:lpstr>
      <vt:lpstr>Conductance Code Refactoring</vt:lpstr>
      <vt:lpstr>Example: Uniform Conductance</vt:lpstr>
      <vt:lpstr>Example: Standard Conductance</vt:lpstr>
      <vt:lpstr>Status and Moving Forward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Ionospheric Conductance in the SWMF:  Code Refactoring and Physics Improvements</dc:title>
  <dc:creator>Welling, Daniel T</dc:creator>
  <cp:lastModifiedBy>Welling, Daniel T</cp:lastModifiedBy>
  <cp:revision>1</cp:revision>
  <dcterms:created xsi:type="dcterms:W3CDTF">2022-06-07T12:03:45Z</dcterms:created>
  <dcterms:modified xsi:type="dcterms:W3CDTF">2022-06-08T03:25:08Z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0x010100001D250500AAC24081650509B1BD893A</vt:lpwstr>
  </property>
</Properties>
</file>