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  <p:sldMasterId id="2147487625" r:id="rId2"/>
    <p:sldMasterId id="2147490523" r:id="rId3"/>
    <p:sldMasterId id="2147491893" r:id="rId4"/>
    <p:sldMasterId id="2147495274" r:id="rId5"/>
    <p:sldMasterId id="2147495286" r:id="rId6"/>
  </p:sldMasterIdLst>
  <p:notesMasterIdLst>
    <p:notesMasterId r:id="rId30"/>
  </p:notesMasterIdLst>
  <p:handoutMasterIdLst>
    <p:handoutMasterId r:id="rId31"/>
  </p:handoutMasterIdLst>
  <p:sldIdLst>
    <p:sldId id="521" r:id="rId7"/>
    <p:sldId id="661" r:id="rId8"/>
    <p:sldId id="660" r:id="rId9"/>
    <p:sldId id="662" r:id="rId10"/>
    <p:sldId id="598" r:id="rId11"/>
    <p:sldId id="658" r:id="rId12"/>
    <p:sldId id="657" r:id="rId13"/>
    <p:sldId id="664" r:id="rId14"/>
    <p:sldId id="608" r:id="rId15"/>
    <p:sldId id="665" r:id="rId16"/>
    <p:sldId id="635" r:id="rId17"/>
    <p:sldId id="641" r:id="rId18"/>
    <p:sldId id="654" r:id="rId19"/>
    <p:sldId id="652" r:id="rId20"/>
    <p:sldId id="653" r:id="rId21"/>
    <p:sldId id="644" r:id="rId22"/>
    <p:sldId id="651" r:id="rId23"/>
    <p:sldId id="669" r:id="rId24"/>
    <p:sldId id="667" r:id="rId25"/>
    <p:sldId id="666" r:id="rId26"/>
    <p:sldId id="668" r:id="rId27"/>
    <p:sldId id="670" r:id="rId28"/>
    <p:sldId id="630" r:id="rId29"/>
  </p:sldIdLst>
  <p:sldSz cx="9144000" cy="6858000" type="screen4x3"/>
  <p:notesSz cx="6858000" cy="87598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59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melchenko, Yuri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009900"/>
    <a:srgbClr val="663300"/>
    <a:srgbClr val="800000"/>
    <a:srgbClr val="996600"/>
    <a:srgbClr val="993300"/>
    <a:srgbClr val="000000"/>
    <a:srgbClr val="0505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12" autoAdjust="0"/>
    <p:restoredTop sz="94948" autoAdjust="0"/>
  </p:normalViewPr>
  <p:slideViewPr>
    <p:cSldViewPr>
      <p:cViewPr varScale="1">
        <p:scale>
          <a:sx n="83" d="100"/>
          <a:sy n="83" d="100"/>
        </p:scale>
        <p:origin x="528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814" y="-77"/>
      </p:cViewPr>
      <p:guideLst>
        <p:guide orient="horz" pos="2759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>
            <a:extLst>
              <a:ext uri="{FF2B5EF4-FFF2-40B4-BE49-F238E27FC236}">
                <a16:creationId xmlns:a16="http://schemas.microsoft.com/office/drawing/2014/main" id="{8716584F-1126-47C5-9F46-AA77C59F27D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809" tIns="44403" rIns="88809" bIns="44403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2083" name="Rectangle 3">
            <a:extLst>
              <a:ext uri="{FF2B5EF4-FFF2-40B4-BE49-F238E27FC236}">
                <a16:creationId xmlns:a16="http://schemas.microsoft.com/office/drawing/2014/main" id="{0C97CB8B-5514-4620-B80C-E815D7BC7D8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809" tIns="44403" rIns="88809" bIns="4440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2084" name="Rectangle 4">
            <a:extLst>
              <a:ext uri="{FF2B5EF4-FFF2-40B4-BE49-F238E27FC236}">
                <a16:creationId xmlns:a16="http://schemas.microsoft.com/office/drawing/2014/main" id="{E34AA1D0-254B-41B8-AEB4-EC53B7B6BB7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321675"/>
            <a:ext cx="29718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809" tIns="44403" rIns="88809" bIns="44403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2085" name="Rectangle 5">
            <a:extLst>
              <a:ext uri="{FF2B5EF4-FFF2-40B4-BE49-F238E27FC236}">
                <a16:creationId xmlns:a16="http://schemas.microsoft.com/office/drawing/2014/main" id="{ED7A11FF-7A54-4029-8CE4-7F147F3B8B4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321675"/>
            <a:ext cx="29718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809" tIns="44403" rIns="88809" bIns="4440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156C148-87AB-4A53-B5F4-76447D547A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E3E69B7B-019A-4BC0-8897-FF16A6492ED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809" tIns="44403" rIns="88809" bIns="44403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1ED6A828-1A3F-49F0-903D-7091EA387A9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809" tIns="44403" rIns="88809" bIns="4440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4" name="Rectangle 4">
            <a:extLst>
              <a:ext uri="{FF2B5EF4-FFF2-40B4-BE49-F238E27FC236}">
                <a16:creationId xmlns:a16="http://schemas.microsoft.com/office/drawing/2014/main" id="{FAB6D5C3-7DA2-4444-98C4-D9CFE1DA0FC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38250" y="655638"/>
            <a:ext cx="4383088" cy="32877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81" name="Rectangle 5">
            <a:extLst>
              <a:ext uri="{FF2B5EF4-FFF2-40B4-BE49-F238E27FC236}">
                <a16:creationId xmlns:a16="http://schemas.microsoft.com/office/drawing/2014/main" id="{6D22808E-2890-4BD6-922F-60559D2065A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162425"/>
            <a:ext cx="5486400" cy="394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809" tIns="44403" rIns="88809" bIns="444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6982" name="Rectangle 6">
            <a:extLst>
              <a:ext uri="{FF2B5EF4-FFF2-40B4-BE49-F238E27FC236}">
                <a16:creationId xmlns:a16="http://schemas.microsoft.com/office/drawing/2014/main" id="{A892BE91-5BF6-4DD5-B1E4-9EB311EA578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320088"/>
            <a:ext cx="29718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809" tIns="44403" rIns="88809" bIns="44403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6983" name="Rectangle 7">
            <a:extLst>
              <a:ext uri="{FF2B5EF4-FFF2-40B4-BE49-F238E27FC236}">
                <a16:creationId xmlns:a16="http://schemas.microsoft.com/office/drawing/2014/main" id="{97A52170-0C35-4189-A4B8-BC379E3A4F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320088"/>
            <a:ext cx="29718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809" tIns="44403" rIns="88809" bIns="44403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CB53423-21EF-423A-A5AC-39BAC41420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>
            <a:extLst>
              <a:ext uri="{FF2B5EF4-FFF2-40B4-BE49-F238E27FC236}">
                <a16:creationId xmlns:a16="http://schemas.microsoft.com/office/drawing/2014/main" id="{A2773A1F-F625-481B-B7B9-AB373DFFB2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>
            <a:extLst>
              <a:ext uri="{FF2B5EF4-FFF2-40B4-BE49-F238E27FC236}">
                <a16:creationId xmlns:a16="http://schemas.microsoft.com/office/drawing/2014/main" id="{D3EDCD61-A6A6-4838-AA4E-1BB177CAF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5236" name="Slide Number Placeholder 3">
            <a:extLst>
              <a:ext uri="{FF2B5EF4-FFF2-40B4-BE49-F238E27FC236}">
                <a16:creationId xmlns:a16="http://schemas.microsoft.com/office/drawing/2014/main" id="{259A7AB5-0804-4208-874A-7B21F7D424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64CF40E-9872-4AC3-8F6E-B60A160C0685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>
            <a:extLst>
              <a:ext uri="{FF2B5EF4-FFF2-40B4-BE49-F238E27FC236}">
                <a16:creationId xmlns:a16="http://schemas.microsoft.com/office/drawing/2014/main" id="{2AC2B769-F647-43EC-8F0F-030474AD8C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8025" indent="-269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0613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8763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66913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41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813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385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957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5BC3644-4447-4FB6-B6EE-878812743685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3123" name="Rectangle 2">
            <a:extLst>
              <a:ext uri="{FF2B5EF4-FFF2-40B4-BE49-F238E27FC236}">
                <a16:creationId xmlns:a16="http://schemas.microsoft.com/office/drawing/2014/main" id="{6EFF1038-D12F-45CE-BEF2-B67E3EB9AC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4" name="Rectangle 3">
            <a:extLst>
              <a:ext uri="{FF2B5EF4-FFF2-40B4-BE49-F238E27FC236}">
                <a16:creationId xmlns:a16="http://schemas.microsoft.com/office/drawing/2014/main" id="{265EF886-690A-4449-A515-142123DF21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>
            <a:extLst>
              <a:ext uri="{FF2B5EF4-FFF2-40B4-BE49-F238E27FC236}">
                <a16:creationId xmlns:a16="http://schemas.microsoft.com/office/drawing/2014/main" id="{4316DA54-35C8-457D-ACA7-7318153941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8025" indent="-269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0613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8763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66913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41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813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385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957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7D57AC-340A-4C0C-925E-7B9348064E40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5171" name="Rectangle 2">
            <a:extLst>
              <a:ext uri="{FF2B5EF4-FFF2-40B4-BE49-F238E27FC236}">
                <a16:creationId xmlns:a16="http://schemas.microsoft.com/office/drawing/2014/main" id="{48EBFA49-44AE-4ABC-9C02-3EA6F48413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5172" name="Rectangle 3">
            <a:extLst>
              <a:ext uri="{FF2B5EF4-FFF2-40B4-BE49-F238E27FC236}">
                <a16:creationId xmlns:a16="http://schemas.microsoft.com/office/drawing/2014/main" id="{808AE1A5-2547-4FB8-BCB7-16623DC962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>
            <a:extLst>
              <a:ext uri="{FF2B5EF4-FFF2-40B4-BE49-F238E27FC236}">
                <a16:creationId xmlns:a16="http://schemas.microsoft.com/office/drawing/2014/main" id="{C8E8899A-3651-4669-BB7B-887B53EBC2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8025" indent="-269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0613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8763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66913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41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813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385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957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0F139F-25AE-4271-9C9D-99B84A69EF9F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7219" name="Rectangle 2">
            <a:extLst>
              <a:ext uri="{FF2B5EF4-FFF2-40B4-BE49-F238E27FC236}">
                <a16:creationId xmlns:a16="http://schemas.microsoft.com/office/drawing/2014/main" id="{87155ED1-1AED-472A-88E4-F698A81F9B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7220" name="Rectangle 3">
            <a:extLst>
              <a:ext uri="{FF2B5EF4-FFF2-40B4-BE49-F238E27FC236}">
                <a16:creationId xmlns:a16="http://schemas.microsoft.com/office/drawing/2014/main" id="{DC0995CB-D9EC-42AC-9718-B199C3EFB4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>
            <a:extLst>
              <a:ext uri="{FF2B5EF4-FFF2-40B4-BE49-F238E27FC236}">
                <a16:creationId xmlns:a16="http://schemas.microsoft.com/office/drawing/2014/main" id="{EC1B6E18-C515-4794-A229-A6BE38C7D4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1200" indent="-273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3788" indent="-2174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1938" indent="-2174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70088" indent="-2174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7288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84488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41688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98888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B69302-3C98-4A46-BDFF-F5F9AB7223F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0835" name="Rectangle 2">
            <a:extLst>
              <a:ext uri="{FF2B5EF4-FFF2-40B4-BE49-F238E27FC236}">
                <a16:creationId xmlns:a16="http://schemas.microsoft.com/office/drawing/2014/main" id="{5B5324F2-E430-479C-8970-BF6D9AC306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6" name="Rectangle 3">
            <a:extLst>
              <a:ext uri="{FF2B5EF4-FFF2-40B4-BE49-F238E27FC236}">
                <a16:creationId xmlns:a16="http://schemas.microsoft.com/office/drawing/2014/main" id="{42001B66-4B9F-4E49-A8D3-7A01398E6C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009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>
            <a:extLst>
              <a:ext uri="{FF2B5EF4-FFF2-40B4-BE49-F238E27FC236}">
                <a16:creationId xmlns:a16="http://schemas.microsoft.com/office/drawing/2014/main" id="{C8E8899A-3651-4669-BB7B-887B53EBC2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8025" indent="-269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0613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8763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66913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41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813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385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957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0F139F-25AE-4271-9C9D-99B84A69EF9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7219" name="Rectangle 2">
            <a:extLst>
              <a:ext uri="{FF2B5EF4-FFF2-40B4-BE49-F238E27FC236}">
                <a16:creationId xmlns:a16="http://schemas.microsoft.com/office/drawing/2014/main" id="{87155ED1-1AED-472A-88E4-F698A81F9B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7220" name="Rectangle 3">
            <a:extLst>
              <a:ext uri="{FF2B5EF4-FFF2-40B4-BE49-F238E27FC236}">
                <a16:creationId xmlns:a16="http://schemas.microsoft.com/office/drawing/2014/main" id="{DC0995CB-D9EC-42AC-9718-B199C3EFB4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690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>
            <a:extLst>
              <a:ext uri="{FF2B5EF4-FFF2-40B4-BE49-F238E27FC236}">
                <a16:creationId xmlns:a16="http://schemas.microsoft.com/office/drawing/2014/main" id="{C8E8899A-3651-4669-BB7B-887B53EBC2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8025" indent="-269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0613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8763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66913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41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813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385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957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0F139F-25AE-4271-9C9D-99B84A69EF9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7219" name="Rectangle 2">
            <a:extLst>
              <a:ext uri="{FF2B5EF4-FFF2-40B4-BE49-F238E27FC236}">
                <a16:creationId xmlns:a16="http://schemas.microsoft.com/office/drawing/2014/main" id="{87155ED1-1AED-472A-88E4-F698A81F9B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7220" name="Rectangle 3">
            <a:extLst>
              <a:ext uri="{FF2B5EF4-FFF2-40B4-BE49-F238E27FC236}">
                <a16:creationId xmlns:a16="http://schemas.microsoft.com/office/drawing/2014/main" id="{DC0995CB-D9EC-42AC-9718-B199C3EFB4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2251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>
            <a:extLst>
              <a:ext uri="{FF2B5EF4-FFF2-40B4-BE49-F238E27FC236}">
                <a16:creationId xmlns:a16="http://schemas.microsoft.com/office/drawing/2014/main" id="{C8E8899A-3651-4669-BB7B-887B53EBC2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8025" indent="-269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0613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8763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66913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41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813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385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957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0F139F-25AE-4271-9C9D-99B84A69EF9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7219" name="Rectangle 2">
            <a:extLst>
              <a:ext uri="{FF2B5EF4-FFF2-40B4-BE49-F238E27FC236}">
                <a16:creationId xmlns:a16="http://schemas.microsoft.com/office/drawing/2014/main" id="{87155ED1-1AED-472A-88E4-F698A81F9B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7220" name="Rectangle 3">
            <a:extLst>
              <a:ext uri="{FF2B5EF4-FFF2-40B4-BE49-F238E27FC236}">
                <a16:creationId xmlns:a16="http://schemas.microsoft.com/office/drawing/2014/main" id="{DC0995CB-D9EC-42AC-9718-B199C3EFB4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4521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>
            <a:extLst>
              <a:ext uri="{FF2B5EF4-FFF2-40B4-BE49-F238E27FC236}">
                <a16:creationId xmlns:a16="http://schemas.microsoft.com/office/drawing/2014/main" id="{06BA5AE2-96DF-4A45-845C-2E0A8BFBA0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>
            <a:extLst>
              <a:ext uri="{FF2B5EF4-FFF2-40B4-BE49-F238E27FC236}">
                <a16:creationId xmlns:a16="http://schemas.microsoft.com/office/drawing/2014/main" id="{87C268A9-26BA-491F-B9ED-871644442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47460" name="Slide Number Placeholder 3">
            <a:extLst>
              <a:ext uri="{FF2B5EF4-FFF2-40B4-BE49-F238E27FC236}">
                <a16:creationId xmlns:a16="http://schemas.microsoft.com/office/drawing/2014/main" id="{8C3D389D-4BB2-4300-99E7-85FA0AAA1E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EE5EED-3FC3-46EB-B518-4B46651F7A8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>
            <a:extLst>
              <a:ext uri="{FF2B5EF4-FFF2-40B4-BE49-F238E27FC236}">
                <a16:creationId xmlns:a16="http://schemas.microsoft.com/office/drawing/2014/main" id="{6E2BF5E7-9EE4-4C90-B130-6188CF924B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>
            <a:extLst>
              <a:ext uri="{FF2B5EF4-FFF2-40B4-BE49-F238E27FC236}">
                <a16:creationId xmlns:a16="http://schemas.microsoft.com/office/drawing/2014/main" id="{89104E19-38EA-4304-B02E-33DC9FB9C7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3428" name="Slide Number Placeholder 3">
            <a:extLst>
              <a:ext uri="{FF2B5EF4-FFF2-40B4-BE49-F238E27FC236}">
                <a16:creationId xmlns:a16="http://schemas.microsoft.com/office/drawing/2014/main" id="{FCB05B6D-22FB-4136-A53A-3DDA1DA8D3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5647506B-A282-4213-82C7-8FB6E7409E9F}" type="slidenum">
              <a:rPr lang="en-US" altLang="en-US" sz="1200" smtClean="0">
                <a:latin typeface="Arial" panose="020B0604020202020204" pitchFamily="34" charset="0"/>
              </a:rPr>
              <a:pPr/>
              <a:t>4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>
            <a:extLst>
              <a:ext uri="{FF2B5EF4-FFF2-40B4-BE49-F238E27FC236}">
                <a16:creationId xmlns:a16="http://schemas.microsoft.com/office/drawing/2014/main" id="{EF170582-A4BB-45F9-98D7-D7821EF15B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1200" indent="-273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3788" indent="-2174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1938" indent="-2174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70088" indent="-2174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7288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84488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41688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98888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286A063-5CAA-4672-BA9D-DAF11D378BF2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2643" name="Rectangle 2">
            <a:extLst>
              <a:ext uri="{FF2B5EF4-FFF2-40B4-BE49-F238E27FC236}">
                <a16:creationId xmlns:a16="http://schemas.microsoft.com/office/drawing/2014/main" id="{A136D3CD-0BBE-41A8-BE9D-67744F32FB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4" name="Rectangle 3">
            <a:extLst>
              <a:ext uri="{FF2B5EF4-FFF2-40B4-BE49-F238E27FC236}">
                <a16:creationId xmlns:a16="http://schemas.microsoft.com/office/drawing/2014/main" id="{F327AB51-1465-4CBF-938C-E35436143E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>
            <a:extLst>
              <a:ext uri="{FF2B5EF4-FFF2-40B4-BE49-F238E27FC236}">
                <a16:creationId xmlns:a16="http://schemas.microsoft.com/office/drawing/2014/main" id="{26F97FE8-A282-4D7B-8341-3775C1197E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8025" indent="-269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0613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8763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66913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41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813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385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957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D6405AF-41B8-47BB-9BFD-F91134588286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8547" name="Rectangle 2">
            <a:extLst>
              <a:ext uri="{FF2B5EF4-FFF2-40B4-BE49-F238E27FC236}">
                <a16:creationId xmlns:a16="http://schemas.microsoft.com/office/drawing/2014/main" id="{BD8EA8E9-5CF1-42F7-AEA2-49B354B6B0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id="{0EDC1B14-A69D-4A97-9EEC-1218E5F8BC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>
            <a:extLst>
              <a:ext uri="{FF2B5EF4-FFF2-40B4-BE49-F238E27FC236}">
                <a16:creationId xmlns:a16="http://schemas.microsoft.com/office/drawing/2014/main" id="{2955BFEE-C41B-4924-9259-0F8B5EF3EF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8025" indent="-269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0613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8763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66913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41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813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385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957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43DD6C7-3DE3-4204-873B-6EDE7437AC04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0595" name="Rectangle 2">
            <a:extLst>
              <a:ext uri="{FF2B5EF4-FFF2-40B4-BE49-F238E27FC236}">
                <a16:creationId xmlns:a16="http://schemas.microsoft.com/office/drawing/2014/main" id="{05451CB3-CD44-4541-9DC7-200C3C7C09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3">
            <a:extLst>
              <a:ext uri="{FF2B5EF4-FFF2-40B4-BE49-F238E27FC236}">
                <a16:creationId xmlns:a16="http://schemas.microsoft.com/office/drawing/2014/main" id="{D90A4A1A-E196-4DB3-81F3-2A013B0770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>
            <a:extLst>
              <a:ext uri="{FF2B5EF4-FFF2-40B4-BE49-F238E27FC236}">
                <a16:creationId xmlns:a16="http://schemas.microsoft.com/office/drawing/2014/main" id="{EC1B6E18-C515-4794-A229-A6BE38C7D4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1200" indent="-273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3788" indent="-2174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1938" indent="-2174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70088" indent="-2174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7288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84488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41688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98888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B69302-3C98-4A46-BDFF-F5F9AB7223F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0835" name="Rectangle 2">
            <a:extLst>
              <a:ext uri="{FF2B5EF4-FFF2-40B4-BE49-F238E27FC236}">
                <a16:creationId xmlns:a16="http://schemas.microsoft.com/office/drawing/2014/main" id="{5B5324F2-E430-479C-8970-BF6D9AC306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6" name="Rectangle 3">
            <a:extLst>
              <a:ext uri="{FF2B5EF4-FFF2-40B4-BE49-F238E27FC236}">
                <a16:creationId xmlns:a16="http://schemas.microsoft.com/office/drawing/2014/main" id="{42001B66-4B9F-4E49-A8D3-7A01398E6C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843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>
            <a:extLst>
              <a:ext uri="{FF2B5EF4-FFF2-40B4-BE49-F238E27FC236}">
                <a16:creationId xmlns:a16="http://schemas.microsoft.com/office/drawing/2014/main" id="{EC1B6E18-C515-4794-A229-A6BE38C7D4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1200" indent="-2730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3788" indent="-2174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1938" indent="-2174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70088" indent="-2174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7288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84488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41688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98888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B69302-3C98-4A46-BDFF-F5F9AB7223F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0835" name="Rectangle 2">
            <a:extLst>
              <a:ext uri="{FF2B5EF4-FFF2-40B4-BE49-F238E27FC236}">
                <a16:creationId xmlns:a16="http://schemas.microsoft.com/office/drawing/2014/main" id="{5B5324F2-E430-479C-8970-BF6D9AC306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6" name="Rectangle 3">
            <a:extLst>
              <a:ext uri="{FF2B5EF4-FFF2-40B4-BE49-F238E27FC236}">
                <a16:creationId xmlns:a16="http://schemas.microsoft.com/office/drawing/2014/main" id="{42001B66-4B9F-4E49-A8D3-7A01398E6C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770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>
            <a:extLst>
              <a:ext uri="{FF2B5EF4-FFF2-40B4-BE49-F238E27FC236}">
                <a16:creationId xmlns:a16="http://schemas.microsoft.com/office/drawing/2014/main" id="{8C1042D3-8BEC-48FC-AD48-1E9BF54B73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8025" indent="-269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0613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8763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66913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41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813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385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957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932E80F-CCB7-4DEC-B117-18EE72767A24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6979" name="Rectangle 2">
            <a:extLst>
              <a:ext uri="{FF2B5EF4-FFF2-40B4-BE49-F238E27FC236}">
                <a16:creationId xmlns:a16="http://schemas.microsoft.com/office/drawing/2014/main" id="{9ACFDC93-9D53-4508-A7F1-CE84CC6E5C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6980" name="Rectangle 3">
            <a:extLst>
              <a:ext uri="{FF2B5EF4-FFF2-40B4-BE49-F238E27FC236}">
                <a16:creationId xmlns:a16="http://schemas.microsoft.com/office/drawing/2014/main" id="{C4D50BC4-72BA-436A-96D4-B040C06935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>
            <a:extLst>
              <a:ext uri="{FF2B5EF4-FFF2-40B4-BE49-F238E27FC236}">
                <a16:creationId xmlns:a16="http://schemas.microsoft.com/office/drawing/2014/main" id="{1D5DF245-8A1A-4613-B8AF-4A78C3B20D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08025" indent="-2698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0613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8763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66913" indent="-2159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241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813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385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95713" indent="-215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1249D1B-5FCC-4D38-961D-EF6F007F6114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1075" name="Rectangle 2">
            <a:extLst>
              <a:ext uri="{FF2B5EF4-FFF2-40B4-BE49-F238E27FC236}">
                <a16:creationId xmlns:a16="http://schemas.microsoft.com/office/drawing/2014/main" id="{DB8F9D19-5252-4AB6-A14E-374E94FA22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1076" name="Rectangle 3">
            <a:extLst>
              <a:ext uri="{FF2B5EF4-FFF2-40B4-BE49-F238E27FC236}">
                <a16:creationId xmlns:a16="http://schemas.microsoft.com/office/drawing/2014/main" id="{353CBB33-60AF-4329-92F7-97F9472DD9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505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52266074-1B6C-409D-BC36-F8B7E56E46F0}"/>
              </a:ext>
            </a:extLst>
          </p:cNvPr>
          <p:cNvSpPr>
            <a:spLocks/>
          </p:cNvSpPr>
          <p:nvPr/>
        </p:nvSpPr>
        <p:spPr bwMode="auto">
          <a:xfrm>
            <a:off x="3024188" y="46038"/>
            <a:ext cx="3144837" cy="1046162"/>
          </a:xfrm>
          <a:custGeom>
            <a:avLst/>
            <a:gdLst>
              <a:gd name="T0" fmla="*/ 2147483646 w 1981"/>
              <a:gd name="T1" fmla="*/ 2147483646 h 659"/>
              <a:gd name="T2" fmla="*/ 2147483646 w 1981"/>
              <a:gd name="T3" fmla="*/ 2147483646 h 659"/>
              <a:gd name="T4" fmla="*/ 2147483646 w 1981"/>
              <a:gd name="T5" fmla="*/ 2147483646 h 659"/>
              <a:gd name="T6" fmla="*/ 2147483646 w 1981"/>
              <a:gd name="T7" fmla="*/ 2147483646 h 659"/>
              <a:gd name="T8" fmla="*/ 2147483646 w 1981"/>
              <a:gd name="T9" fmla="*/ 2147483646 h 659"/>
              <a:gd name="T10" fmla="*/ 2147483646 w 1981"/>
              <a:gd name="T11" fmla="*/ 2147483646 h 659"/>
              <a:gd name="T12" fmla="*/ 2147483646 w 1981"/>
              <a:gd name="T13" fmla="*/ 2147483646 h 659"/>
              <a:gd name="T14" fmla="*/ 2147483646 w 1981"/>
              <a:gd name="T15" fmla="*/ 2147483646 h 659"/>
              <a:gd name="T16" fmla="*/ 2147483646 w 1981"/>
              <a:gd name="T17" fmla="*/ 2147483646 h 659"/>
              <a:gd name="T18" fmla="*/ 2147483646 w 1981"/>
              <a:gd name="T19" fmla="*/ 0 h 659"/>
              <a:gd name="T20" fmla="*/ 2147483646 w 1981"/>
              <a:gd name="T21" fmla="*/ 2147483646 h 659"/>
              <a:gd name="T22" fmla="*/ 2147483646 w 1981"/>
              <a:gd name="T23" fmla="*/ 2147483646 h 659"/>
              <a:gd name="T24" fmla="*/ 2147483646 w 1981"/>
              <a:gd name="T25" fmla="*/ 2147483646 h 659"/>
              <a:gd name="T26" fmla="*/ 2147483646 w 1981"/>
              <a:gd name="T27" fmla="*/ 2147483646 h 659"/>
              <a:gd name="T28" fmla="*/ 2147483646 w 1981"/>
              <a:gd name="T29" fmla="*/ 2147483646 h 659"/>
              <a:gd name="T30" fmla="*/ 2147483646 w 1981"/>
              <a:gd name="T31" fmla="*/ 2147483646 h 659"/>
              <a:gd name="T32" fmla="*/ 2147483646 w 1981"/>
              <a:gd name="T33" fmla="*/ 2147483646 h 659"/>
              <a:gd name="T34" fmla="*/ 2147483646 w 1981"/>
              <a:gd name="T35" fmla="*/ 2147483646 h 659"/>
              <a:gd name="T36" fmla="*/ 2147483646 w 1981"/>
              <a:gd name="T37" fmla="*/ 2147483646 h 659"/>
              <a:gd name="T38" fmla="*/ 2147483646 w 1981"/>
              <a:gd name="T39" fmla="*/ 2147483646 h 659"/>
              <a:gd name="T40" fmla="*/ 2147483646 w 1981"/>
              <a:gd name="T41" fmla="*/ 2147483646 h 659"/>
              <a:gd name="T42" fmla="*/ 2147483646 w 1981"/>
              <a:gd name="T43" fmla="*/ 2147483646 h 659"/>
              <a:gd name="T44" fmla="*/ 2147483646 w 1981"/>
              <a:gd name="T45" fmla="*/ 2147483646 h 659"/>
              <a:gd name="T46" fmla="*/ 2147483646 w 1981"/>
              <a:gd name="T47" fmla="*/ 2147483646 h 659"/>
              <a:gd name="T48" fmla="*/ 2147483646 w 1981"/>
              <a:gd name="T49" fmla="*/ 2147483646 h 659"/>
              <a:gd name="T50" fmla="*/ 2147483646 w 1981"/>
              <a:gd name="T51" fmla="*/ 2147483646 h 659"/>
              <a:gd name="T52" fmla="*/ 2147483646 w 1981"/>
              <a:gd name="T53" fmla="*/ 2147483646 h 659"/>
              <a:gd name="T54" fmla="*/ 2147483646 w 1981"/>
              <a:gd name="T55" fmla="*/ 2147483646 h 659"/>
              <a:gd name="T56" fmla="*/ 0 w 1981"/>
              <a:gd name="T57" fmla="*/ 2147483646 h 659"/>
              <a:gd name="T58" fmla="*/ 0 w 1981"/>
              <a:gd name="T59" fmla="*/ 2147483646 h 659"/>
              <a:gd name="T60" fmla="*/ 0 w 1981"/>
              <a:gd name="T61" fmla="*/ 2147483646 h 659"/>
              <a:gd name="T62" fmla="*/ 2147483646 w 1981"/>
              <a:gd name="T63" fmla="*/ 2147483646 h 659"/>
              <a:gd name="T64" fmla="*/ 2147483646 w 1981"/>
              <a:gd name="T65" fmla="*/ 2147483646 h 659"/>
              <a:gd name="T66" fmla="*/ 2147483646 w 1981"/>
              <a:gd name="T67" fmla="*/ 2147483646 h 65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981" h="659">
                <a:moveTo>
                  <a:pt x="26" y="107"/>
                </a:moveTo>
                <a:lnTo>
                  <a:pt x="42" y="100"/>
                </a:lnTo>
                <a:lnTo>
                  <a:pt x="717" y="100"/>
                </a:lnTo>
                <a:lnTo>
                  <a:pt x="767" y="64"/>
                </a:lnTo>
                <a:lnTo>
                  <a:pt x="801" y="44"/>
                </a:lnTo>
                <a:lnTo>
                  <a:pt x="835" y="28"/>
                </a:lnTo>
                <a:lnTo>
                  <a:pt x="877" y="18"/>
                </a:lnTo>
                <a:lnTo>
                  <a:pt x="917" y="9"/>
                </a:lnTo>
                <a:lnTo>
                  <a:pt x="960" y="4"/>
                </a:lnTo>
                <a:lnTo>
                  <a:pt x="1014" y="0"/>
                </a:lnTo>
                <a:lnTo>
                  <a:pt x="1076" y="9"/>
                </a:lnTo>
                <a:lnTo>
                  <a:pt x="1133" y="24"/>
                </a:lnTo>
                <a:lnTo>
                  <a:pt x="1174" y="44"/>
                </a:lnTo>
                <a:lnTo>
                  <a:pt x="1219" y="64"/>
                </a:lnTo>
                <a:lnTo>
                  <a:pt x="1247" y="82"/>
                </a:lnTo>
                <a:lnTo>
                  <a:pt x="1273" y="103"/>
                </a:lnTo>
                <a:lnTo>
                  <a:pt x="1919" y="100"/>
                </a:lnTo>
                <a:lnTo>
                  <a:pt x="1941" y="105"/>
                </a:lnTo>
                <a:lnTo>
                  <a:pt x="1956" y="116"/>
                </a:lnTo>
                <a:lnTo>
                  <a:pt x="1970" y="146"/>
                </a:lnTo>
                <a:lnTo>
                  <a:pt x="1978" y="180"/>
                </a:lnTo>
                <a:lnTo>
                  <a:pt x="1980" y="220"/>
                </a:lnTo>
                <a:lnTo>
                  <a:pt x="1980" y="559"/>
                </a:lnTo>
                <a:lnTo>
                  <a:pt x="1284" y="560"/>
                </a:lnTo>
                <a:lnTo>
                  <a:pt x="1112" y="656"/>
                </a:lnTo>
                <a:lnTo>
                  <a:pt x="829" y="658"/>
                </a:lnTo>
                <a:lnTo>
                  <a:pt x="694" y="554"/>
                </a:lnTo>
                <a:lnTo>
                  <a:pt x="74" y="559"/>
                </a:lnTo>
                <a:lnTo>
                  <a:pt x="0" y="559"/>
                </a:lnTo>
                <a:lnTo>
                  <a:pt x="0" y="243"/>
                </a:lnTo>
                <a:lnTo>
                  <a:pt x="0" y="196"/>
                </a:lnTo>
                <a:lnTo>
                  <a:pt x="8" y="151"/>
                </a:lnTo>
                <a:lnTo>
                  <a:pt x="15" y="128"/>
                </a:lnTo>
                <a:lnTo>
                  <a:pt x="26" y="107"/>
                </a:lnTo>
              </a:path>
            </a:pathLst>
          </a:custGeom>
          <a:gradFill rotWithShape="0">
            <a:gsLst>
              <a:gs pos="0">
                <a:srgbClr val="00CCFF"/>
              </a:gs>
              <a:gs pos="50000">
                <a:srgbClr val="FFFFFF"/>
              </a:gs>
              <a:gs pos="100000">
                <a:srgbClr val="00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D6D62905-9A5C-468E-9625-E7EBF1797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3675" y="57150"/>
            <a:ext cx="1217613" cy="1079500"/>
          </a:xfrm>
          <a:prstGeom prst="ellipse">
            <a:avLst/>
          </a:prstGeom>
          <a:gradFill rotWithShape="0">
            <a:gsLst>
              <a:gs pos="0">
                <a:srgbClr val="00CCFF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defRPr/>
            </a:pPr>
            <a:endParaRPr kumimoji="1" lang="en-US" alt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2972DC93-51C1-4D1D-A177-E3B9FCCDAD09}"/>
              </a:ext>
            </a:extLst>
          </p:cNvPr>
          <p:cNvSpPr>
            <a:spLocks/>
          </p:cNvSpPr>
          <p:nvPr/>
        </p:nvSpPr>
        <p:spPr bwMode="auto">
          <a:xfrm>
            <a:off x="3022600" y="684213"/>
            <a:ext cx="3146425" cy="485775"/>
          </a:xfrm>
          <a:custGeom>
            <a:avLst/>
            <a:gdLst>
              <a:gd name="T0" fmla="*/ 2147483646 w 1982"/>
              <a:gd name="T1" fmla="*/ 2147483646 h 306"/>
              <a:gd name="T2" fmla="*/ 2147483646 w 1982"/>
              <a:gd name="T3" fmla="*/ 2147483646 h 306"/>
              <a:gd name="T4" fmla="*/ 2147483646 w 1982"/>
              <a:gd name="T5" fmla="*/ 2147483646 h 306"/>
              <a:gd name="T6" fmla="*/ 2147483646 w 1982"/>
              <a:gd name="T7" fmla="*/ 2147483646 h 306"/>
              <a:gd name="T8" fmla="*/ 2147483646 w 1982"/>
              <a:gd name="T9" fmla="*/ 2147483646 h 306"/>
              <a:gd name="T10" fmla="*/ 2147483646 w 1982"/>
              <a:gd name="T11" fmla="*/ 2147483646 h 306"/>
              <a:gd name="T12" fmla="*/ 2147483646 w 1982"/>
              <a:gd name="T13" fmla="*/ 2147483646 h 306"/>
              <a:gd name="T14" fmla="*/ 2147483646 w 1982"/>
              <a:gd name="T15" fmla="*/ 2147483646 h 306"/>
              <a:gd name="T16" fmla="*/ 2147483646 w 1982"/>
              <a:gd name="T17" fmla="*/ 2147483646 h 306"/>
              <a:gd name="T18" fmla="*/ 2147483646 w 1982"/>
              <a:gd name="T19" fmla="*/ 2147483646 h 306"/>
              <a:gd name="T20" fmla="*/ 2147483646 w 1982"/>
              <a:gd name="T21" fmla="*/ 2147483646 h 306"/>
              <a:gd name="T22" fmla="*/ 2147483646 w 1982"/>
              <a:gd name="T23" fmla="*/ 2147483646 h 306"/>
              <a:gd name="T24" fmla="*/ 2147483646 w 1982"/>
              <a:gd name="T25" fmla="*/ 2147483646 h 306"/>
              <a:gd name="T26" fmla="*/ 2147483646 w 1982"/>
              <a:gd name="T27" fmla="*/ 2147483646 h 306"/>
              <a:gd name="T28" fmla="*/ 2147483646 w 1982"/>
              <a:gd name="T29" fmla="*/ 2147483646 h 306"/>
              <a:gd name="T30" fmla="*/ 2147483646 w 1982"/>
              <a:gd name="T31" fmla="*/ 2147483646 h 306"/>
              <a:gd name="T32" fmla="*/ 2147483646 w 1982"/>
              <a:gd name="T33" fmla="*/ 2147483646 h 306"/>
              <a:gd name="T34" fmla="*/ 2147483646 w 1982"/>
              <a:gd name="T35" fmla="*/ 2147483646 h 306"/>
              <a:gd name="T36" fmla="*/ 2147483646 w 1982"/>
              <a:gd name="T37" fmla="*/ 2147483646 h 306"/>
              <a:gd name="T38" fmla="*/ 2147483646 w 1982"/>
              <a:gd name="T39" fmla="*/ 2147483646 h 306"/>
              <a:gd name="T40" fmla="*/ 2147483646 w 1982"/>
              <a:gd name="T41" fmla="*/ 2147483646 h 306"/>
              <a:gd name="T42" fmla="*/ 2147483646 w 1982"/>
              <a:gd name="T43" fmla="*/ 2147483646 h 306"/>
              <a:gd name="T44" fmla="*/ 2147483646 w 1982"/>
              <a:gd name="T45" fmla="*/ 2147483646 h 306"/>
              <a:gd name="T46" fmla="*/ 2147483646 w 1982"/>
              <a:gd name="T47" fmla="*/ 2147483646 h 306"/>
              <a:gd name="T48" fmla="*/ 2147483646 w 1982"/>
              <a:gd name="T49" fmla="*/ 2147483646 h 306"/>
              <a:gd name="T50" fmla="*/ 2147483646 w 1982"/>
              <a:gd name="T51" fmla="*/ 2147483646 h 306"/>
              <a:gd name="T52" fmla="*/ 2147483646 w 1982"/>
              <a:gd name="T53" fmla="*/ 2147483646 h 306"/>
              <a:gd name="T54" fmla="*/ 2147483646 w 1982"/>
              <a:gd name="T55" fmla="*/ 2147483646 h 306"/>
              <a:gd name="T56" fmla="*/ 2147483646 w 1982"/>
              <a:gd name="T57" fmla="*/ 0 h 306"/>
              <a:gd name="T58" fmla="*/ 2147483646 w 1982"/>
              <a:gd name="T59" fmla="*/ 2147483646 h 306"/>
              <a:gd name="T60" fmla="*/ 2147483646 w 1982"/>
              <a:gd name="T61" fmla="*/ 2147483646 h 306"/>
              <a:gd name="T62" fmla="*/ 2147483646 w 1982"/>
              <a:gd name="T63" fmla="*/ 2147483646 h 306"/>
              <a:gd name="T64" fmla="*/ 2147483646 w 1982"/>
              <a:gd name="T65" fmla="*/ 2147483646 h 306"/>
              <a:gd name="T66" fmla="*/ 2147483646 w 1982"/>
              <a:gd name="T67" fmla="*/ 2147483646 h 306"/>
              <a:gd name="T68" fmla="*/ 2147483646 w 1982"/>
              <a:gd name="T69" fmla="*/ 2147483646 h 306"/>
              <a:gd name="T70" fmla="*/ 0 w 1982"/>
              <a:gd name="T71" fmla="*/ 2147483646 h 306"/>
              <a:gd name="T72" fmla="*/ 2147483646 w 1982"/>
              <a:gd name="T73" fmla="*/ 2147483646 h 306"/>
              <a:gd name="T74" fmla="*/ 2147483646 w 1982"/>
              <a:gd name="T75" fmla="*/ 2147483646 h 30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982" h="306">
                <a:moveTo>
                  <a:pt x="68" y="61"/>
                </a:moveTo>
                <a:lnTo>
                  <a:pt x="96" y="68"/>
                </a:lnTo>
                <a:lnTo>
                  <a:pt x="126" y="61"/>
                </a:lnTo>
                <a:lnTo>
                  <a:pt x="156" y="68"/>
                </a:lnTo>
                <a:lnTo>
                  <a:pt x="178" y="86"/>
                </a:lnTo>
                <a:lnTo>
                  <a:pt x="203" y="101"/>
                </a:lnTo>
                <a:lnTo>
                  <a:pt x="244" y="88"/>
                </a:lnTo>
                <a:lnTo>
                  <a:pt x="279" y="82"/>
                </a:lnTo>
                <a:lnTo>
                  <a:pt x="330" y="82"/>
                </a:lnTo>
                <a:lnTo>
                  <a:pt x="366" y="71"/>
                </a:lnTo>
                <a:lnTo>
                  <a:pt x="398" y="81"/>
                </a:lnTo>
                <a:lnTo>
                  <a:pt x="427" y="92"/>
                </a:lnTo>
                <a:lnTo>
                  <a:pt x="452" y="95"/>
                </a:lnTo>
                <a:lnTo>
                  <a:pt x="493" y="82"/>
                </a:lnTo>
                <a:lnTo>
                  <a:pt x="536" y="82"/>
                </a:lnTo>
                <a:lnTo>
                  <a:pt x="599" y="87"/>
                </a:lnTo>
                <a:lnTo>
                  <a:pt x="625" y="105"/>
                </a:lnTo>
                <a:lnTo>
                  <a:pt x="667" y="101"/>
                </a:lnTo>
                <a:lnTo>
                  <a:pt x="725" y="95"/>
                </a:lnTo>
                <a:lnTo>
                  <a:pt x="766" y="128"/>
                </a:lnTo>
                <a:lnTo>
                  <a:pt x="790" y="135"/>
                </a:lnTo>
                <a:lnTo>
                  <a:pt x="814" y="158"/>
                </a:lnTo>
                <a:lnTo>
                  <a:pt x="826" y="194"/>
                </a:lnTo>
                <a:lnTo>
                  <a:pt x="850" y="208"/>
                </a:lnTo>
                <a:lnTo>
                  <a:pt x="880" y="208"/>
                </a:lnTo>
                <a:lnTo>
                  <a:pt x="917" y="206"/>
                </a:lnTo>
                <a:lnTo>
                  <a:pt x="953" y="208"/>
                </a:lnTo>
                <a:lnTo>
                  <a:pt x="979" y="222"/>
                </a:lnTo>
                <a:lnTo>
                  <a:pt x="999" y="211"/>
                </a:lnTo>
                <a:lnTo>
                  <a:pt x="1033" y="210"/>
                </a:lnTo>
                <a:lnTo>
                  <a:pt x="1065" y="189"/>
                </a:lnTo>
                <a:lnTo>
                  <a:pt x="1091" y="194"/>
                </a:lnTo>
                <a:lnTo>
                  <a:pt x="1136" y="187"/>
                </a:lnTo>
                <a:lnTo>
                  <a:pt x="1156" y="162"/>
                </a:lnTo>
                <a:lnTo>
                  <a:pt x="1208" y="141"/>
                </a:lnTo>
                <a:lnTo>
                  <a:pt x="1220" y="109"/>
                </a:lnTo>
                <a:lnTo>
                  <a:pt x="1246" y="93"/>
                </a:lnTo>
                <a:lnTo>
                  <a:pt x="1291" y="83"/>
                </a:lnTo>
                <a:lnTo>
                  <a:pt x="1315" y="95"/>
                </a:lnTo>
                <a:lnTo>
                  <a:pt x="1339" y="90"/>
                </a:lnTo>
                <a:lnTo>
                  <a:pt x="1368" y="101"/>
                </a:lnTo>
                <a:lnTo>
                  <a:pt x="1398" y="91"/>
                </a:lnTo>
                <a:lnTo>
                  <a:pt x="1455" y="101"/>
                </a:lnTo>
                <a:lnTo>
                  <a:pt x="1480" y="111"/>
                </a:lnTo>
                <a:lnTo>
                  <a:pt x="1508" y="84"/>
                </a:lnTo>
                <a:lnTo>
                  <a:pt x="1527" y="82"/>
                </a:lnTo>
                <a:lnTo>
                  <a:pt x="1549" y="92"/>
                </a:lnTo>
                <a:lnTo>
                  <a:pt x="1569" y="88"/>
                </a:lnTo>
                <a:lnTo>
                  <a:pt x="1596" y="61"/>
                </a:lnTo>
                <a:lnTo>
                  <a:pt x="1642" y="53"/>
                </a:lnTo>
                <a:lnTo>
                  <a:pt x="1664" y="57"/>
                </a:lnTo>
                <a:lnTo>
                  <a:pt x="1687" y="57"/>
                </a:lnTo>
                <a:lnTo>
                  <a:pt x="1720" y="23"/>
                </a:lnTo>
                <a:lnTo>
                  <a:pt x="1739" y="11"/>
                </a:lnTo>
                <a:lnTo>
                  <a:pt x="1764" y="16"/>
                </a:lnTo>
                <a:lnTo>
                  <a:pt x="1792" y="51"/>
                </a:lnTo>
                <a:lnTo>
                  <a:pt x="1820" y="29"/>
                </a:lnTo>
                <a:lnTo>
                  <a:pt x="1847" y="0"/>
                </a:lnTo>
                <a:lnTo>
                  <a:pt x="1870" y="1"/>
                </a:lnTo>
                <a:lnTo>
                  <a:pt x="1896" y="61"/>
                </a:lnTo>
                <a:lnTo>
                  <a:pt x="1917" y="51"/>
                </a:lnTo>
                <a:lnTo>
                  <a:pt x="1946" y="26"/>
                </a:lnTo>
                <a:lnTo>
                  <a:pt x="1969" y="25"/>
                </a:lnTo>
                <a:lnTo>
                  <a:pt x="1981" y="46"/>
                </a:lnTo>
                <a:lnTo>
                  <a:pt x="1981" y="196"/>
                </a:lnTo>
                <a:lnTo>
                  <a:pt x="1304" y="230"/>
                </a:lnTo>
                <a:lnTo>
                  <a:pt x="1098" y="293"/>
                </a:lnTo>
                <a:lnTo>
                  <a:pt x="893" y="305"/>
                </a:lnTo>
                <a:lnTo>
                  <a:pt x="792" y="250"/>
                </a:lnTo>
                <a:lnTo>
                  <a:pt x="699" y="157"/>
                </a:lnTo>
                <a:lnTo>
                  <a:pt x="0" y="141"/>
                </a:lnTo>
                <a:lnTo>
                  <a:pt x="0" y="31"/>
                </a:lnTo>
                <a:lnTo>
                  <a:pt x="12" y="47"/>
                </a:lnTo>
                <a:lnTo>
                  <a:pt x="29" y="53"/>
                </a:lnTo>
                <a:lnTo>
                  <a:pt x="51" y="55"/>
                </a:lnTo>
                <a:lnTo>
                  <a:pt x="68" y="61"/>
                </a:lnTo>
              </a:path>
            </a:pathLst>
          </a:custGeom>
          <a:solidFill>
            <a:srgbClr val="00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E27C1896-CE85-4CA7-905E-76738FA142B5}"/>
              </a:ext>
            </a:extLst>
          </p:cNvPr>
          <p:cNvSpPr>
            <a:spLocks/>
          </p:cNvSpPr>
          <p:nvPr/>
        </p:nvSpPr>
        <p:spPr bwMode="auto">
          <a:xfrm>
            <a:off x="3022600" y="771525"/>
            <a:ext cx="3146425" cy="490538"/>
          </a:xfrm>
          <a:custGeom>
            <a:avLst/>
            <a:gdLst>
              <a:gd name="T0" fmla="*/ 2147483646 w 1982"/>
              <a:gd name="T1" fmla="*/ 2147483646 h 309"/>
              <a:gd name="T2" fmla="*/ 2147483646 w 1982"/>
              <a:gd name="T3" fmla="*/ 2147483646 h 309"/>
              <a:gd name="T4" fmla="*/ 2147483646 w 1982"/>
              <a:gd name="T5" fmla="*/ 2147483646 h 309"/>
              <a:gd name="T6" fmla="*/ 2147483646 w 1982"/>
              <a:gd name="T7" fmla="*/ 2147483646 h 309"/>
              <a:gd name="T8" fmla="*/ 2147483646 w 1982"/>
              <a:gd name="T9" fmla="*/ 2147483646 h 309"/>
              <a:gd name="T10" fmla="*/ 2147483646 w 1982"/>
              <a:gd name="T11" fmla="*/ 2147483646 h 309"/>
              <a:gd name="T12" fmla="*/ 2147483646 w 1982"/>
              <a:gd name="T13" fmla="*/ 2147483646 h 309"/>
              <a:gd name="T14" fmla="*/ 2147483646 w 1982"/>
              <a:gd name="T15" fmla="*/ 2147483646 h 309"/>
              <a:gd name="T16" fmla="*/ 2147483646 w 1982"/>
              <a:gd name="T17" fmla="*/ 2147483646 h 309"/>
              <a:gd name="T18" fmla="*/ 2147483646 w 1982"/>
              <a:gd name="T19" fmla="*/ 2147483646 h 309"/>
              <a:gd name="T20" fmla="*/ 2147483646 w 1982"/>
              <a:gd name="T21" fmla="*/ 2147483646 h 309"/>
              <a:gd name="T22" fmla="*/ 2147483646 w 1982"/>
              <a:gd name="T23" fmla="*/ 0 h 309"/>
              <a:gd name="T24" fmla="*/ 2147483646 w 1982"/>
              <a:gd name="T25" fmla="*/ 2147483646 h 309"/>
              <a:gd name="T26" fmla="*/ 2147483646 w 1982"/>
              <a:gd name="T27" fmla="*/ 2147483646 h 309"/>
              <a:gd name="T28" fmla="*/ 2147483646 w 1982"/>
              <a:gd name="T29" fmla="*/ 2147483646 h 309"/>
              <a:gd name="T30" fmla="*/ 2147483646 w 1982"/>
              <a:gd name="T31" fmla="*/ 2147483646 h 309"/>
              <a:gd name="T32" fmla="*/ 2147483646 w 1982"/>
              <a:gd name="T33" fmla="*/ 2147483646 h 309"/>
              <a:gd name="T34" fmla="*/ 2147483646 w 1982"/>
              <a:gd name="T35" fmla="*/ 2147483646 h 309"/>
              <a:gd name="T36" fmla="*/ 2147483646 w 1982"/>
              <a:gd name="T37" fmla="*/ 2147483646 h 309"/>
              <a:gd name="T38" fmla="*/ 2147483646 w 1982"/>
              <a:gd name="T39" fmla="*/ 2147483646 h 309"/>
              <a:gd name="T40" fmla="*/ 2147483646 w 1982"/>
              <a:gd name="T41" fmla="*/ 2147483646 h 309"/>
              <a:gd name="T42" fmla="*/ 2147483646 w 1982"/>
              <a:gd name="T43" fmla="*/ 2147483646 h 309"/>
              <a:gd name="T44" fmla="*/ 2147483646 w 1982"/>
              <a:gd name="T45" fmla="*/ 2147483646 h 309"/>
              <a:gd name="T46" fmla="*/ 2147483646 w 1982"/>
              <a:gd name="T47" fmla="*/ 2147483646 h 309"/>
              <a:gd name="T48" fmla="*/ 2147483646 w 1982"/>
              <a:gd name="T49" fmla="*/ 2147483646 h 309"/>
              <a:gd name="T50" fmla="*/ 2147483646 w 1982"/>
              <a:gd name="T51" fmla="*/ 2147483646 h 309"/>
              <a:gd name="T52" fmla="*/ 2147483646 w 1982"/>
              <a:gd name="T53" fmla="*/ 2147483646 h 309"/>
              <a:gd name="T54" fmla="*/ 2147483646 w 1982"/>
              <a:gd name="T55" fmla="*/ 2147483646 h 309"/>
              <a:gd name="T56" fmla="*/ 2147483646 w 1982"/>
              <a:gd name="T57" fmla="*/ 2147483646 h 309"/>
              <a:gd name="T58" fmla="*/ 2147483646 w 1982"/>
              <a:gd name="T59" fmla="*/ 2147483646 h 309"/>
              <a:gd name="T60" fmla="*/ 2147483646 w 1982"/>
              <a:gd name="T61" fmla="*/ 2147483646 h 309"/>
              <a:gd name="T62" fmla="*/ 2147483646 w 1982"/>
              <a:gd name="T63" fmla="*/ 2147483646 h 309"/>
              <a:gd name="T64" fmla="*/ 2147483646 w 1982"/>
              <a:gd name="T65" fmla="*/ 2147483646 h 309"/>
              <a:gd name="T66" fmla="*/ 2147483646 w 1982"/>
              <a:gd name="T67" fmla="*/ 2147483646 h 309"/>
              <a:gd name="T68" fmla="*/ 2147483646 w 1982"/>
              <a:gd name="T69" fmla="*/ 2147483646 h 309"/>
              <a:gd name="T70" fmla="*/ 2147483646 w 1982"/>
              <a:gd name="T71" fmla="*/ 2147483646 h 309"/>
              <a:gd name="T72" fmla="*/ 2147483646 w 1982"/>
              <a:gd name="T73" fmla="*/ 2147483646 h 309"/>
              <a:gd name="T74" fmla="*/ 2147483646 w 1982"/>
              <a:gd name="T75" fmla="*/ 2147483646 h 309"/>
              <a:gd name="T76" fmla="*/ 2147483646 w 1982"/>
              <a:gd name="T77" fmla="*/ 2147483646 h 309"/>
              <a:gd name="T78" fmla="*/ 2147483646 w 1982"/>
              <a:gd name="T79" fmla="*/ 2147483646 h 309"/>
              <a:gd name="T80" fmla="*/ 2147483646 w 1982"/>
              <a:gd name="T81" fmla="*/ 2147483646 h 309"/>
              <a:gd name="T82" fmla="*/ 2147483646 w 1982"/>
              <a:gd name="T83" fmla="*/ 2147483646 h 309"/>
              <a:gd name="T84" fmla="*/ 2147483646 w 1982"/>
              <a:gd name="T85" fmla="*/ 2147483646 h 309"/>
              <a:gd name="T86" fmla="*/ 2147483646 w 1982"/>
              <a:gd name="T87" fmla="*/ 2147483646 h 309"/>
              <a:gd name="T88" fmla="*/ 2147483646 w 1982"/>
              <a:gd name="T89" fmla="*/ 2147483646 h 309"/>
              <a:gd name="T90" fmla="*/ 2147483646 w 1982"/>
              <a:gd name="T91" fmla="*/ 2147483646 h 30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982" h="309">
                <a:moveTo>
                  <a:pt x="26" y="196"/>
                </a:moveTo>
                <a:lnTo>
                  <a:pt x="42" y="200"/>
                </a:lnTo>
                <a:lnTo>
                  <a:pt x="61" y="201"/>
                </a:lnTo>
                <a:lnTo>
                  <a:pt x="714" y="201"/>
                </a:lnTo>
                <a:lnTo>
                  <a:pt x="727" y="217"/>
                </a:lnTo>
                <a:lnTo>
                  <a:pt x="772" y="249"/>
                </a:lnTo>
                <a:lnTo>
                  <a:pt x="811" y="267"/>
                </a:lnTo>
                <a:lnTo>
                  <a:pt x="844" y="281"/>
                </a:lnTo>
                <a:lnTo>
                  <a:pt x="887" y="296"/>
                </a:lnTo>
                <a:lnTo>
                  <a:pt x="932" y="301"/>
                </a:lnTo>
                <a:lnTo>
                  <a:pt x="1001" y="308"/>
                </a:lnTo>
                <a:lnTo>
                  <a:pt x="1065" y="301"/>
                </a:lnTo>
                <a:lnTo>
                  <a:pt x="1147" y="285"/>
                </a:lnTo>
                <a:lnTo>
                  <a:pt x="1221" y="253"/>
                </a:lnTo>
                <a:lnTo>
                  <a:pt x="1264" y="221"/>
                </a:lnTo>
                <a:lnTo>
                  <a:pt x="1287" y="200"/>
                </a:lnTo>
                <a:lnTo>
                  <a:pt x="1920" y="201"/>
                </a:lnTo>
                <a:lnTo>
                  <a:pt x="1942" y="199"/>
                </a:lnTo>
                <a:lnTo>
                  <a:pt x="1957" y="195"/>
                </a:lnTo>
                <a:lnTo>
                  <a:pt x="1971" y="184"/>
                </a:lnTo>
                <a:lnTo>
                  <a:pt x="1979" y="170"/>
                </a:lnTo>
                <a:lnTo>
                  <a:pt x="1981" y="155"/>
                </a:lnTo>
                <a:lnTo>
                  <a:pt x="1981" y="23"/>
                </a:lnTo>
                <a:lnTo>
                  <a:pt x="1964" y="0"/>
                </a:lnTo>
                <a:lnTo>
                  <a:pt x="1955" y="7"/>
                </a:lnTo>
                <a:lnTo>
                  <a:pt x="1946" y="29"/>
                </a:lnTo>
                <a:lnTo>
                  <a:pt x="1940" y="55"/>
                </a:lnTo>
                <a:lnTo>
                  <a:pt x="1931" y="53"/>
                </a:lnTo>
                <a:lnTo>
                  <a:pt x="1920" y="51"/>
                </a:lnTo>
                <a:lnTo>
                  <a:pt x="1897" y="38"/>
                </a:lnTo>
                <a:lnTo>
                  <a:pt x="1881" y="27"/>
                </a:lnTo>
                <a:lnTo>
                  <a:pt x="1856" y="23"/>
                </a:lnTo>
                <a:lnTo>
                  <a:pt x="1830" y="35"/>
                </a:lnTo>
                <a:lnTo>
                  <a:pt x="1805" y="53"/>
                </a:lnTo>
                <a:lnTo>
                  <a:pt x="1787" y="40"/>
                </a:lnTo>
                <a:lnTo>
                  <a:pt x="1771" y="38"/>
                </a:lnTo>
                <a:lnTo>
                  <a:pt x="1749" y="27"/>
                </a:lnTo>
                <a:lnTo>
                  <a:pt x="1727" y="31"/>
                </a:lnTo>
                <a:lnTo>
                  <a:pt x="1711" y="44"/>
                </a:lnTo>
                <a:lnTo>
                  <a:pt x="1705" y="61"/>
                </a:lnTo>
                <a:lnTo>
                  <a:pt x="1686" y="53"/>
                </a:lnTo>
                <a:lnTo>
                  <a:pt x="1660" y="53"/>
                </a:lnTo>
                <a:lnTo>
                  <a:pt x="1627" y="46"/>
                </a:lnTo>
                <a:lnTo>
                  <a:pt x="1597" y="61"/>
                </a:lnTo>
                <a:lnTo>
                  <a:pt x="1571" y="39"/>
                </a:lnTo>
                <a:lnTo>
                  <a:pt x="1538" y="53"/>
                </a:lnTo>
                <a:lnTo>
                  <a:pt x="1505" y="89"/>
                </a:lnTo>
                <a:lnTo>
                  <a:pt x="1479" y="76"/>
                </a:lnTo>
                <a:lnTo>
                  <a:pt x="1455" y="62"/>
                </a:lnTo>
                <a:lnTo>
                  <a:pt x="1429" y="55"/>
                </a:lnTo>
                <a:lnTo>
                  <a:pt x="1396" y="61"/>
                </a:lnTo>
                <a:lnTo>
                  <a:pt x="1344" y="72"/>
                </a:lnTo>
                <a:lnTo>
                  <a:pt x="1297" y="60"/>
                </a:lnTo>
                <a:lnTo>
                  <a:pt x="1281" y="69"/>
                </a:lnTo>
                <a:lnTo>
                  <a:pt x="1259" y="91"/>
                </a:lnTo>
                <a:lnTo>
                  <a:pt x="1242" y="130"/>
                </a:lnTo>
                <a:lnTo>
                  <a:pt x="1222" y="150"/>
                </a:lnTo>
                <a:lnTo>
                  <a:pt x="1214" y="178"/>
                </a:lnTo>
                <a:lnTo>
                  <a:pt x="1192" y="190"/>
                </a:lnTo>
                <a:lnTo>
                  <a:pt x="1156" y="196"/>
                </a:lnTo>
                <a:lnTo>
                  <a:pt x="1115" y="199"/>
                </a:lnTo>
                <a:lnTo>
                  <a:pt x="1106" y="213"/>
                </a:lnTo>
                <a:lnTo>
                  <a:pt x="1053" y="209"/>
                </a:lnTo>
                <a:lnTo>
                  <a:pt x="1005" y="221"/>
                </a:lnTo>
                <a:lnTo>
                  <a:pt x="960" y="218"/>
                </a:lnTo>
                <a:lnTo>
                  <a:pt x="883" y="233"/>
                </a:lnTo>
                <a:lnTo>
                  <a:pt x="840" y="196"/>
                </a:lnTo>
                <a:lnTo>
                  <a:pt x="792" y="186"/>
                </a:lnTo>
                <a:lnTo>
                  <a:pt x="742" y="121"/>
                </a:lnTo>
                <a:lnTo>
                  <a:pt x="721" y="91"/>
                </a:lnTo>
                <a:lnTo>
                  <a:pt x="696" y="84"/>
                </a:lnTo>
                <a:lnTo>
                  <a:pt x="634" y="76"/>
                </a:lnTo>
                <a:lnTo>
                  <a:pt x="582" y="68"/>
                </a:lnTo>
                <a:lnTo>
                  <a:pt x="526" y="53"/>
                </a:lnTo>
                <a:lnTo>
                  <a:pt x="475" y="68"/>
                </a:lnTo>
                <a:lnTo>
                  <a:pt x="415" y="38"/>
                </a:lnTo>
                <a:lnTo>
                  <a:pt x="370" y="39"/>
                </a:lnTo>
                <a:lnTo>
                  <a:pt x="339" y="57"/>
                </a:lnTo>
                <a:lnTo>
                  <a:pt x="320" y="42"/>
                </a:lnTo>
                <a:lnTo>
                  <a:pt x="295" y="51"/>
                </a:lnTo>
                <a:lnTo>
                  <a:pt x="263" y="53"/>
                </a:lnTo>
                <a:lnTo>
                  <a:pt x="231" y="59"/>
                </a:lnTo>
                <a:lnTo>
                  <a:pt x="193" y="72"/>
                </a:lnTo>
                <a:lnTo>
                  <a:pt x="162" y="57"/>
                </a:lnTo>
                <a:lnTo>
                  <a:pt x="131" y="64"/>
                </a:lnTo>
                <a:lnTo>
                  <a:pt x="90" y="70"/>
                </a:lnTo>
                <a:lnTo>
                  <a:pt x="65" y="64"/>
                </a:lnTo>
                <a:lnTo>
                  <a:pt x="18" y="61"/>
                </a:lnTo>
                <a:lnTo>
                  <a:pt x="0" y="76"/>
                </a:lnTo>
                <a:lnTo>
                  <a:pt x="2" y="120"/>
                </a:lnTo>
                <a:lnTo>
                  <a:pt x="5" y="157"/>
                </a:lnTo>
                <a:lnTo>
                  <a:pt x="14" y="190"/>
                </a:lnTo>
                <a:lnTo>
                  <a:pt x="26" y="196"/>
                </a:lnTo>
              </a:path>
            </a:pathLst>
          </a:custGeom>
          <a:gradFill rotWithShape="0">
            <a:gsLst>
              <a:gs pos="0">
                <a:srgbClr val="CC6600"/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31CA4850-E20D-4855-B777-D372E66B020F}"/>
              </a:ext>
            </a:extLst>
          </p:cNvPr>
          <p:cNvSpPr>
            <a:spLocks/>
          </p:cNvSpPr>
          <p:nvPr/>
        </p:nvSpPr>
        <p:spPr bwMode="auto">
          <a:xfrm>
            <a:off x="3044825" y="850900"/>
            <a:ext cx="3086100" cy="365125"/>
          </a:xfrm>
          <a:custGeom>
            <a:avLst/>
            <a:gdLst>
              <a:gd name="T0" fmla="*/ 2147483646 w 1944"/>
              <a:gd name="T1" fmla="*/ 2147483646 h 230"/>
              <a:gd name="T2" fmla="*/ 2147483646 w 1944"/>
              <a:gd name="T3" fmla="*/ 2147483646 h 230"/>
              <a:gd name="T4" fmla="*/ 2147483646 w 1944"/>
              <a:gd name="T5" fmla="*/ 2147483646 h 230"/>
              <a:gd name="T6" fmla="*/ 2147483646 w 1944"/>
              <a:gd name="T7" fmla="*/ 2147483646 h 230"/>
              <a:gd name="T8" fmla="*/ 2147483646 w 1944"/>
              <a:gd name="T9" fmla="*/ 2147483646 h 230"/>
              <a:gd name="T10" fmla="*/ 0 w 1944"/>
              <a:gd name="T11" fmla="*/ 2147483646 h 230"/>
              <a:gd name="T12" fmla="*/ 2147483646 w 1944"/>
              <a:gd name="T13" fmla="*/ 2147483646 h 230"/>
              <a:gd name="T14" fmla="*/ 2147483646 w 1944"/>
              <a:gd name="T15" fmla="*/ 2147483646 h 230"/>
              <a:gd name="T16" fmla="*/ 2147483646 w 1944"/>
              <a:gd name="T17" fmla="*/ 2147483646 h 230"/>
              <a:gd name="T18" fmla="*/ 2147483646 w 1944"/>
              <a:gd name="T19" fmla="*/ 2147483646 h 230"/>
              <a:gd name="T20" fmla="*/ 2147483646 w 1944"/>
              <a:gd name="T21" fmla="*/ 2147483646 h 230"/>
              <a:gd name="T22" fmla="*/ 2147483646 w 1944"/>
              <a:gd name="T23" fmla="*/ 2147483646 h 230"/>
              <a:gd name="T24" fmla="*/ 2147483646 w 1944"/>
              <a:gd name="T25" fmla="*/ 2147483646 h 230"/>
              <a:gd name="T26" fmla="*/ 2147483646 w 1944"/>
              <a:gd name="T27" fmla="*/ 2147483646 h 230"/>
              <a:gd name="T28" fmla="*/ 2147483646 w 1944"/>
              <a:gd name="T29" fmla="*/ 2147483646 h 230"/>
              <a:gd name="T30" fmla="*/ 2147483646 w 1944"/>
              <a:gd name="T31" fmla="*/ 2147483646 h 230"/>
              <a:gd name="T32" fmla="*/ 2147483646 w 1944"/>
              <a:gd name="T33" fmla="*/ 2147483646 h 230"/>
              <a:gd name="T34" fmla="*/ 2147483646 w 1944"/>
              <a:gd name="T35" fmla="*/ 2147483646 h 230"/>
              <a:gd name="T36" fmla="*/ 2147483646 w 1944"/>
              <a:gd name="T37" fmla="*/ 2147483646 h 230"/>
              <a:gd name="T38" fmla="*/ 2147483646 w 1944"/>
              <a:gd name="T39" fmla="*/ 2147483646 h 230"/>
              <a:gd name="T40" fmla="*/ 2147483646 w 1944"/>
              <a:gd name="T41" fmla="*/ 2147483646 h 230"/>
              <a:gd name="T42" fmla="*/ 2147483646 w 1944"/>
              <a:gd name="T43" fmla="*/ 2147483646 h 230"/>
              <a:gd name="T44" fmla="*/ 2147483646 w 1944"/>
              <a:gd name="T45" fmla="*/ 2147483646 h 230"/>
              <a:gd name="T46" fmla="*/ 2147483646 w 1944"/>
              <a:gd name="T47" fmla="*/ 2147483646 h 230"/>
              <a:gd name="T48" fmla="*/ 2147483646 w 1944"/>
              <a:gd name="T49" fmla="*/ 2147483646 h 230"/>
              <a:gd name="T50" fmla="*/ 2147483646 w 1944"/>
              <a:gd name="T51" fmla="*/ 2147483646 h 230"/>
              <a:gd name="T52" fmla="*/ 2147483646 w 1944"/>
              <a:gd name="T53" fmla="*/ 2147483646 h 230"/>
              <a:gd name="T54" fmla="*/ 2147483646 w 1944"/>
              <a:gd name="T55" fmla="*/ 2147483646 h 230"/>
              <a:gd name="T56" fmla="*/ 2147483646 w 1944"/>
              <a:gd name="T57" fmla="*/ 2147483646 h 230"/>
              <a:gd name="T58" fmla="*/ 2147483646 w 1944"/>
              <a:gd name="T59" fmla="*/ 2147483646 h 230"/>
              <a:gd name="T60" fmla="*/ 2147483646 w 1944"/>
              <a:gd name="T61" fmla="*/ 2147483646 h 230"/>
              <a:gd name="T62" fmla="*/ 2147483646 w 1944"/>
              <a:gd name="T63" fmla="*/ 2147483646 h 230"/>
              <a:gd name="T64" fmla="*/ 2147483646 w 1944"/>
              <a:gd name="T65" fmla="*/ 2147483646 h 230"/>
              <a:gd name="T66" fmla="*/ 2147483646 w 1944"/>
              <a:gd name="T67" fmla="*/ 2147483646 h 230"/>
              <a:gd name="T68" fmla="*/ 2147483646 w 1944"/>
              <a:gd name="T69" fmla="*/ 2147483646 h 230"/>
              <a:gd name="T70" fmla="*/ 2147483646 w 1944"/>
              <a:gd name="T71" fmla="*/ 2147483646 h 230"/>
              <a:gd name="T72" fmla="*/ 2147483646 w 1944"/>
              <a:gd name="T73" fmla="*/ 2147483646 h 230"/>
              <a:gd name="T74" fmla="*/ 2147483646 w 1944"/>
              <a:gd name="T75" fmla="*/ 2147483646 h 230"/>
              <a:gd name="T76" fmla="*/ 2147483646 w 1944"/>
              <a:gd name="T77" fmla="*/ 2147483646 h 230"/>
              <a:gd name="T78" fmla="*/ 2147483646 w 1944"/>
              <a:gd name="T79" fmla="*/ 2147483646 h 230"/>
              <a:gd name="T80" fmla="*/ 2147483646 w 1944"/>
              <a:gd name="T81" fmla="*/ 2147483646 h 230"/>
              <a:gd name="T82" fmla="*/ 2147483646 w 1944"/>
              <a:gd name="T83" fmla="*/ 2147483646 h 23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944" h="230">
                <a:moveTo>
                  <a:pt x="537" y="77"/>
                </a:moveTo>
                <a:lnTo>
                  <a:pt x="477" y="72"/>
                </a:lnTo>
                <a:lnTo>
                  <a:pt x="416" y="81"/>
                </a:lnTo>
                <a:lnTo>
                  <a:pt x="348" y="81"/>
                </a:lnTo>
                <a:lnTo>
                  <a:pt x="255" y="77"/>
                </a:lnTo>
                <a:lnTo>
                  <a:pt x="154" y="81"/>
                </a:lnTo>
                <a:lnTo>
                  <a:pt x="103" y="83"/>
                </a:lnTo>
                <a:lnTo>
                  <a:pt x="64" y="79"/>
                </a:lnTo>
                <a:lnTo>
                  <a:pt x="25" y="83"/>
                </a:lnTo>
                <a:lnTo>
                  <a:pt x="12" y="58"/>
                </a:lnTo>
                <a:lnTo>
                  <a:pt x="2" y="38"/>
                </a:lnTo>
                <a:lnTo>
                  <a:pt x="0" y="74"/>
                </a:lnTo>
                <a:lnTo>
                  <a:pt x="12" y="107"/>
                </a:lnTo>
                <a:lnTo>
                  <a:pt x="73" y="103"/>
                </a:lnTo>
                <a:lnTo>
                  <a:pt x="128" y="99"/>
                </a:lnTo>
                <a:lnTo>
                  <a:pt x="163" y="101"/>
                </a:lnTo>
                <a:lnTo>
                  <a:pt x="193" y="103"/>
                </a:lnTo>
                <a:lnTo>
                  <a:pt x="212" y="105"/>
                </a:lnTo>
                <a:lnTo>
                  <a:pt x="270" y="103"/>
                </a:lnTo>
                <a:lnTo>
                  <a:pt x="324" y="109"/>
                </a:lnTo>
                <a:lnTo>
                  <a:pt x="451" y="103"/>
                </a:lnTo>
                <a:lnTo>
                  <a:pt x="541" y="101"/>
                </a:lnTo>
                <a:lnTo>
                  <a:pt x="616" y="103"/>
                </a:lnTo>
                <a:lnTo>
                  <a:pt x="698" y="103"/>
                </a:lnTo>
                <a:lnTo>
                  <a:pt x="737" y="147"/>
                </a:lnTo>
                <a:lnTo>
                  <a:pt x="769" y="168"/>
                </a:lnTo>
                <a:lnTo>
                  <a:pt x="836" y="210"/>
                </a:lnTo>
                <a:lnTo>
                  <a:pt x="885" y="218"/>
                </a:lnTo>
                <a:lnTo>
                  <a:pt x="945" y="229"/>
                </a:lnTo>
                <a:lnTo>
                  <a:pt x="1018" y="229"/>
                </a:lnTo>
                <a:lnTo>
                  <a:pt x="1085" y="220"/>
                </a:lnTo>
                <a:lnTo>
                  <a:pt x="1154" y="194"/>
                </a:lnTo>
                <a:lnTo>
                  <a:pt x="1205" y="170"/>
                </a:lnTo>
                <a:lnTo>
                  <a:pt x="1246" y="131"/>
                </a:lnTo>
                <a:lnTo>
                  <a:pt x="1278" y="115"/>
                </a:lnTo>
                <a:lnTo>
                  <a:pt x="1311" y="107"/>
                </a:lnTo>
                <a:lnTo>
                  <a:pt x="1390" y="119"/>
                </a:lnTo>
                <a:lnTo>
                  <a:pt x="1485" y="109"/>
                </a:lnTo>
                <a:lnTo>
                  <a:pt x="1577" y="111"/>
                </a:lnTo>
                <a:lnTo>
                  <a:pt x="1618" y="107"/>
                </a:lnTo>
                <a:lnTo>
                  <a:pt x="1697" y="113"/>
                </a:lnTo>
                <a:lnTo>
                  <a:pt x="1773" y="107"/>
                </a:lnTo>
                <a:lnTo>
                  <a:pt x="1839" y="115"/>
                </a:lnTo>
                <a:lnTo>
                  <a:pt x="1919" y="111"/>
                </a:lnTo>
                <a:lnTo>
                  <a:pt x="1938" y="91"/>
                </a:lnTo>
                <a:lnTo>
                  <a:pt x="1943" y="54"/>
                </a:lnTo>
                <a:lnTo>
                  <a:pt x="1940" y="0"/>
                </a:lnTo>
                <a:lnTo>
                  <a:pt x="1919" y="60"/>
                </a:lnTo>
                <a:lnTo>
                  <a:pt x="1908" y="89"/>
                </a:lnTo>
                <a:lnTo>
                  <a:pt x="1857" y="95"/>
                </a:lnTo>
                <a:lnTo>
                  <a:pt x="1762" y="93"/>
                </a:lnTo>
                <a:lnTo>
                  <a:pt x="1687" y="91"/>
                </a:lnTo>
                <a:lnTo>
                  <a:pt x="1558" y="87"/>
                </a:lnTo>
                <a:lnTo>
                  <a:pt x="1491" y="93"/>
                </a:lnTo>
                <a:lnTo>
                  <a:pt x="1403" y="91"/>
                </a:lnTo>
                <a:lnTo>
                  <a:pt x="1349" y="99"/>
                </a:lnTo>
                <a:lnTo>
                  <a:pt x="1313" y="89"/>
                </a:lnTo>
                <a:lnTo>
                  <a:pt x="1291" y="85"/>
                </a:lnTo>
                <a:lnTo>
                  <a:pt x="1274" y="74"/>
                </a:lnTo>
                <a:lnTo>
                  <a:pt x="1283" y="52"/>
                </a:lnTo>
                <a:lnTo>
                  <a:pt x="1283" y="28"/>
                </a:lnTo>
                <a:lnTo>
                  <a:pt x="1265" y="36"/>
                </a:lnTo>
                <a:lnTo>
                  <a:pt x="1246" y="79"/>
                </a:lnTo>
                <a:lnTo>
                  <a:pt x="1205" y="115"/>
                </a:lnTo>
                <a:lnTo>
                  <a:pt x="1182" y="139"/>
                </a:lnTo>
                <a:lnTo>
                  <a:pt x="1139" y="162"/>
                </a:lnTo>
                <a:lnTo>
                  <a:pt x="1111" y="158"/>
                </a:lnTo>
                <a:lnTo>
                  <a:pt x="1063" y="180"/>
                </a:lnTo>
                <a:lnTo>
                  <a:pt x="1020" y="190"/>
                </a:lnTo>
                <a:lnTo>
                  <a:pt x="980" y="198"/>
                </a:lnTo>
                <a:lnTo>
                  <a:pt x="928" y="174"/>
                </a:lnTo>
                <a:lnTo>
                  <a:pt x="883" y="176"/>
                </a:lnTo>
                <a:lnTo>
                  <a:pt x="866" y="147"/>
                </a:lnTo>
                <a:lnTo>
                  <a:pt x="825" y="149"/>
                </a:lnTo>
                <a:lnTo>
                  <a:pt x="803" y="158"/>
                </a:lnTo>
                <a:lnTo>
                  <a:pt x="771" y="137"/>
                </a:lnTo>
                <a:lnTo>
                  <a:pt x="743" y="123"/>
                </a:lnTo>
                <a:lnTo>
                  <a:pt x="730" y="99"/>
                </a:lnTo>
                <a:lnTo>
                  <a:pt x="707" y="46"/>
                </a:lnTo>
                <a:lnTo>
                  <a:pt x="685" y="38"/>
                </a:lnTo>
                <a:lnTo>
                  <a:pt x="674" y="70"/>
                </a:lnTo>
                <a:lnTo>
                  <a:pt x="655" y="68"/>
                </a:lnTo>
                <a:lnTo>
                  <a:pt x="591" y="89"/>
                </a:lnTo>
                <a:lnTo>
                  <a:pt x="537" y="77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504929DE-EC26-4B45-96F3-E3560B76A391}"/>
              </a:ext>
            </a:extLst>
          </p:cNvPr>
          <p:cNvSpPr>
            <a:spLocks/>
          </p:cNvSpPr>
          <p:nvPr/>
        </p:nvSpPr>
        <p:spPr bwMode="auto">
          <a:xfrm>
            <a:off x="5057775" y="358775"/>
            <a:ext cx="193675" cy="649288"/>
          </a:xfrm>
          <a:custGeom>
            <a:avLst/>
            <a:gdLst>
              <a:gd name="T0" fmla="*/ 2147483646 w 122"/>
              <a:gd name="T1" fmla="*/ 2147483646 h 409"/>
              <a:gd name="T2" fmla="*/ 2147483646 w 122"/>
              <a:gd name="T3" fmla="*/ 2147483646 h 409"/>
              <a:gd name="T4" fmla="*/ 2147483646 w 122"/>
              <a:gd name="T5" fmla="*/ 2147483646 h 409"/>
              <a:gd name="T6" fmla="*/ 2147483646 w 122"/>
              <a:gd name="T7" fmla="*/ 2147483646 h 409"/>
              <a:gd name="T8" fmla="*/ 2147483646 w 122"/>
              <a:gd name="T9" fmla="*/ 2147483646 h 409"/>
              <a:gd name="T10" fmla="*/ 2147483646 w 122"/>
              <a:gd name="T11" fmla="*/ 2147483646 h 409"/>
              <a:gd name="T12" fmla="*/ 2147483646 w 122"/>
              <a:gd name="T13" fmla="*/ 2147483646 h 409"/>
              <a:gd name="T14" fmla="*/ 2147483646 w 122"/>
              <a:gd name="T15" fmla="*/ 2147483646 h 409"/>
              <a:gd name="T16" fmla="*/ 2147483646 w 122"/>
              <a:gd name="T17" fmla="*/ 2147483646 h 409"/>
              <a:gd name="T18" fmla="*/ 2147483646 w 122"/>
              <a:gd name="T19" fmla="*/ 2147483646 h 409"/>
              <a:gd name="T20" fmla="*/ 2147483646 w 122"/>
              <a:gd name="T21" fmla="*/ 2147483646 h 409"/>
              <a:gd name="T22" fmla="*/ 2147483646 w 122"/>
              <a:gd name="T23" fmla="*/ 2147483646 h 409"/>
              <a:gd name="T24" fmla="*/ 2147483646 w 122"/>
              <a:gd name="T25" fmla="*/ 2147483646 h 409"/>
              <a:gd name="T26" fmla="*/ 0 w 122"/>
              <a:gd name="T27" fmla="*/ 2147483646 h 409"/>
              <a:gd name="T28" fmla="*/ 2147483646 w 122"/>
              <a:gd name="T29" fmla="*/ 2147483646 h 409"/>
              <a:gd name="T30" fmla="*/ 2147483646 w 122"/>
              <a:gd name="T31" fmla="*/ 2147483646 h 409"/>
              <a:gd name="T32" fmla="*/ 2147483646 w 122"/>
              <a:gd name="T33" fmla="*/ 2147483646 h 409"/>
              <a:gd name="T34" fmla="*/ 2147483646 w 122"/>
              <a:gd name="T35" fmla="*/ 2147483646 h 409"/>
              <a:gd name="T36" fmla="*/ 2147483646 w 122"/>
              <a:gd name="T37" fmla="*/ 2147483646 h 409"/>
              <a:gd name="T38" fmla="*/ 2147483646 w 122"/>
              <a:gd name="T39" fmla="*/ 2147483646 h 409"/>
              <a:gd name="T40" fmla="*/ 2147483646 w 122"/>
              <a:gd name="T41" fmla="*/ 2147483646 h 409"/>
              <a:gd name="T42" fmla="*/ 2147483646 w 122"/>
              <a:gd name="T43" fmla="*/ 2147483646 h 409"/>
              <a:gd name="T44" fmla="*/ 2147483646 w 122"/>
              <a:gd name="T45" fmla="*/ 2147483646 h 409"/>
              <a:gd name="T46" fmla="*/ 2147483646 w 122"/>
              <a:gd name="T47" fmla="*/ 2147483646 h 409"/>
              <a:gd name="T48" fmla="*/ 2147483646 w 122"/>
              <a:gd name="T49" fmla="*/ 0 h 409"/>
              <a:gd name="T50" fmla="*/ 2147483646 w 122"/>
              <a:gd name="T51" fmla="*/ 2147483646 h 40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22" h="409">
                <a:moveTo>
                  <a:pt x="82" y="10"/>
                </a:moveTo>
                <a:lnTo>
                  <a:pt x="75" y="40"/>
                </a:lnTo>
                <a:lnTo>
                  <a:pt x="121" y="44"/>
                </a:lnTo>
                <a:lnTo>
                  <a:pt x="103" y="98"/>
                </a:lnTo>
                <a:lnTo>
                  <a:pt x="105" y="140"/>
                </a:lnTo>
                <a:lnTo>
                  <a:pt x="116" y="176"/>
                </a:lnTo>
                <a:lnTo>
                  <a:pt x="97" y="214"/>
                </a:lnTo>
                <a:lnTo>
                  <a:pt x="90" y="252"/>
                </a:lnTo>
                <a:lnTo>
                  <a:pt x="82" y="290"/>
                </a:lnTo>
                <a:lnTo>
                  <a:pt x="66" y="316"/>
                </a:lnTo>
                <a:lnTo>
                  <a:pt x="51" y="342"/>
                </a:lnTo>
                <a:lnTo>
                  <a:pt x="32" y="368"/>
                </a:lnTo>
                <a:lnTo>
                  <a:pt x="21" y="386"/>
                </a:lnTo>
                <a:lnTo>
                  <a:pt x="0" y="408"/>
                </a:lnTo>
                <a:lnTo>
                  <a:pt x="12" y="368"/>
                </a:lnTo>
                <a:lnTo>
                  <a:pt x="38" y="340"/>
                </a:lnTo>
                <a:lnTo>
                  <a:pt x="34" y="308"/>
                </a:lnTo>
                <a:lnTo>
                  <a:pt x="58" y="268"/>
                </a:lnTo>
                <a:lnTo>
                  <a:pt x="71" y="220"/>
                </a:lnTo>
                <a:lnTo>
                  <a:pt x="64" y="174"/>
                </a:lnTo>
                <a:lnTo>
                  <a:pt x="69" y="136"/>
                </a:lnTo>
                <a:lnTo>
                  <a:pt x="64" y="110"/>
                </a:lnTo>
                <a:lnTo>
                  <a:pt x="30" y="58"/>
                </a:lnTo>
                <a:lnTo>
                  <a:pt x="10" y="6"/>
                </a:lnTo>
                <a:lnTo>
                  <a:pt x="79" y="0"/>
                </a:lnTo>
                <a:lnTo>
                  <a:pt x="82" y="10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50000">
                <a:srgbClr val="00CC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66EC60CA-F9CD-494F-95D9-2DF344E79530}"/>
              </a:ext>
            </a:extLst>
          </p:cNvPr>
          <p:cNvSpPr>
            <a:spLocks/>
          </p:cNvSpPr>
          <p:nvPr/>
        </p:nvSpPr>
        <p:spPr bwMode="auto">
          <a:xfrm>
            <a:off x="3052763" y="4763"/>
            <a:ext cx="3092450" cy="642937"/>
          </a:xfrm>
          <a:custGeom>
            <a:avLst/>
            <a:gdLst>
              <a:gd name="T0" fmla="*/ 0 w 1948"/>
              <a:gd name="T1" fmla="*/ 2147483646 h 405"/>
              <a:gd name="T2" fmla="*/ 2147483646 w 1948"/>
              <a:gd name="T3" fmla="*/ 2147483646 h 405"/>
              <a:gd name="T4" fmla="*/ 2147483646 w 1948"/>
              <a:gd name="T5" fmla="*/ 2147483646 h 405"/>
              <a:gd name="T6" fmla="*/ 2147483646 w 1948"/>
              <a:gd name="T7" fmla="*/ 2147483646 h 405"/>
              <a:gd name="T8" fmla="*/ 2147483646 w 1948"/>
              <a:gd name="T9" fmla="*/ 2147483646 h 405"/>
              <a:gd name="T10" fmla="*/ 2147483646 w 1948"/>
              <a:gd name="T11" fmla="*/ 2147483646 h 405"/>
              <a:gd name="T12" fmla="*/ 2147483646 w 1948"/>
              <a:gd name="T13" fmla="*/ 2147483646 h 405"/>
              <a:gd name="T14" fmla="*/ 2147483646 w 1948"/>
              <a:gd name="T15" fmla="*/ 2147483646 h 405"/>
              <a:gd name="T16" fmla="*/ 2147483646 w 1948"/>
              <a:gd name="T17" fmla="*/ 2147483646 h 405"/>
              <a:gd name="T18" fmla="*/ 2147483646 w 1948"/>
              <a:gd name="T19" fmla="*/ 2147483646 h 405"/>
              <a:gd name="T20" fmla="*/ 2147483646 w 1948"/>
              <a:gd name="T21" fmla="*/ 2147483646 h 405"/>
              <a:gd name="T22" fmla="*/ 2147483646 w 1948"/>
              <a:gd name="T23" fmla="*/ 2147483646 h 405"/>
              <a:gd name="T24" fmla="*/ 2147483646 w 1948"/>
              <a:gd name="T25" fmla="*/ 2147483646 h 405"/>
              <a:gd name="T26" fmla="*/ 2147483646 w 1948"/>
              <a:gd name="T27" fmla="*/ 2147483646 h 405"/>
              <a:gd name="T28" fmla="*/ 2147483646 w 1948"/>
              <a:gd name="T29" fmla="*/ 2147483646 h 405"/>
              <a:gd name="T30" fmla="*/ 2147483646 w 1948"/>
              <a:gd name="T31" fmla="*/ 2147483646 h 405"/>
              <a:gd name="T32" fmla="*/ 2147483646 w 1948"/>
              <a:gd name="T33" fmla="*/ 2147483646 h 405"/>
              <a:gd name="T34" fmla="*/ 2147483646 w 1948"/>
              <a:gd name="T35" fmla="*/ 2147483646 h 405"/>
              <a:gd name="T36" fmla="*/ 2147483646 w 1948"/>
              <a:gd name="T37" fmla="*/ 2147483646 h 405"/>
              <a:gd name="T38" fmla="*/ 2147483646 w 1948"/>
              <a:gd name="T39" fmla="*/ 2147483646 h 405"/>
              <a:gd name="T40" fmla="*/ 2147483646 w 1948"/>
              <a:gd name="T41" fmla="*/ 2147483646 h 405"/>
              <a:gd name="T42" fmla="*/ 2147483646 w 1948"/>
              <a:gd name="T43" fmla="*/ 2147483646 h 405"/>
              <a:gd name="T44" fmla="*/ 2147483646 w 1948"/>
              <a:gd name="T45" fmla="*/ 2147483646 h 405"/>
              <a:gd name="T46" fmla="*/ 2147483646 w 1948"/>
              <a:gd name="T47" fmla="*/ 2147483646 h 405"/>
              <a:gd name="T48" fmla="*/ 2147483646 w 1948"/>
              <a:gd name="T49" fmla="*/ 2147483646 h 405"/>
              <a:gd name="T50" fmla="*/ 2147483646 w 1948"/>
              <a:gd name="T51" fmla="*/ 2147483646 h 405"/>
              <a:gd name="T52" fmla="*/ 2147483646 w 1948"/>
              <a:gd name="T53" fmla="*/ 2147483646 h 405"/>
              <a:gd name="T54" fmla="*/ 2147483646 w 1948"/>
              <a:gd name="T55" fmla="*/ 2147483646 h 405"/>
              <a:gd name="T56" fmla="*/ 2147483646 w 1948"/>
              <a:gd name="T57" fmla="*/ 2147483646 h 405"/>
              <a:gd name="T58" fmla="*/ 2147483646 w 1948"/>
              <a:gd name="T59" fmla="*/ 2147483646 h 405"/>
              <a:gd name="T60" fmla="*/ 2147483646 w 1948"/>
              <a:gd name="T61" fmla="*/ 2147483646 h 405"/>
              <a:gd name="T62" fmla="*/ 2147483646 w 1948"/>
              <a:gd name="T63" fmla="*/ 2147483646 h 405"/>
              <a:gd name="T64" fmla="*/ 2147483646 w 1948"/>
              <a:gd name="T65" fmla="*/ 2147483646 h 405"/>
              <a:gd name="T66" fmla="*/ 2147483646 w 1948"/>
              <a:gd name="T67" fmla="*/ 2147483646 h 405"/>
              <a:gd name="T68" fmla="*/ 2147483646 w 1948"/>
              <a:gd name="T69" fmla="*/ 2147483646 h 405"/>
              <a:gd name="T70" fmla="*/ 2147483646 w 1948"/>
              <a:gd name="T71" fmla="*/ 2147483646 h 405"/>
              <a:gd name="T72" fmla="*/ 2147483646 w 1948"/>
              <a:gd name="T73" fmla="*/ 2147483646 h 405"/>
              <a:gd name="T74" fmla="*/ 2147483646 w 1948"/>
              <a:gd name="T75" fmla="*/ 2147483646 h 405"/>
              <a:gd name="T76" fmla="*/ 2147483646 w 1948"/>
              <a:gd name="T77" fmla="*/ 2147483646 h 405"/>
              <a:gd name="T78" fmla="*/ 2147483646 w 1948"/>
              <a:gd name="T79" fmla="*/ 2147483646 h 405"/>
              <a:gd name="T80" fmla="*/ 2147483646 w 1948"/>
              <a:gd name="T81" fmla="*/ 2147483646 h 405"/>
              <a:gd name="T82" fmla="*/ 2147483646 w 1948"/>
              <a:gd name="T83" fmla="*/ 2147483646 h 405"/>
              <a:gd name="T84" fmla="*/ 2147483646 w 1948"/>
              <a:gd name="T85" fmla="*/ 2147483646 h 405"/>
              <a:gd name="T86" fmla="*/ 2147483646 w 1948"/>
              <a:gd name="T87" fmla="*/ 2147483646 h 405"/>
              <a:gd name="T88" fmla="*/ 2147483646 w 1948"/>
              <a:gd name="T89" fmla="*/ 2147483646 h 405"/>
              <a:gd name="T90" fmla="*/ 2147483646 w 1948"/>
              <a:gd name="T91" fmla="*/ 2147483646 h 405"/>
              <a:gd name="T92" fmla="*/ 2147483646 w 1948"/>
              <a:gd name="T93" fmla="*/ 2147483646 h 405"/>
              <a:gd name="T94" fmla="*/ 2147483646 w 1948"/>
              <a:gd name="T95" fmla="*/ 2147483646 h 405"/>
              <a:gd name="T96" fmla="*/ 2147483646 w 1948"/>
              <a:gd name="T97" fmla="*/ 2147483646 h 405"/>
              <a:gd name="T98" fmla="*/ 2147483646 w 1948"/>
              <a:gd name="T99" fmla="*/ 2147483646 h 405"/>
              <a:gd name="T100" fmla="*/ 2147483646 w 1948"/>
              <a:gd name="T101" fmla="*/ 2147483646 h 405"/>
              <a:gd name="T102" fmla="*/ 2147483646 w 1948"/>
              <a:gd name="T103" fmla="*/ 2147483646 h 405"/>
              <a:gd name="T104" fmla="*/ 2147483646 w 1948"/>
              <a:gd name="T105" fmla="*/ 2147483646 h 405"/>
              <a:gd name="T106" fmla="*/ 2147483646 w 1948"/>
              <a:gd name="T107" fmla="*/ 2147483646 h 405"/>
              <a:gd name="T108" fmla="*/ 2147483646 w 1948"/>
              <a:gd name="T109" fmla="*/ 0 h 405"/>
              <a:gd name="T110" fmla="*/ 2147483646 w 1948"/>
              <a:gd name="T111" fmla="*/ 2147483646 h 405"/>
              <a:gd name="T112" fmla="*/ 2147483646 w 1948"/>
              <a:gd name="T113" fmla="*/ 2147483646 h 405"/>
              <a:gd name="T114" fmla="*/ 2147483646 w 1948"/>
              <a:gd name="T115" fmla="*/ 2147483646 h 405"/>
              <a:gd name="T116" fmla="*/ 2147483646 w 1948"/>
              <a:gd name="T117" fmla="*/ 2147483646 h 405"/>
              <a:gd name="T118" fmla="*/ 2147483646 w 1948"/>
              <a:gd name="T119" fmla="*/ 2147483646 h 405"/>
              <a:gd name="T120" fmla="*/ 2147483646 w 1948"/>
              <a:gd name="T121" fmla="*/ 2147483646 h 405"/>
              <a:gd name="T122" fmla="*/ 2147483646 w 1948"/>
              <a:gd name="T123" fmla="*/ 2147483646 h 405"/>
              <a:gd name="T124" fmla="*/ 0 w 1948"/>
              <a:gd name="T125" fmla="*/ 2147483646 h 40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948" h="405">
                <a:moveTo>
                  <a:pt x="0" y="271"/>
                </a:moveTo>
                <a:lnTo>
                  <a:pt x="0" y="341"/>
                </a:lnTo>
                <a:lnTo>
                  <a:pt x="0" y="405"/>
                </a:lnTo>
                <a:lnTo>
                  <a:pt x="5" y="353"/>
                </a:lnTo>
                <a:lnTo>
                  <a:pt x="6" y="312"/>
                </a:lnTo>
                <a:lnTo>
                  <a:pt x="8" y="238"/>
                </a:lnTo>
                <a:lnTo>
                  <a:pt x="14" y="202"/>
                </a:lnTo>
                <a:lnTo>
                  <a:pt x="25" y="190"/>
                </a:lnTo>
                <a:lnTo>
                  <a:pt x="37" y="199"/>
                </a:lnTo>
                <a:lnTo>
                  <a:pt x="53" y="201"/>
                </a:lnTo>
                <a:lnTo>
                  <a:pt x="75" y="211"/>
                </a:lnTo>
                <a:lnTo>
                  <a:pt x="88" y="224"/>
                </a:lnTo>
                <a:lnTo>
                  <a:pt x="106" y="224"/>
                </a:lnTo>
                <a:lnTo>
                  <a:pt x="120" y="217"/>
                </a:lnTo>
                <a:lnTo>
                  <a:pt x="135" y="195"/>
                </a:lnTo>
                <a:lnTo>
                  <a:pt x="148" y="197"/>
                </a:lnTo>
                <a:lnTo>
                  <a:pt x="172" y="214"/>
                </a:lnTo>
                <a:lnTo>
                  <a:pt x="185" y="222"/>
                </a:lnTo>
                <a:lnTo>
                  <a:pt x="200" y="229"/>
                </a:lnTo>
                <a:lnTo>
                  <a:pt x="216" y="232"/>
                </a:lnTo>
                <a:lnTo>
                  <a:pt x="242" y="222"/>
                </a:lnTo>
                <a:lnTo>
                  <a:pt x="271" y="243"/>
                </a:lnTo>
                <a:lnTo>
                  <a:pt x="293" y="232"/>
                </a:lnTo>
                <a:lnTo>
                  <a:pt x="330" y="211"/>
                </a:lnTo>
                <a:lnTo>
                  <a:pt x="353" y="211"/>
                </a:lnTo>
                <a:lnTo>
                  <a:pt x="378" y="194"/>
                </a:lnTo>
                <a:lnTo>
                  <a:pt x="395" y="186"/>
                </a:lnTo>
                <a:lnTo>
                  <a:pt x="421" y="208"/>
                </a:lnTo>
                <a:lnTo>
                  <a:pt x="441" y="203"/>
                </a:lnTo>
                <a:lnTo>
                  <a:pt x="458" y="211"/>
                </a:lnTo>
                <a:lnTo>
                  <a:pt x="470" y="211"/>
                </a:lnTo>
                <a:lnTo>
                  <a:pt x="484" y="211"/>
                </a:lnTo>
                <a:lnTo>
                  <a:pt x="495" y="219"/>
                </a:lnTo>
                <a:lnTo>
                  <a:pt x="512" y="211"/>
                </a:lnTo>
                <a:lnTo>
                  <a:pt x="525" y="190"/>
                </a:lnTo>
                <a:lnTo>
                  <a:pt x="573" y="210"/>
                </a:lnTo>
                <a:lnTo>
                  <a:pt x="597" y="234"/>
                </a:lnTo>
                <a:lnTo>
                  <a:pt x="606" y="272"/>
                </a:lnTo>
                <a:lnTo>
                  <a:pt x="712" y="184"/>
                </a:lnTo>
                <a:lnTo>
                  <a:pt x="738" y="152"/>
                </a:lnTo>
                <a:lnTo>
                  <a:pt x="763" y="136"/>
                </a:lnTo>
                <a:lnTo>
                  <a:pt x="791" y="124"/>
                </a:lnTo>
                <a:lnTo>
                  <a:pt x="787" y="148"/>
                </a:lnTo>
                <a:lnTo>
                  <a:pt x="755" y="188"/>
                </a:lnTo>
                <a:lnTo>
                  <a:pt x="776" y="181"/>
                </a:lnTo>
                <a:lnTo>
                  <a:pt x="806" y="166"/>
                </a:lnTo>
                <a:lnTo>
                  <a:pt x="827" y="176"/>
                </a:lnTo>
                <a:lnTo>
                  <a:pt x="842" y="203"/>
                </a:lnTo>
                <a:lnTo>
                  <a:pt x="833" y="225"/>
                </a:lnTo>
                <a:lnTo>
                  <a:pt x="863" y="228"/>
                </a:lnTo>
                <a:lnTo>
                  <a:pt x="887" y="243"/>
                </a:lnTo>
                <a:lnTo>
                  <a:pt x="895" y="262"/>
                </a:lnTo>
                <a:lnTo>
                  <a:pt x="917" y="259"/>
                </a:lnTo>
                <a:lnTo>
                  <a:pt x="929" y="275"/>
                </a:lnTo>
                <a:lnTo>
                  <a:pt x="948" y="305"/>
                </a:lnTo>
                <a:lnTo>
                  <a:pt x="963" y="299"/>
                </a:lnTo>
                <a:lnTo>
                  <a:pt x="955" y="275"/>
                </a:lnTo>
                <a:lnTo>
                  <a:pt x="948" y="250"/>
                </a:lnTo>
                <a:lnTo>
                  <a:pt x="936" y="240"/>
                </a:lnTo>
                <a:lnTo>
                  <a:pt x="921" y="223"/>
                </a:lnTo>
                <a:lnTo>
                  <a:pt x="929" y="186"/>
                </a:lnTo>
                <a:lnTo>
                  <a:pt x="919" y="161"/>
                </a:lnTo>
                <a:lnTo>
                  <a:pt x="889" y="156"/>
                </a:lnTo>
                <a:lnTo>
                  <a:pt x="898" y="136"/>
                </a:lnTo>
                <a:lnTo>
                  <a:pt x="917" y="120"/>
                </a:lnTo>
                <a:lnTo>
                  <a:pt x="867" y="122"/>
                </a:lnTo>
                <a:lnTo>
                  <a:pt x="889" y="110"/>
                </a:lnTo>
                <a:lnTo>
                  <a:pt x="931" y="94"/>
                </a:lnTo>
                <a:lnTo>
                  <a:pt x="910" y="90"/>
                </a:lnTo>
                <a:lnTo>
                  <a:pt x="857" y="104"/>
                </a:lnTo>
                <a:lnTo>
                  <a:pt x="831" y="96"/>
                </a:lnTo>
                <a:lnTo>
                  <a:pt x="849" y="80"/>
                </a:lnTo>
                <a:lnTo>
                  <a:pt x="887" y="76"/>
                </a:lnTo>
                <a:lnTo>
                  <a:pt x="919" y="72"/>
                </a:lnTo>
                <a:lnTo>
                  <a:pt x="951" y="58"/>
                </a:lnTo>
                <a:lnTo>
                  <a:pt x="1006" y="50"/>
                </a:lnTo>
                <a:lnTo>
                  <a:pt x="1046" y="56"/>
                </a:lnTo>
                <a:lnTo>
                  <a:pt x="1072" y="78"/>
                </a:lnTo>
                <a:lnTo>
                  <a:pt x="1098" y="92"/>
                </a:lnTo>
                <a:lnTo>
                  <a:pt x="1117" y="82"/>
                </a:lnTo>
                <a:lnTo>
                  <a:pt x="1142" y="86"/>
                </a:lnTo>
                <a:lnTo>
                  <a:pt x="1174" y="106"/>
                </a:lnTo>
                <a:lnTo>
                  <a:pt x="1202" y="132"/>
                </a:lnTo>
                <a:lnTo>
                  <a:pt x="1225" y="164"/>
                </a:lnTo>
                <a:lnTo>
                  <a:pt x="1264" y="174"/>
                </a:lnTo>
                <a:lnTo>
                  <a:pt x="1294" y="195"/>
                </a:lnTo>
                <a:lnTo>
                  <a:pt x="1313" y="214"/>
                </a:lnTo>
                <a:lnTo>
                  <a:pt x="1341" y="232"/>
                </a:lnTo>
                <a:lnTo>
                  <a:pt x="1373" y="227"/>
                </a:lnTo>
                <a:lnTo>
                  <a:pt x="1394" y="217"/>
                </a:lnTo>
                <a:lnTo>
                  <a:pt x="1433" y="217"/>
                </a:lnTo>
                <a:lnTo>
                  <a:pt x="1454" y="193"/>
                </a:lnTo>
                <a:lnTo>
                  <a:pt x="1471" y="195"/>
                </a:lnTo>
                <a:lnTo>
                  <a:pt x="1483" y="195"/>
                </a:lnTo>
                <a:lnTo>
                  <a:pt x="1499" y="206"/>
                </a:lnTo>
                <a:lnTo>
                  <a:pt x="1517" y="214"/>
                </a:lnTo>
                <a:lnTo>
                  <a:pt x="1530" y="197"/>
                </a:lnTo>
                <a:lnTo>
                  <a:pt x="1544" y="193"/>
                </a:lnTo>
                <a:lnTo>
                  <a:pt x="1555" y="198"/>
                </a:lnTo>
                <a:lnTo>
                  <a:pt x="1569" y="190"/>
                </a:lnTo>
                <a:lnTo>
                  <a:pt x="1593" y="202"/>
                </a:lnTo>
                <a:lnTo>
                  <a:pt x="1608" y="224"/>
                </a:lnTo>
                <a:lnTo>
                  <a:pt x="1626" y="227"/>
                </a:lnTo>
                <a:lnTo>
                  <a:pt x="1637" y="229"/>
                </a:lnTo>
                <a:lnTo>
                  <a:pt x="1651" y="222"/>
                </a:lnTo>
                <a:lnTo>
                  <a:pt x="1662" y="212"/>
                </a:lnTo>
                <a:lnTo>
                  <a:pt x="1671" y="208"/>
                </a:lnTo>
                <a:lnTo>
                  <a:pt x="1686" y="199"/>
                </a:lnTo>
                <a:lnTo>
                  <a:pt x="1703" y="198"/>
                </a:lnTo>
                <a:lnTo>
                  <a:pt x="1718" y="214"/>
                </a:lnTo>
                <a:lnTo>
                  <a:pt x="1742" y="225"/>
                </a:lnTo>
                <a:lnTo>
                  <a:pt x="1764" y="214"/>
                </a:lnTo>
                <a:lnTo>
                  <a:pt x="1774" y="208"/>
                </a:lnTo>
                <a:lnTo>
                  <a:pt x="1789" y="214"/>
                </a:lnTo>
                <a:lnTo>
                  <a:pt x="1799" y="217"/>
                </a:lnTo>
                <a:lnTo>
                  <a:pt x="1814" y="229"/>
                </a:lnTo>
                <a:lnTo>
                  <a:pt x="1830" y="229"/>
                </a:lnTo>
                <a:lnTo>
                  <a:pt x="1848" y="225"/>
                </a:lnTo>
                <a:lnTo>
                  <a:pt x="1871" y="219"/>
                </a:lnTo>
                <a:lnTo>
                  <a:pt x="1898" y="211"/>
                </a:lnTo>
                <a:lnTo>
                  <a:pt x="1916" y="219"/>
                </a:lnTo>
                <a:lnTo>
                  <a:pt x="1927" y="231"/>
                </a:lnTo>
                <a:lnTo>
                  <a:pt x="1936" y="254"/>
                </a:lnTo>
                <a:lnTo>
                  <a:pt x="1942" y="294"/>
                </a:lnTo>
                <a:lnTo>
                  <a:pt x="1948" y="346"/>
                </a:lnTo>
                <a:lnTo>
                  <a:pt x="1948" y="238"/>
                </a:lnTo>
                <a:lnTo>
                  <a:pt x="1948" y="210"/>
                </a:lnTo>
                <a:lnTo>
                  <a:pt x="1945" y="192"/>
                </a:lnTo>
                <a:lnTo>
                  <a:pt x="1940" y="170"/>
                </a:lnTo>
                <a:lnTo>
                  <a:pt x="1930" y="151"/>
                </a:lnTo>
                <a:lnTo>
                  <a:pt x="1910" y="142"/>
                </a:lnTo>
                <a:lnTo>
                  <a:pt x="1881" y="140"/>
                </a:lnTo>
                <a:lnTo>
                  <a:pt x="1858" y="142"/>
                </a:lnTo>
                <a:lnTo>
                  <a:pt x="1832" y="137"/>
                </a:lnTo>
                <a:lnTo>
                  <a:pt x="1807" y="152"/>
                </a:lnTo>
                <a:lnTo>
                  <a:pt x="1781" y="145"/>
                </a:lnTo>
                <a:lnTo>
                  <a:pt x="1759" y="140"/>
                </a:lnTo>
                <a:lnTo>
                  <a:pt x="1742" y="140"/>
                </a:lnTo>
                <a:lnTo>
                  <a:pt x="1698" y="145"/>
                </a:lnTo>
                <a:lnTo>
                  <a:pt x="1674" y="148"/>
                </a:lnTo>
                <a:lnTo>
                  <a:pt x="1648" y="142"/>
                </a:lnTo>
                <a:lnTo>
                  <a:pt x="1623" y="149"/>
                </a:lnTo>
                <a:lnTo>
                  <a:pt x="1592" y="142"/>
                </a:lnTo>
                <a:lnTo>
                  <a:pt x="1580" y="140"/>
                </a:lnTo>
                <a:lnTo>
                  <a:pt x="1555" y="140"/>
                </a:lnTo>
                <a:lnTo>
                  <a:pt x="1531" y="137"/>
                </a:lnTo>
                <a:lnTo>
                  <a:pt x="1514" y="145"/>
                </a:lnTo>
                <a:lnTo>
                  <a:pt x="1500" y="142"/>
                </a:lnTo>
                <a:lnTo>
                  <a:pt x="1469" y="140"/>
                </a:lnTo>
                <a:lnTo>
                  <a:pt x="1442" y="145"/>
                </a:lnTo>
                <a:lnTo>
                  <a:pt x="1417" y="145"/>
                </a:lnTo>
                <a:lnTo>
                  <a:pt x="1389" y="137"/>
                </a:lnTo>
                <a:lnTo>
                  <a:pt x="1365" y="146"/>
                </a:lnTo>
                <a:lnTo>
                  <a:pt x="1346" y="140"/>
                </a:lnTo>
                <a:lnTo>
                  <a:pt x="1328" y="149"/>
                </a:lnTo>
                <a:lnTo>
                  <a:pt x="1310" y="145"/>
                </a:lnTo>
                <a:lnTo>
                  <a:pt x="1287" y="140"/>
                </a:lnTo>
                <a:lnTo>
                  <a:pt x="1274" y="132"/>
                </a:lnTo>
                <a:lnTo>
                  <a:pt x="1244" y="102"/>
                </a:lnTo>
                <a:lnTo>
                  <a:pt x="1211" y="74"/>
                </a:lnTo>
                <a:lnTo>
                  <a:pt x="1181" y="55"/>
                </a:lnTo>
                <a:lnTo>
                  <a:pt x="1153" y="39"/>
                </a:lnTo>
                <a:lnTo>
                  <a:pt x="1110" y="19"/>
                </a:lnTo>
                <a:lnTo>
                  <a:pt x="1057" y="7"/>
                </a:lnTo>
                <a:lnTo>
                  <a:pt x="1008" y="0"/>
                </a:lnTo>
                <a:lnTo>
                  <a:pt x="927" y="3"/>
                </a:lnTo>
                <a:lnTo>
                  <a:pt x="858" y="18"/>
                </a:lnTo>
                <a:lnTo>
                  <a:pt x="821" y="31"/>
                </a:lnTo>
                <a:lnTo>
                  <a:pt x="765" y="60"/>
                </a:lnTo>
                <a:lnTo>
                  <a:pt x="720" y="94"/>
                </a:lnTo>
                <a:lnTo>
                  <a:pt x="676" y="130"/>
                </a:lnTo>
                <a:lnTo>
                  <a:pt x="633" y="142"/>
                </a:lnTo>
                <a:lnTo>
                  <a:pt x="597" y="150"/>
                </a:lnTo>
                <a:lnTo>
                  <a:pt x="558" y="152"/>
                </a:lnTo>
                <a:lnTo>
                  <a:pt x="521" y="147"/>
                </a:lnTo>
                <a:lnTo>
                  <a:pt x="490" y="147"/>
                </a:lnTo>
                <a:lnTo>
                  <a:pt x="395" y="147"/>
                </a:lnTo>
                <a:lnTo>
                  <a:pt x="367" y="145"/>
                </a:lnTo>
                <a:lnTo>
                  <a:pt x="285" y="150"/>
                </a:lnTo>
                <a:lnTo>
                  <a:pt x="234" y="147"/>
                </a:lnTo>
                <a:lnTo>
                  <a:pt x="173" y="140"/>
                </a:lnTo>
                <a:lnTo>
                  <a:pt x="97" y="142"/>
                </a:lnTo>
                <a:lnTo>
                  <a:pt x="51" y="142"/>
                </a:lnTo>
                <a:lnTo>
                  <a:pt x="31" y="145"/>
                </a:lnTo>
                <a:lnTo>
                  <a:pt x="17" y="152"/>
                </a:lnTo>
                <a:lnTo>
                  <a:pt x="4" y="172"/>
                </a:lnTo>
                <a:lnTo>
                  <a:pt x="0" y="203"/>
                </a:lnTo>
                <a:lnTo>
                  <a:pt x="0" y="235"/>
                </a:lnTo>
                <a:lnTo>
                  <a:pt x="0" y="271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342D32B9-3DC3-4AB7-A9A3-AA166A3AC5FC}"/>
              </a:ext>
            </a:extLst>
          </p:cNvPr>
          <p:cNvSpPr>
            <a:spLocks/>
          </p:cNvSpPr>
          <p:nvPr/>
        </p:nvSpPr>
        <p:spPr bwMode="auto">
          <a:xfrm>
            <a:off x="3981450" y="334963"/>
            <a:ext cx="142875" cy="638175"/>
          </a:xfrm>
          <a:custGeom>
            <a:avLst/>
            <a:gdLst>
              <a:gd name="T0" fmla="*/ 2147483646 w 90"/>
              <a:gd name="T1" fmla="*/ 2147483646 h 402"/>
              <a:gd name="T2" fmla="*/ 2147483646 w 90"/>
              <a:gd name="T3" fmla="*/ 2147483646 h 402"/>
              <a:gd name="T4" fmla="*/ 2147483646 w 90"/>
              <a:gd name="T5" fmla="*/ 2147483646 h 402"/>
              <a:gd name="T6" fmla="*/ 2147483646 w 90"/>
              <a:gd name="T7" fmla="*/ 2147483646 h 402"/>
              <a:gd name="T8" fmla="*/ 2147483646 w 90"/>
              <a:gd name="T9" fmla="*/ 2147483646 h 402"/>
              <a:gd name="T10" fmla="*/ 0 w 90"/>
              <a:gd name="T11" fmla="*/ 2147483646 h 402"/>
              <a:gd name="T12" fmla="*/ 2147483646 w 90"/>
              <a:gd name="T13" fmla="*/ 2147483646 h 402"/>
              <a:gd name="T14" fmla="*/ 2147483646 w 90"/>
              <a:gd name="T15" fmla="*/ 2147483646 h 402"/>
              <a:gd name="T16" fmla="*/ 2147483646 w 90"/>
              <a:gd name="T17" fmla="*/ 2147483646 h 402"/>
              <a:gd name="T18" fmla="*/ 2147483646 w 90"/>
              <a:gd name="T19" fmla="*/ 2147483646 h 402"/>
              <a:gd name="T20" fmla="*/ 2147483646 w 90"/>
              <a:gd name="T21" fmla="*/ 2147483646 h 402"/>
              <a:gd name="T22" fmla="*/ 2147483646 w 90"/>
              <a:gd name="T23" fmla="*/ 2147483646 h 402"/>
              <a:gd name="T24" fmla="*/ 2147483646 w 90"/>
              <a:gd name="T25" fmla="*/ 2147483646 h 402"/>
              <a:gd name="T26" fmla="*/ 2147483646 w 90"/>
              <a:gd name="T27" fmla="*/ 2147483646 h 402"/>
              <a:gd name="T28" fmla="*/ 2147483646 w 90"/>
              <a:gd name="T29" fmla="*/ 2147483646 h 402"/>
              <a:gd name="T30" fmla="*/ 2147483646 w 90"/>
              <a:gd name="T31" fmla="*/ 2147483646 h 402"/>
              <a:gd name="T32" fmla="*/ 2147483646 w 90"/>
              <a:gd name="T33" fmla="*/ 2147483646 h 402"/>
              <a:gd name="T34" fmla="*/ 2147483646 w 90"/>
              <a:gd name="T35" fmla="*/ 2147483646 h 402"/>
              <a:gd name="T36" fmla="*/ 2147483646 w 90"/>
              <a:gd name="T37" fmla="*/ 2147483646 h 402"/>
              <a:gd name="T38" fmla="*/ 2147483646 w 90"/>
              <a:gd name="T39" fmla="*/ 2147483646 h 402"/>
              <a:gd name="T40" fmla="*/ 2147483646 w 90"/>
              <a:gd name="T41" fmla="*/ 2147483646 h 402"/>
              <a:gd name="T42" fmla="*/ 2147483646 w 90"/>
              <a:gd name="T43" fmla="*/ 2147483646 h 402"/>
              <a:gd name="T44" fmla="*/ 2147483646 w 90"/>
              <a:gd name="T45" fmla="*/ 0 h 402"/>
              <a:gd name="T46" fmla="*/ 2147483646 w 90"/>
              <a:gd name="T47" fmla="*/ 2147483646 h 40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90" h="402">
                <a:moveTo>
                  <a:pt x="21" y="10"/>
                </a:moveTo>
                <a:lnTo>
                  <a:pt x="28" y="40"/>
                </a:lnTo>
                <a:lnTo>
                  <a:pt x="21" y="54"/>
                </a:lnTo>
                <a:lnTo>
                  <a:pt x="10" y="99"/>
                </a:lnTo>
                <a:lnTo>
                  <a:pt x="2" y="138"/>
                </a:lnTo>
                <a:lnTo>
                  <a:pt x="0" y="173"/>
                </a:lnTo>
                <a:lnTo>
                  <a:pt x="8" y="215"/>
                </a:lnTo>
                <a:lnTo>
                  <a:pt x="13" y="256"/>
                </a:lnTo>
                <a:lnTo>
                  <a:pt x="21" y="295"/>
                </a:lnTo>
                <a:lnTo>
                  <a:pt x="43" y="319"/>
                </a:lnTo>
                <a:lnTo>
                  <a:pt x="52" y="348"/>
                </a:lnTo>
                <a:lnTo>
                  <a:pt x="71" y="374"/>
                </a:lnTo>
                <a:lnTo>
                  <a:pt x="89" y="401"/>
                </a:lnTo>
                <a:lnTo>
                  <a:pt x="82" y="376"/>
                </a:lnTo>
                <a:lnTo>
                  <a:pt x="65" y="346"/>
                </a:lnTo>
                <a:lnTo>
                  <a:pt x="69" y="313"/>
                </a:lnTo>
                <a:lnTo>
                  <a:pt x="45" y="272"/>
                </a:lnTo>
                <a:lnTo>
                  <a:pt x="23" y="223"/>
                </a:lnTo>
                <a:lnTo>
                  <a:pt x="19" y="150"/>
                </a:lnTo>
                <a:lnTo>
                  <a:pt x="28" y="103"/>
                </a:lnTo>
                <a:lnTo>
                  <a:pt x="41" y="54"/>
                </a:lnTo>
                <a:lnTo>
                  <a:pt x="43" y="20"/>
                </a:lnTo>
                <a:lnTo>
                  <a:pt x="23" y="0"/>
                </a:lnTo>
                <a:lnTo>
                  <a:pt x="21" y="1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2" name="Group 10">
            <a:extLst>
              <a:ext uri="{FF2B5EF4-FFF2-40B4-BE49-F238E27FC236}">
                <a16:creationId xmlns:a16="http://schemas.microsoft.com/office/drawing/2014/main" id="{E84B9E1A-5D44-47B3-8CC8-CAF0BFF584CD}"/>
              </a:ext>
            </a:extLst>
          </p:cNvPr>
          <p:cNvGrpSpPr>
            <a:grpSpLocks/>
          </p:cNvGrpSpPr>
          <p:nvPr/>
        </p:nvGrpSpPr>
        <p:grpSpPr bwMode="auto">
          <a:xfrm>
            <a:off x="134938" y="209550"/>
            <a:ext cx="2808287" cy="844550"/>
            <a:chOff x="85" y="132"/>
            <a:chExt cx="1769" cy="532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13AFAE55-D4C0-4866-BFDA-B52240D0B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93" y="132"/>
              <a:ext cx="1761" cy="427"/>
            </a:xfrm>
            <a:custGeom>
              <a:avLst/>
              <a:gdLst>
                <a:gd name="T0" fmla="*/ 23 w 1761"/>
                <a:gd name="T1" fmla="*/ 6 h 427"/>
                <a:gd name="T2" fmla="*/ 37 w 1761"/>
                <a:gd name="T3" fmla="*/ 0 h 427"/>
                <a:gd name="T4" fmla="*/ 1706 w 1761"/>
                <a:gd name="T5" fmla="*/ 0 h 427"/>
                <a:gd name="T6" fmla="*/ 1725 w 1761"/>
                <a:gd name="T7" fmla="*/ 4 h 427"/>
                <a:gd name="T8" fmla="*/ 1739 w 1761"/>
                <a:gd name="T9" fmla="*/ 15 h 427"/>
                <a:gd name="T10" fmla="*/ 1751 w 1761"/>
                <a:gd name="T11" fmla="*/ 42 h 427"/>
                <a:gd name="T12" fmla="*/ 1758 w 1761"/>
                <a:gd name="T13" fmla="*/ 74 h 427"/>
                <a:gd name="T14" fmla="*/ 1760 w 1761"/>
                <a:gd name="T15" fmla="*/ 110 h 427"/>
                <a:gd name="T16" fmla="*/ 1760 w 1761"/>
                <a:gd name="T17" fmla="*/ 426 h 427"/>
                <a:gd name="T18" fmla="*/ 66 w 1761"/>
                <a:gd name="T19" fmla="*/ 426 h 427"/>
                <a:gd name="T20" fmla="*/ 0 w 1761"/>
                <a:gd name="T21" fmla="*/ 426 h 427"/>
                <a:gd name="T22" fmla="*/ 0 w 1761"/>
                <a:gd name="T23" fmla="*/ 132 h 427"/>
                <a:gd name="T24" fmla="*/ 0 w 1761"/>
                <a:gd name="T25" fmla="*/ 89 h 427"/>
                <a:gd name="T26" fmla="*/ 7 w 1761"/>
                <a:gd name="T27" fmla="*/ 47 h 427"/>
                <a:gd name="T28" fmla="*/ 13 w 1761"/>
                <a:gd name="T29" fmla="*/ 25 h 427"/>
                <a:gd name="T30" fmla="*/ 23 w 1761"/>
                <a:gd name="T31" fmla="*/ 6 h 42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761" h="427">
                  <a:moveTo>
                    <a:pt x="23" y="6"/>
                  </a:moveTo>
                  <a:lnTo>
                    <a:pt x="37" y="0"/>
                  </a:lnTo>
                  <a:lnTo>
                    <a:pt x="1706" y="0"/>
                  </a:lnTo>
                  <a:lnTo>
                    <a:pt x="1725" y="4"/>
                  </a:lnTo>
                  <a:lnTo>
                    <a:pt x="1739" y="15"/>
                  </a:lnTo>
                  <a:lnTo>
                    <a:pt x="1751" y="42"/>
                  </a:lnTo>
                  <a:lnTo>
                    <a:pt x="1758" y="74"/>
                  </a:lnTo>
                  <a:lnTo>
                    <a:pt x="1760" y="110"/>
                  </a:lnTo>
                  <a:lnTo>
                    <a:pt x="1760" y="426"/>
                  </a:lnTo>
                  <a:lnTo>
                    <a:pt x="66" y="426"/>
                  </a:lnTo>
                  <a:lnTo>
                    <a:pt x="0" y="426"/>
                  </a:lnTo>
                  <a:lnTo>
                    <a:pt x="0" y="132"/>
                  </a:lnTo>
                  <a:lnTo>
                    <a:pt x="0" y="89"/>
                  </a:lnTo>
                  <a:lnTo>
                    <a:pt x="7" y="47"/>
                  </a:lnTo>
                  <a:lnTo>
                    <a:pt x="13" y="25"/>
                  </a:lnTo>
                  <a:lnTo>
                    <a:pt x="23" y="6"/>
                  </a:lnTo>
                </a:path>
              </a:pathLst>
            </a:custGeom>
            <a:gradFill rotWithShape="0">
              <a:gsLst>
                <a:gs pos="0">
                  <a:srgbClr val="00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4CAB9A79-E8D3-4C0D-A0BD-176C6C78B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" y="412"/>
              <a:ext cx="1761" cy="185"/>
            </a:xfrm>
            <a:custGeom>
              <a:avLst/>
              <a:gdLst>
                <a:gd name="T0" fmla="*/ 85 w 1761"/>
                <a:gd name="T1" fmla="*/ 63 h 185"/>
                <a:gd name="T2" fmla="*/ 138 w 1761"/>
                <a:gd name="T3" fmla="*/ 63 h 185"/>
                <a:gd name="T4" fmla="*/ 180 w 1761"/>
                <a:gd name="T5" fmla="*/ 95 h 185"/>
                <a:gd name="T6" fmla="*/ 248 w 1761"/>
                <a:gd name="T7" fmla="*/ 76 h 185"/>
                <a:gd name="T8" fmla="*/ 325 w 1761"/>
                <a:gd name="T9" fmla="*/ 67 h 185"/>
                <a:gd name="T10" fmla="*/ 379 w 1761"/>
                <a:gd name="T11" fmla="*/ 86 h 185"/>
                <a:gd name="T12" fmla="*/ 438 w 1761"/>
                <a:gd name="T13" fmla="*/ 76 h 185"/>
                <a:gd name="T14" fmla="*/ 532 w 1761"/>
                <a:gd name="T15" fmla="*/ 82 h 185"/>
                <a:gd name="T16" fmla="*/ 592 w 1761"/>
                <a:gd name="T17" fmla="*/ 95 h 185"/>
                <a:gd name="T18" fmla="*/ 663 w 1761"/>
                <a:gd name="T19" fmla="*/ 57 h 185"/>
                <a:gd name="T20" fmla="*/ 716 w 1761"/>
                <a:gd name="T21" fmla="*/ 90 h 185"/>
                <a:gd name="T22" fmla="*/ 787 w 1761"/>
                <a:gd name="T23" fmla="*/ 85 h 185"/>
                <a:gd name="T24" fmla="*/ 824 w 1761"/>
                <a:gd name="T25" fmla="*/ 90 h 185"/>
                <a:gd name="T26" fmla="*/ 857 w 1761"/>
                <a:gd name="T27" fmla="*/ 57 h 185"/>
                <a:gd name="T28" fmla="*/ 899 w 1761"/>
                <a:gd name="T29" fmla="*/ 34 h 185"/>
                <a:gd name="T30" fmla="*/ 949 w 1761"/>
                <a:gd name="T31" fmla="*/ 31 h 185"/>
                <a:gd name="T32" fmla="*/ 991 w 1761"/>
                <a:gd name="T33" fmla="*/ 22 h 185"/>
                <a:gd name="T34" fmla="*/ 1030 w 1761"/>
                <a:gd name="T35" fmla="*/ 48 h 185"/>
                <a:gd name="T36" fmla="*/ 1071 w 1761"/>
                <a:gd name="T37" fmla="*/ 67 h 185"/>
                <a:gd name="T38" fmla="*/ 1138 w 1761"/>
                <a:gd name="T39" fmla="*/ 53 h 185"/>
                <a:gd name="T40" fmla="*/ 1168 w 1761"/>
                <a:gd name="T41" fmla="*/ 89 h 185"/>
                <a:gd name="T42" fmla="*/ 1215 w 1761"/>
                <a:gd name="T43" fmla="*/ 95 h 185"/>
                <a:gd name="T44" fmla="*/ 1293 w 1761"/>
                <a:gd name="T45" fmla="*/ 95 h 185"/>
                <a:gd name="T46" fmla="*/ 1340 w 1761"/>
                <a:gd name="T47" fmla="*/ 79 h 185"/>
                <a:gd name="T48" fmla="*/ 1376 w 1761"/>
                <a:gd name="T49" fmla="*/ 86 h 185"/>
                <a:gd name="T50" fmla="*/ 1418 w 1761"/>
                <a:gd name="T51" fmla="*/ 57 h 185"/>
                <a:gd name="T52" fmla="*/ 1478 w 1761"/>
                <a:gd name="T53" fmla="*/ 53 h 185"/>
                <a:gd name="T54" fmla="*/ 1528 w 1761"/>
                <a:gd name="T55" fmla="*/ 22 h 185"/>
                <a:gd name="T56" fmla="*/ 1567 w 1761"/>
                <a:gd name="T57" fmla="*/ 15 h 185"/>
                <a:gd name="T58" fmla="*/ 1617 w 1761"/>
                <a:gd name="T59" fmla="*/ 27 h 185"/>
                <a:gd name="T60" fmla="*/ 1661 w 1761"/>
                <a:gd name="T61" fmla="*/ 1 h 185"/>
                <a:gd name="T62" fmla="*/ 1703 w 1761"/>
                <a:gd name="T63" fmla="*/ 48 h 185"/>
                <a:gd name="T64" fmla="*/ 1750 w 1761"/>
                <a:gd name="T65" fmla="*/ 24 h 185"/>
                <a:gd name="T66" fmla="*/ 1760 w 1761"/>
                <a:gd name="T67" fmla="*/ 184 h 185"/>
                <a:gd name="T68" fmla="*/ 727 w 1761"/>
                <a:gd name="T69" fmla="*/ 149 h 185"/>
                <a:gd name="T70" fmla="*/ 0 w 1761"/>
                <a:gd name="T71" fmla="*/ 29 h 185"/>
                <a:gd name="T72" fmla="*/ 26 w 1761"/>
                <a:gd name="T73" fmla="*/ 50 h 185"/>
                <a:gd name="T74" fmla="*/ 61 w 1761"/>
                <a:gd name="T75" fmla="*/ 57 h 18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61" h="185">
                  <a:moveTo>
                    <a:pt x="61" y="57"/>
                  </a:moveTo>
                  <a:lnTo>
                    <a:pt x="85" y="63"/>
                  </a:lnTo>
                  <a:lnTo>
                    <a:pt x="112" y="57"/>
                  </a:lnTo>
                  <a:lnTo>
                    <a:pt x="138" y="63"/>
                  </a:lnTo>
                  <a:lnTo>
                    <a:pt x="158" y="81"/>
                  </a:lnTo>
                  <a:lnTo>
                    <a:pt x="180" y="95"/>
                  </a:lnTo>
                  <a:lnTo>
                    <a:pt x="217" y="82"/>
                  </a:lnTo>
                  <a:lnTo>
                    <a:pt x="248" y="76"/>
                  </a:lnTo>
                  <a:lnTo>
                    <a:pt x="293" y="76"/>
                  </a:lnTo>
                  <a:lnTo>
                    <a:pt x="325" y="67"/>
                  </a:lnTo>
                  <a:lnTo>
                    <a:pt x="354" y="76"/>
                  </a:lnTo>
                  <a:lnTo>
                    <a:pt x="379" y="86"/>
                  </a:lnTo>
                  <a:lnTo>
                    <a:pt x="402" y="89"/>
                  </a:lnTo>
                  <a:lnTo>
                    <a:pt x="438" y="76"/>
                  </a:lnTo>
                  <a:lnTo>
                    <a:pt x="477" y="76"/>
                  </a:lnTo>
                  <a:lnTo>
                    <a:pt x="532" y="82"/>
                  </a:lnTo>
                  <a:lnTo>
                    <a:pt x="555" y="99"/>
                  </a:lnTo>
                  <a:lnTo>
                    <a:pt x="592" y="95"/>
                  </a:lnTo>
                  <a:lnTo>
                    <a:pt x="629" y="67"/>
                  </a:lnTo>
                  <a:lnTo>
                    <a:pt x="663" y="57"/>
                  </a:lnTo>
                  <a:lnTo>
                    <a:pt x="687" y="67"/>
                  </a:lnTo>
                  <a:lnTo>
                    <a:pt x="716" y="90"/>
                  </a:lnTo>
                  <a:lnTo>
                    <a:pt x="750" y="100"/>
                  </a:lnTo>
                  <a:lnTo>
                    <a:pt x="787" y="85"/>
                  </a:lnTo>
                  <a:lnTo>
                    <a:pt x="805" y="79"/>
                  </a:lnTo>
                  <a:lnTo>
                    <a:pt x="824" y="90"/>
                  </a:lnTo>
                  <a:lnTo>
                    <a:pt x="840" y="76"/>
                  </a:lnTo>
                  <a:lnTo>
                    <a:pt x="857" y="57"/>
                  </a:lnTo>
                  <a:lnTo>
                    <a:pt x="877" y="39"/>
                  </a:lnTo>
                  <a:lnTo>
                    <a:pt x="899" y="34"/>
                  </a:lnTo>
                  <a:lnTo>
                    <a:pt x="924" y="39"/>
                  </a:lnTo>
                  <a:lnTo>
                    <a:pt x="949" y="31"/>
                  </a:lnTo>
                  <a:lnTo>
                    <a:pt x="975" y="22"/>
                  </a:lnTo>
                  <a:lnTo>
                    <a:pt x="991" y="22"/>
                  </a:lnTo>
                  <a:lnTo>
                    <a:pt x="1006" y="25"/>
                  </a:lnTo>
                  <a:lnTo>
                    <a:pt x="1030" y="48"/>
                  </a:lnTo>
                  <a:lnTo>
                    <a:pt x="1052" y="44"/>
                  </a:lnTo>
                  <a:lnTo>
                    <a:pt x="1071" y="67"/>
                  </a:lnTo>
                  <a:lnTo>
                    <a:pt x="1107" y="67"/>
                  </a:lnTo>
                  <a:lnTo>
                    <a:pt x="1138" y="53"/>
                  </a:lnTo>
                  <a:lnTo>
                    <a:pt x="1153" y="71"/>
                  </a:lnTo>
                  <a:lnTo>
                    <a:pt x="1168" y="89"/>
                  </a:lnTo>
                  <a:lnTo>
                    <a:pt x="1190" y="84"/>
                  </a:lnTo>
                  <a:lnTo>
                    <a:pt x="1215" y="95"/>
                  </a:lnTo>
                  <a:lnTo>
                    <a:pt x="1242" y="85"/>
                  </a:lnTo>
                  <a:lnTo>
                    <a:pt x="1293" y="95"/>
                  </a:lnTo>
                  <a:lnTo>
                    <a:pt x="1315" y="104"/>
                  </a:lnTo>
                  <a:lnTo>
                    <a:pt x="1340" y="79"/>
                  </a:lnTo>
                  <a:lnTo>
                    <a:pt x="1357" y="77"/>
                  </a:lnTo>
                  <a:lnTo>
                    <a:pt x="1376" y="86"/>
                  </a:lnTo>
                  <a:lnTo>
                    <a:pt x="1394" y="82"/>
                  </a:lnTo>
                  <a:lnTo>
                    <a:pt x="1418" y="57"/>
                  </a:lnTo>
                  <a:lnTo>
                    <a:pt x="1458" y="50"/>
                  </a:lnTo>
                  <a:lnTo>
                    <a:pt x="1478" y="53"/>
                  </a:lnTo>
                  <a:lnTo>
                    <a:pt x="1498" y="53"/>
                  </a:lnTo>
                  <a:lnTo>
                    <a:pt x="1528" y="22"/>
                  </a:lnTo>
                  <a:lnTo>
                    <a:pt x="1545" y="10"/>
                  </a:lnTo>
                  <a:lnTo>
                    <a:pt x="1567" y="15"/>
                  </a:lnTo>
                  <a:lnTo>
                    <a:pt x="1592" y="48"/>
                  </a:lnTo>
                  <a:lnTo>
                    <a:pt x="1617" y="27"/>
                  </a:lnTo>
                  <a:lnTo>
                    <a:pt x="1641" y="0"/>
                  </a:lnTo>
                  <a:lnTo>
                    <a:pt x="1661" y="1"/>
                  </a:lnTo>
                  <a:lnTo>
                    <a:pt x="1685" y="57"/>
                  </a:lnTo>
                  <a:lnTo>
                    <a:pt x="1703" y="48"/>
                  </a:lnTo>
                  <a:lnTo>
                    <a:pt x="1729" y="25"/>
                  </a:lnTo>
                  <a:lnTo>
                    <a:pt x="1750" y="24"/>
                  </a:lnTo>
                  <a:lnTo>
                    <a:pt x="1760" y="43"/>
                  </a:lnTo>
                  <a:lnTo>
                    <a:pt x="1760" y="184"/>
                  </a:lnTo>
                  <a:lnTo>
                    <a:pt x="740" y="144"/>
                  </a:lnTo>
                  <a:lnTo>
                    <a:pt x="727" y="149"/>
                  </a:lnTo>
                  <a:lnTo>
                    <a:pt x="0" y="133"/>
                  </a:lnTo>
                  <a:lnTo>
                    <a:pt x="0" y="29"/>
                  </a:lnTo>
                  <a:lnTo>
                    <a:pt x="10" y="44"/>
                  </a:lnTo>
                  <a:lnTo>
                    <a:pt x="26" y="50"/>
                  </a:lnTo>
                  <a:lnTo>
                    <a:pt x="46" y="51"/>
                  </a:lnTo>
                  <a:lnTo>
                    <a:pt x="61" y="57"/>
                  </a:lnTo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8DE659F0-A08E-46A6-B4DB-E8D4DEBCB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" y="476"/>
              <a:ext cx="1761" cy="188"/>
            </a:xfrm>
            <a:custGeom>
              <a:avLst/>
              <a:gdLst>
                <a:gd name="T0" fmla="*/ 37 w 1761"/>
                <a:gd name="T1" fmla="*/ 185 h 188"/>
                <a:gd name="T2" fmla="*/ 1706 w 1761"/>
                <a:gd name="T3" fmla="*/ 187 h 188"/>
                <a:gd name="T4" fmla="*/ 1739 w 1761"/>
                <a:gd name="T5" fmla="*/ 181 h 188"/>
                <a:gd name="T6" fmla="*/ 1758 w 1761"/>
                <a:gd name="T7" fmla="*/ 158 h 188"/>
                <a:gd name="T8" fmla="*/ 1760 w 1761"/>
                <a:gd name="T9" fmla="*/ 22 h 188"/>
                <a:gd name="T10" fmla="*/ 1736 w 1761"/>
                <a:gd name="T11" fmla="*/ 6 h 188"/>
                <a:gd name="T12" fmla="*/ 1723 w 1761"/>
                <a:gd name="T13" fmla="*/ 51 h 188"/>
                <a:gd name="T14" fmla="*/ 1706 w 1761"/>
                <a:gd name="T15" fmla="*/ 47 h 188"/>
                <a:gd name="T16" fmla="*/ 1671 w 1761"/>
                <a:gd name="T17" fmla="*/ 25 h 188"/>
                <a:gd name="T18" fmla="*/ 1625 w 1761"/>
                <a:gd name="T19" fmla="*/ 32 h 188"/>
                <a:gd name="T20" fmla="*/ 1588 w 1761"/>
                <a:gd name="T21" fmla="*/ 37 h 188"/>
                <a:gd name="T22" fmla="*/ 1554 w 1761"/>
                <a:gd name="T23" fmla="*/ 25 h 188"/>
                <a:gd name="T24" fmla="*/ 1520 w 1761"/>
                <a:gd name="T25" fmla="*/ 40 h 188"/>
                <a:gd name="T26" fmla="*/ 1498 w 1761"/>
                <a:gd name="T27" fmla="*/ 49 h 188"/>
                <a:gd name="T28" fmla="*/ 1445 w 1761"/>
                <a:gd name="T29" fmla="*/ 43 h 188"/>
                <a:gd name="T30" fmla="*/ 1396 w 1761"/>
                <a:gd name="T31" fmla="*/ 36 h 188"/>
                <a:gd name="T32" fmla="*/ 1337 w 1761"/>
                <a:gd name="T33" fmla="*/ 82 h 188"/>
                <a:gd name="T34" fmla="*/ 1293 w 1761"/>
                <a:gd name="T35" fmla="*/ 58 h 188"/>
                <a:gd name="T36" fmla="*/ 1240 w 1761"/>
                <a:gd name="T37" fmla="*/ 56 h 188"/>
                <a:gd name="T38" fmla="*/ 1153 w 1761"/>
                <a:gd name="T39" fmla="*/ 55 h 188"/>
                <a:gd name="T40" fmla="*/ 1112 w 1761"/>
                <a:gd name="T41" fmla="*/ 49 h 188"/>
                <a:gd name="T42" fmla="*/ 1079 w 1761"/>
                <a:gd name="T43" fmla="*/ 36 h 188"/>
                <a:gd name="T44" fmla="*/ 1006 w 1761"/>
                <a:gd name="T45" fmla="*/ 65 h 188"/>
                <a:gd name="T46" fmla="*/ 943 w 1761"/>
                <a:gd name="T47" fmla="*/ 50 h 188"/>
                <a:gd name="T48" fmla="*/ 866 w 1761"/>
                <a:gd name="T49" fmla="*/ 58 h 188"/>
                <a:gd name="T50" fmla="*/ 804 w 1761"/>
                <a:gd name="T51" fmla="*/ 58 h 188"/>
                <a:gd name="T52" fmla="*/ 730 w 1761"/>
                <a:gd name="T53" fmla="*/ 78 h 188"/>
                <a:gd name="T54" fmla="*/ 652 w 1761"/>
                <a:gd name="T55" fmla="*/ 68 h 188"/>
                <a:gd name="T56" fmla="*/ 563 w 1761"/>
                <a:gd name="T57" fmla="*/ 70 h 188"/>
                <a:gd name="T58" fmla="*/ 468 w 1761"/>
                <a:gd name="T59" fmla="*/ 49 h 188"/>
                <a:gd name="T60" fmla="*/ 369 w 1761"/>
                <a:gd name="T61" fmla="*/ 35 h 188"/>
                <a:gd name="T62" fmla="*/ 301 w 1761"/>
                <a:gd name="T63" fmla="*/ 53 h 188"/>
                <a:gd name="T64" fmla="*/ 262 w 1761"/>
                <a:gd name="T65" fmla="*/ 47 h 188"/>
                <a:gd name="T66" fmla="*/ 205 w 1761"/>
                <a:gd name="T67" fmla="*/ 55 h 188"/>
                <a:gd name="T68" fmla="*/ 143 w 1761"/>
                <a:gd name="T69" fmla="*/ 53 h 188"/>
                <a:gd name="T70" fmla="*/ 80 w 1761"/>
                <a:gd name="T71" fmla="*/ 65 h 188"/>
                <a:gd name="T72" fmla="*/ 16 w 1761"/>
                <a:gd name="T73" fmla="*/ 56 h 188"/>
                <a:gd name="T74" fmla="*/ 2 w 1761"/>
                <a:gd name="T75" fmla="*/ 111 h 188"/>
                <a:gd name="T76" fmla="*/ 13 w 1761"/>
                <a:gd name="T77" fmla="*/ 175 h 18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761" h="188">
                  <a:moveTo>
                    <a:pt x="23" y="182"/>
                  </a:moveTo>
                  <a:lnTo>
                    <a:pt x="37" y="185"/>
                  </a:lnTo>
                  <a:lnTo>
                    <a:pt x="54" y="187"/>
                  </a:lnTo>
                  <a:lnTo>
                    <a:pt x="1706" y="187"/>
                  </a:lnTo>
                  <a:lnTo>
                    <a:pt x="1725" y="184"/>
                  </a:lnTo>
                  <a:lnTo>
                    <a:pt x="1739" y="181"/>
                  </a:lnTo>
                  <a:lnTo>
                    <a:pt x="1751" y="170"/>
                  </a:lnTo>
                  <a:lnTo>
                    <a:pt x="1758" y="158"/>
                  </a:lnTo>
                  <a:lnTo>
                    <a:pt x="1760" y="143"/>
                  </a:lnTo>
                  <a:lnTo>
                    <a:pt x="1760" y="22"/>
                  </a:lnTo>
                  <a:lnTo>
                    <a:pt x="1745" y="0"/>
                  </a:lnTo>
                  <a:lnTo>
                    <a:pt x="1736" y="6"/>
                  </a:lnTo>
                  <a:lnTo>
                    <a:pt x="1729" y="27"/>
                  </a:lnTo>
                  <a:lnTo>
                    <a:pt x="1723" y="51"/>
                  </a:lnTo>
                  <a:lnTo>
                    <a:pt x="1716" y="49"/>
                  </a:lnTo>
                  <a:lnTo>
                    <a:pt x="1706" y="47"/>
                  </a:lnTo>
                  <a:lnTo>
                    <a:pt x="1685" y="35"/>
                  </a:lnTo>
                  <a:lnTo>
                    <a:pt x="1671" y="25"/>
                  </a:lnTo>
                  <a:lnTo>
                    <a:pt x="1649" y="22"/>
                  </a:lnTo>
                  <a:lnTo>
                    <a:pt x="1625" y="32"/>
                  </a:lnTo>
                  <a:lnTo>
                    <a:pt x="1603" y="49"/>
                  </a:lnTo>
                  <a:lnTo>
                    <a:pt x="1588" y="37"/>
                  </a:lnTo>
                  <a:lnTo>
                    <a:pt x="1574" y="35"/>
                  </a:lnTo>
                  <a:lnTo>
                    <a:pt x="1554" y="25"/>
                  </a:lnTo>
                  <a:lnTo>
                    <a:pt x="1534" y="28"/>
                  </a:lnTo>
                  <a:lnTo>
                    <a:pt x="1520" y="40"/>
                  </a:lnTo>
                  <a:lnTo>
                    <a:pt x="1514" y="56"/>
                  </a:lnTo>
                  <a:lnTo>
                    <a:pt x="1498" y="49"/>
                  </a:lnTo>
                  <a:lnTo>
                    <a:pt x="1475" y="49"/>
                  </a:lnTo>
                  <a:lnTo>
                    <a:pt x="1445" y="43"/>
                  </a:lnTo>
                  <a:lnTo>
                    <a:pt x="1419" y="56"/>
                  </a:lnTo>
                  <a:lnTo>
                    <a:pt x="1396" y="36"/>
                  </a:lnTo>
                  <a:lnTo>
                    <a:pt x="1366" y="49"/>
                  </a:lnTo>
                  <a:lnTo>
                    <a:pt x="1337" y="82"/>
                  </a:lnTo>
                  <a:lnTo>
                    <a:pt x="1314" y="70"/>
                  </a:lnTo>
                  <a:lnTo>
                    <a:pt x="1293" y="58"/>
                  </a:lnTo>
                  <a:lnTo>
                    <a:pt x="1270" y="51"/>
                  </a:lnTo>
                  <a:lnTo>
                    <a:pt x="1240" y="56"/>
                  </a:lnTo>
                  <a:lnTo>
                    <a:pt x="1194" y="66"/>
                  </a:lnTo>
                  <a:lnTo>
                    <a:pt x="1153" y="55"/>
                  </a:lnTo>
                  <a:lnTo>
                    <a:pt x="1135" y="60"/>
                  </a:lnTo>
                  <a:lnTo>
                    <a:pt x="1112" y="49"/>
                  </a:lnTo>
                  <a:lnTo>
                    <a:pt x="1097" y="38"/>
                  </a:lnTo>
                  <a:lnTo>
                    <a:pt x="1079" y="36"/>
                  </a:lnTo>
                  <a:lnTo>
                    <a:pt x="1047" y="43"/>
                  </a:lnTo>
                  <a:lnTo>
                    <a:pt x="1006" y="65"/>
                  </a:lnTo>
                  <a:lnTo>
                    <a:pt x="972" y="45"/>
                  </a:lnTo>
                  <a:lnTo>
                    <a:pt x="943" y="50"/>
                  </a:lnTo>
                  <a:lnTo>
                    <a:pt x="916" y="78"/>
                  </a:lnTo>
                  <a:lnTo>
                    <a:pt x="866" y="58"/>
                  </a:lnTo>
                  <a:lnTo>
                    <a:pt x="829" y="68"/>
                  </a:lnTo>
                  <a:lnTo>
                    <a:pt x="804" y="58"/>
                  </a:lnTo>
                  <a:lnTo>
                    <a:pt x="767" y="63"/>
                  </a:lnTo>
                  <a:lnTo>
                    <a:pt x="730" y="78"/>
                  </a:lnTo>
                  <a:lnTo>
                    <a:pt x="704" y="73"/>
                  </a:lnTo>
                  <a:lnTo>
                    <a:pt x="652" y="68"/>
                  </a:lnTo>
                  <a:lnTo>
                    <a:pt x="619" y="78"/>
                  </a:lnTo>
                  <a:lnTo>
                    <a:pt x="563" y="70"/>
                  </a:lnTo>
                  <a:lnTo>
                    <a:pt x="517" y="63"/>
                  </a:lnTo>
                  <a:lnTo>
                    <a:pt x="468" y="49"/>
                  </a:lnTo>
                  <a:lnTo>
                    <a:pt x="422" y="63"/>
                  </a:lnTo>
                  <a:lnTo>
                    <a:pt x="369" y="35"/>
                  </a:lnTo>
                  <a:lnTo>
                    <a:pt x="329" y="36"/>
                  </a:lnTo>
                  <a:lnTo>
                    <a:pt x="301" y="53"/>
                  </a:lnTo>
                  <a:lnTo>
                    <a:pt x="284" y="39"/>
                  </a:lnTo>
                  <a:lnTo>
                    <a:pt x="262" y="47"/>
                  </a:lnTo>
                  <a:lnTo>
                    <a:pt x="233" y="49"/>
                  </a:lnTo>
                  <a:lnTo>
                    <a:pt x="205" y="55"/>
                  </a:lnTo>
                  <a:lnTo>
                    <a:pt x="171" y="66"/>
                  </a:lnTo>
                  <a:lnTo>
                    <a:pt x="143" y="53"/>
                  </a:lnTo>
                  <a:lnTo>
                    <a:pt x="116" y="59"/>
                  </a:lnTo>
                  <a:lnTo>
                    <a:pt x="80" y="65"/>
                  </a:lnTo>
                  <a:lnTo>
                    <a:pt x="58" y="59"/>
                  </a:lnTo>
                  <a:lnTo>
                    <a:pt x="16" y="56"/>
                  </a:lnTo>
                  <a:lnTo>
                    <a:pt x="0" y="70"/>
                  </a:lnTo>
                  <a:lnTo>
                    <a:pt x="2" y="111"/>
                  </a:lnTo>
                  <a:lnTo>
                    <a:pt x="4" y="146"/>
                  </a:lnTo>
                  <a:lnTo>
                    <a:pt x="13" y="175"/>
                  </a:lnTo>
                  <a:lnTo>
                    <a:pt x="23" y="182"/>
                  </a:lnTo>
                </a:path>
              </a:pathLst>
            </a:custGeom>
            <a:gradFill rotWithShape="0">
              <a:gsLst>
                <a:gs pos="0">
                  <a:srgbClr val="CC6600"/>
                </a:gs>
                <a:gs pos="100000">
                  <a:srgbClr val="00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C8B05421-76B3-474D-B1BA-8CB47379A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95" y="151"/>
              <a:ext cx="1733" cy="245"/>
            </a:xfrm>
            <a:custGeom>
              <a:avLst/>
              <a:gdLst>
                <a:gd name="T0" fmla="*/ 0 w 1733"/>
                <a:gd name="T1" fmla="*/ 185 h 245"/>
                <a:gd name="T2" fmla="*/ 4 w 1733"/>
                <a:gd name="T3" fmla="*/ 196 h 245"/>
                <a:gd name="T4" fmla="*/ 7 w 1733"/>
                <a:gd name="T5" fmla="*/ 88 h 245"/>
                <a:gd name="T6" fmla="*/ 22 w 1733"/>
                <a:gd name="T7" fmla="*/ 44 h 245"/>
                <a:gd name="T8" fmla="*/ 82 w 1733"/>
                <a:gd name="T9" fmla="*/ 39 h 245"/>
                <a:gd name="T10" fmla="*/ 198 w 1733"/>
                <a:gd name="T11" fmla="*/ 45 h 245"/>
                <a:gd name="T12" fmla="*/ 308 w 1733"/>
                <a:gd name="T13" fmla="*/ 42 h 245"/>
                <a:gd name="T14" fmla="*/ 437 w 1733"/>
                <a:gd name="T15" fmla="*/ 45 h 245"/>
                <a:gd name="T16" fmla="*/ 525 w 1733"/>
                <a:gd name="T17" fmla="*/ 39 h 245"/>
                <a:gd name="T18" fmla="*/ 598 w 1733"/>
                <a:gd name="T19" fmla="*/ 39 h 245"/>
                <a:gd name="T20" fmla="*/ 708 w 1733"/>
                <a:gd name="T21" fmla="*/ 51 h 245"/>
                <a:gd name="T22" fmla="*/ 788 w 1733"/>
                <a:gd name="T23" fmla="*/ 53 h 245"/>
                <a:gd name="T24" fmla="*/ 878 w 1733"/>
                <a:gd name="T25" fmla="*/ 45 h 245"/>
                <a:gd name="T26" fmla="*/ 986 w 1733"/>
                <a:gd name="T27" fmla="*/ 61 h 245"/>
                <a:gd name="T28" fmla="*/ 1071 w 1733"/>
                <a:gd name="T29" fmla="*/ 57 h 245"/>
                <a:gd name="T30" fmla="*/ 1150 w 1733"/>
                <a:gd name="T31" fmla="*/ 49 h 245"/>
                <a:gd name="T32" fmla="*/ 1241 w 1733"/>
                <a:gd name="T33" fmla="*/ 54 h 245"/>
                <a:gd name="T34" fmla="*/ 1319 w 1733"/>
                <a:gd name="T35" fmla="*/ 49 h 245"/>
                <a:gd name="T36" fmla="*/ 1395 w 1733"/>
                <a:gd name="T37" fmla="*/ 44 h 245"/>
                <a:gd name="T38" fmla="*/ 1449 w 1733"/>
                <a:gd name="T39" fmla="*/ 48 h 245"/>
                <a:gd name="T40" fmla="*/ 1557 w 1733"/>
                <a:gd name="T41" fmla="*/ 39 h 245"/>
                <a:gd name="T42" fmla="*/ 1665 w 1733"/>
                <a:gd name="T43" fmla="*/ 51 h 245"/>
                <a:gd name="T44" fmla="*/ 1703 w 1733"/>
                <a:gd name="T45" fmla="*/ 71 h 245"/>
                <a:gd name="T46" fmla="*/ 1721 w 1733"/>
                <a:gd name="T47" fmla="*/ 104 h 245"/>
                <a:gd name="T48" fmla="*/ 1732 w 1733"/>
                <a:gd name="T49" fmla="*/ 189 h 245"/>
                <a:gd name="T50" fmla="*/ 1732 w 1733"/>
                <a:gd name="T51" fmla="*/ 63 h 245"/>
                <a:gd name="T52" fmla="*/ 1725 w 1733"/>
                <a:gd name="T53" fmla="*/ 25 h 245"/>
                <a:gd name="T54" fmla="*/ 1606 w 1733"/>
                <a:gd name="T55" fmla="*/ 9 h 245"/>
                <a:gd name="T56" fmla="*/ 1510 w 1733"/>
                <a:gd name="T57" fmla="*/ 2 h 245"/>
                <a:gd name="T58" fmla="*/ 1443 w 1733"/>
                <a:gd name="T59" fmla="*/ 5 h 245"/>
                <a:gd name="T60" fmla="*/ 1349 w 1733"/>
                <a:gd name="T61" fmla="*/ 12 h 245"/>
                <a:gd name="T62" fmla="*/ 1182 w 1733"/>
                <a:gd name="T63" fmla="*/ 9 h 245"/>
                <a:gd name="T64" fmla="*/ 1067 w 1733"/>
                <a:gd name="T65" fmla="*/ 10 h 245"/>
                <a:gd name="T66" fmla="*/ 986 w 1733"/>
                <a:gd name="T67" fmla="*/ 9 h 245"/>
                <a:gd name="T68" fmla="*/ 923 w 1733"/>
                <a:gd name="T69" fmla="*/ 6 h 245"/>
                <a:gd name="T70" fmla="*/ 813 w 1733"/>
                <a:gd name="T71" fmla="*/ 9 h 245"/>
                <a:gd name="T72" fmla="*/ 681 w 1733"/>
                <a:gd name="T73" fmla="*/ 10 h 245"/>
                <a:gd name="T74" fmla="*/ 531 w 1733"/>
                <a:gd name="T75" fmla="*/ 6 h 245"/>
                <a:gd name="T76" fmla="*/ 463 w 1733"/>
                <a:gd name="T77" fmla="*/ 4 h 245"/>
                <a:gd name="T78" fmla="*/ 351 w 1733"/>
                <a:gd name="T79" fmla="*/ 4 h 245"/>
                <a:gd name="T80" fmla="*/ 208 w 1733"/>
                <a:gd name="T81" fmla="*/ 4 h 245"/>
                <a:gd name="T82" fmla="*/ 87 w 1733"/>
                <a:gd name="T83" fmla="*/ 0 h 245"/>
                <a:gd name="T84" fmla="*/ 28 w 1733"/>
                <a:gd name="T85" fmla="*/ 2 h 245"/>
                <a:gd name="T86" fmla="*/ 4 w 1733"/>
                <a:gd name="T87" fmla="*/ 27 h 245"/>
                <a:gd name="T88" fmla="*/ 0 w 1733"/>
                <a:gd name="T89" fmla="*/ 86 h 24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733" h="245">
                  <a:moveTo>
                    <a:pt x="0" y="119"/>
                  </a:moveTo>
                  <a:lnTo>
                    <a:pt x="0" y="185"/>
                  </a:lnTo>
                  <a:lnTo>
                    <a:pt x="0" y="244"/>
                  </a:lnTo>
                  <a:lnTo>
                    <a:pt x="4" y="196"/>
                  </a:lnTo>
                  <a:lnTo>
                    <a:pt x="5" y="157"/>
                  </a:lnTo>
                  <a:lnTo>
                    <a:pt x="7" y="88"/>
                  </a:lnTo>
                  <a:lnTo>
                    <a:pt x="12" y="55"/>
                  </a:lnTo>
                  <a:lnTo>
                    <a:pt x="22" y="44"/>
                  </a:lnTo>
                  <a:lnTo>
                    <a:pt x="48" y="36"/>
                  </a:lnTo>
                  <a:lnTo>
                    <a:pt x="82" y="39"/>
                  </a:lnTo>
                  <a:lnTo>
                    <a:pt x="162" y="39"/>
                  </a:lnTo>
                  <a:lnTo>
                    <a:pt x="198" y="45"/>
                  </a:lnTo>
                  <a:lnTo>
                    <a:pt x="249" y="39"/>
                  </a:lnTo>
                  <a:lnTo>
                    <a:pt x="308" y="42"/>
                  </a:lnTo>
                  <a:lnTo>
                    <a:pt x="351" y="40"/>
                  </a:lnTo>
                  <a:lnTo>
                    <a:pt x="437" y="45"/>
                  </a:lnTo>
                  <a:lnTo>
                    <a:pt x="467" y="44"/>
                  </a:lnTo>
                  <a:lnTo>
                    <a:pt x="525" y="39"/>
                  </a:lnTo>
                  <a:lnTo>
                    <a:pt x="544" y="46"/>
                  </a:lnTo>
                  <a:lnTo>
                    <a:pt x="598" y="39"/>
                  </a:lnTo>
                  <a:lnTo>
                    <a:pt x="680" y="44"/>
                  </a:lnTo>
                  <a:lnTo>
                    <a:pt x="708" y="51"/>
                  </a:lnTo>
                  <a:lnTo>
                    <a:pt x="751" y="45"/>
                  </a:lnTo>
                  <a:lnTo>
                    <a:pt x="788" y="53"/>
                  </a:lnTo>
                  <a:lnTo>
                    <a:pt x="818" y="53"/>
                  </a:lnTo>
                  <a:lnTo>
                    <a:pt x="878" y="45"/>
                  </a:lnTo>
                  <a:lnTo>
                    <a:pt x="935" y="51"/>
                  </a:lnTo>
                  <a:lnTo>
                    <a:pt x="986" y="61"/>
                  </a:lnTo>
                  <a:lnTo>
                    <a:pt x="1002" y="63"/>
                  </a:lnTo>
                  <a:lnTo>
                    <a:pt x="1071" y="57"/>
                  </a:lnTo>
                  <a:lnTo>
                    <a:pt x="1135" y="52"/>
                  </a:lnTo>
                  <a:lnTo>
                    <a:pt x="1150" y="49"/>
                  </a:lnTo>
                  <a:lnTo>
                    <a:pt x="1174" y="51"/>
                  </a:lnTo>
                  <a:lnTo>
                    <a:pt x="1241" y="54"/>
                  </a:lnTo>
                  <a:lnTo>
                    <a:pt x="1292" y="46"/>
                  </a:lnTo>
                  <a:lnTo>
                    <a:pt x="1319" y="49"/>
                  </a:lnTo>
                  <a:lnTo>
                    <a:pt x="1360" y="51"/>
                  </a:lnTo>
                  <a:lnTo>
                    <a:pt x="1395" y="44"/>
                  </a:lnTo>
                  <a:lnTo>
                    <a:pt x="1418" y="39"/>
                  </a:lnTo>
                  <a:lnTo>
                    <a:pt x="1449" y="48"/>
                  </a:lnTo>
                  <a:lnTo>
                    <a:pt x="1514" y="52"/>
                  </a:lnTo>
                  <a:lnTo>
                    <a:pt x="1557" y="39"/>
                  </a:lnTo>
                  <a:lnTo>
                    <a:pt x="1620" y="51"/>
                  </a:lnTo>
                  <a:lnTo>
                    <a:pt x="1665" y="51"/>
                  </a:lnTo>
                  <a:lnTo>
                    <a:pt x="1688" y="51"/>
                  </a:lnTo>
                  <a:lnTo>
                    <a:pt x="1703" y="71"/>
                  </a:lnTo>
                  <a:lnTo>
                    <a:pt x="1713" y="82"/>
                  </a:lnTo>
                  <a:lnTo>
                    <a:pt x="1721" y="104"/>
                  </a:lnTo>
                  <a:lnTo>
                    <a:pt x="1727" y="140"/>
                  </a:lnTo>
                  <a:lnTo>
                    <a:pt x="1732" y="189"/>
                  </a:lnTo>
                  <a:lnTo>
                    <a:pt x="1732" y="88"/>
                  </a:lnTo>
                  <a:lnTo>
                    <a:pt x="1732" y="63"/>
                  </a:lnTo>
                  <a:lnTo>
                    <a:pt x="1729" y="46"/>
                  </a:lnTo>
                  <a:lnTo>
                    <a:pt x="1725" y="25"/>
                  </a:lnTo>
                  <a:lnTo>
                    <a:pt x="1700" y="11"/>
                  </a:lnTo>
                  <a:lnTo>
                    <a:pt x="1606" y="9"/>
                  </a:lnTo>
                  <a:lnTo>
                    <a:pt x="1584" y="2"/>
                  </a:lnTo>
                  <a:lnTo>
                    <a:pt x="1510" y="2"/>
                  </a:lnTo>
                  <a:lnTo>
                    <a:pt x="1488" y="5"/>
                  </a:lnTo>
                  <a:lnTo>
                    <a:pt x="1443" y="5"/>
                  </a:lnTo>
                  <a:lnTo>
                    <a:pt x="1410" y="3"/>
                  </a:lnTo>
                  <a:lnTo>
                    <a:pt x="1349" y="12"/>
                  </a:lnTo>
                  <a:lnTo>
                    <a:pt x="1222" y="5"/>
                  </a:lnTo>
                  <a:lnTo>
                    <a:pt x="1182" y="9"/>
                  </a:lnTo>
                  <a:lnTo>
                    <a:pt x="1112" y="15"/>
                  </a:lnTo>
                  <a:lnTo>
                    <a:pt x="1067" y="10"/>
                  </a:lnTo>
                  <a:lnTo>
                    <a:pt x="1022" y="9"/>
                  </a:lnTo>
                  <a:lnTo>
                    <a:pt x="986" y="9"/>
                  </a:lnTo>
                  <a:lnTo>
                    <a:pt x="947" y="13"/>
                  </a:lnTo>
                  <a:lnTo>
                    <a:pt x="923" y="6"/>
                  </a:lnTo>
                  <a:lnTo>
                    <a:pt x="839" y="9"/>
                  </a:lnTo>
                  <a:lnTo>
                    <a:pt x="813" y="9"/>
                  </a:lnTo>
                  <a:lnTo>
                    <a:pt x="769" y="6"/>
                  </a:lnTo>
                  <a:lnTo>
                    <a:pt x="681" y="10"/>
                  </a:lnTo>
                  <a:lnTo>
                    <a:pt x="603" y="6"/>
                  </a:lnTo>
                  <a:lnTo>
                    <a:pt x="531" y="6"/>
                  </a:lnTo>
                  <a:lnTo>
                    <a:pt x="496" y="9"/>
                  </a:lnTo>
                  <a:lnTo>
                    <a:pt x="463" y="4"/>
                  </a:lnTo>
                  <a:lnTo>
                    <a:pt x="435" y="4"/>
                  </a:lnTo>
                  <a:lnTo>
                    <a:pt x="351" y="4"/>
                  </a:lnTo>
                  <a:lnTo>
                    <a:pt x="253" y="6"/>
                  </a:lnTo>
                  <a:lnTo>
                    <a:pt x="208" y="4"/>
                  </a:lnTo>
                  <a:lnTo>
                    <a:pt x="155" y="6"/>
                  </a:lnTo>
                  <a:lnTo>
                    <a:pt x="87" y="0"/>
                  </a:lnTo>
                  <a:lnTo>
                    <a:pt x="45" y="0"/>
                  </a:lnTo>
                  <a:lnTo>
                    <a:pt x="28" y="2"/>
                  </a:lnTo>
                  <a:lnTo>
                    <a:pt x="15" y="9"/>
                  </a:lnTo>
                  <a:lnTo>
                    <a:pt x="4" y="27"/>
                  </a:lnTo>
                  <a:lnTo>
                    <a:pt x="0" y="56"/>
                  </a:lnTo>
                  <a:lnTo>
                    <a:pt x="0" y="86"/>
                  </a:lnTo>
                  <a:lnTo>
                    <a:pt x="0" y="11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D284ABBC-AF80-4FB8-82CC-2BD917397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" y="539"/>
              <a:ext cx="1733" cy="100"/>
            </a:xfrm>
            <a:custGeom>
              <a:avLst/>
              <a:gdLst>
                <a:gd name="T0" fmla="*/ 0 w 1733"/>
                <a:gd name="T1" fmla="*/ 24 h 100"/>
                <a:gd name="T2" fmla="*/ 4 w 1733"/>
                <a:gd name="T3" fmla="*/ 19 h 100"/>
                <a:gd name="T4" fmla="*/ 6 w 1733"/>
                <a:gd name="T5" fmla="*/ 63 h 100"/>
                <a:gd name="T6" fmla="*/ 22 w 1733"/>
                <a:gd name="T7" fmla="*/ 80 h 100"/>
                <a:gd name="T8" fmla="*/ 48 w 1733"/>
                <a:gd name="T9" fmla="*/ 76 h 100"/>
                <a:gd name="T10" fmla="*/ 90 w 1733"/>
                <a:gd name="T11" fmla="*/ 76 h 100"/>
                <a:gd name="T12" fmla="*/ 132 w 1733"/>
                <a:gd name="T13" fmla="*/ 78 h 100"/>
                <a:gd name="T14" fmla="*/ 156 w 1733"/>
                <a:gd name="T15" fmla="*/ 80 h 100"/>
                <a:gd name="T16" fmla="*/ 202 w 1733"/>
                <a:gd name="T17" fmla="*/ 75 h 100"/>
                <a:gd name="T18" fmla="*/ 266 w 1733"/>
                <a:gd name="T19" fmla="*/ 80 h 100"/>
                <a:gd name="T20" fmla="*/ 336 w 1733"/>
                <a:gd name="T21" fmla="*/ 79 h 100"/>
                <a:gd name="T22" fmla="*/ 390 w 1733"/>
                <a:gd name="T23" fmla="*/ 82 h 100"/>
                <a:gd name="T24" fmla="*/ 421 w 1733"/>
                <a:gd name="T25" fmla="*/ 81 h 100"/>
                <a:gd name="T26" fmla="*/ 525 w 1733"/>
                <a:gd name="T27" fmla="*/ 83 h 100"/>
                <a:gd name="T28" fmla="*/ 590 w 1733"/>
                <a:gd name="T29" fmla="*/ 76 h 100"/>
                <a:gd name="T30" fmla="*/ 656 w 1733"/>
                <a:gd name="T31" fmla="*/ 78 h 100"/>
                <a:gd name="T32" fmla="*/ 708 w 1733"/>
                <a:gd name="T33" fmla="*/ 78 h 100"/>
                <a:gd name="T34" fmla="*/ 788 w 1733"/>
                <a:gd name="T35" fmla="*/ 77 h 100"/>
                <a:gd name="T36" fmla="*/ 850 w 1733"/>
                <a:gd name="T37" fmla="*/ 71 h 100"/>
                <a:gd name="T38" fmla="*/ 942 w 1733"/>
                <a:gd name="T39" fmla="*/ 73 h 100"/>
                <a:gd name="T40" fmla="*/ 1055 w 1733"/>
                <a:gd name="T41" fmla="*/ 76 h 100"/>
                <a:gd name="T42" fmla="*/ 1121 w 1733"/>
                <a:gd name="T43" fmla="*/ 71 h 100"/>
                <a:gd name="T44" fmla="*/ 1150 w 1733"/>
                <a:gd name="T45" fmla="*/ 79 h 100"/>
                <a:gd name="T46" fmla="*/ 1237 w 1733"/>
                <a:gd name="T47" fmla="*/ 79 h 100"/>
                <a:gd name="T48" fmla="*/ 1308 w 1733"/>
                <a:gd name="T49" fmla="*/ 79 h 100"/>
                <a:gd name="T50" fmla="*/ 1332 w 1733"/>
                <a:gd name="T51" fmla="*/ 75 h 100"/>
                <a:gd name="T52" fmla="*/ 1373 w 1733"/>
                <a:gd name="T53" fmla="*/ 80 h 100"/>
                <a:gd name="T54" fmla="*/ 1394 w 1733"/>
                <a:gd name="T55" fmla="*/ 80 h 100"/>
                <a:gd name="T56" fmla="*/ 1451 w 1733"/>
                <a:gd name="T57" fmla="*/ 80 h 100"/>
                <a:gd name="T58" fmla="*/ 1499 w 1733"/>
                <a:gd name="T59" fmla="*/ 77 h 100"/>
                <a:gd name="T60" fmla="*/ 1578 w 1733"/>
                <a:gd name="T61" fmla="*/ 74 h 100"/>
                <a:gd name="T62" fmla="*/ 1687 w 1733"/>
                <a:gd name="T63" fmla="*/ 73 h 100"/>
                <a:gd name="T64" fmla="*/ 1713 w 1733"/>
                <a:gd name="T65" fmla="*/ 65 h 100"/>
                <a:gd name="T66" fmla="*/ 1727 w 1733"/>
                <a:gd name="T67" fmla="*/ 42 h 100"/>
                <a:gd name="T68" fmla="*/ 1732 w 1733"/>
                <a:gd name="T69" fmla="*/ 63 h 100"/>
                <a:gd name="T70" fmla="*/ 1730 w 1733"/>
                <a:gd name="T71" fmla="*/ 80 h 100"/>
                <a:gd name="T72" fmla="*/ 1716 w 1733"/>
                <a:gd name="T73" fmla="*/ 95 h 100"/>
                <a:gd name="T74" fmla="*/ 1606 w 1733"/>
                <a:gd name="T75" fmla="*/ 95 h 100"/>
                <a:gd name="T76" fmla="*/ 1510 w 1733"/>
                <a:gd name="T77" fmla="*/ 97 h 100"/>
                <a:gd name="T78" fmla="*/ 1466 w 1733"/>
                <a:gd name="T79" fmla="*/ 99 h 100"/>
                <a:gd name="T80" fmla="*/ 1416 w 1733"/>
                <a:gd name="T81" fmla="*/ 99 h 100"/>
                <a:gd name="T82" fmla="*/ 1325 w 1733"/>
                <a:gd name="T83" fmla="*/ 93 h 100"/>
                <a:gd name="T84" fmla="*/ 1216 w 1733"/>
                <a:gd name="T85" fmla="*/ 92 h 100"/>
                <a:gd name="T86" fmla="*/ 1125 w 1733"/>
                <a:gd name="T87" fmla="*/ 94 h 100"/>
                <a:gd name="T88" fmla="*/ 1067 w 1733"/>
                <a:gd name="T89" fmla="*/ 94 h 100"/>
                <a:gd name="T90" fmla="*/ 1022 w 1733"/>
                <a:gd name="T91" fmla="*/ 95 h 100"/>
                <a:gd name="T92" fmla="*/ 987 w 1733"/>
                <a:gd name="T93" fmla="*/ 97 h 100"/>
                <a:gd name="T94" fmla="*/ 947 w 1733"/>
                <a:gd name="T95" fmla="*/ 93 h 100"/>
                <a:gd name="T96" fmla="*/ 901 w 1733"/>
                <a:gd name="T97" fmla="*/ 97 h 100"/>
                <a:gd name="T98" fmla="*/ 839 w 1733"/>
                <a:gd name="T99" fmla="*/ 97 h 100"/>
                <a:gd name="T100" fmla="*/ 791 w 1733"/>
                <a:gd name="T101" fmla="*/ 95 h 100"/>
                <a:gd name="T102" fmla="*/ 720 w 1733"/>
                <a:gd name="T103" fmla="*/ 99 h 100"/>
                <a:gd name="T104" fmla="*/ 638 w 1733"/>
                <a:gd name="T105" fmla="*/ 99 h 100"/>
                <a:gd name="T106" fmla="*/ 563 w 1733"/>
                <a:gd name="T107" fmla="*/ 99 h 100"/>
                <a:gd name="T108" fmla="*/ 496 w 1733"/>
                <a:gd name="T109" fmla="*/ 95 h 100"/>
                <a:gd name="T110" fmla="*/ 435 w 1733"/>
                <a:gd name="T111" fmla="*/ 97 h 100"/>
                <a:gd name="T112" fmla="*/ 326 w 1733"/>
                <a:gd name="T113" fmla="*/ 97 h 100"/>
                <a:gd name="T114" fmla="*/ 208 w 1733"/>
                <a:gd name="T115" fmla="*/ 97 h 100"/>
                <a:gd name="T116" fmla="*/ 15 w 1733"/>
                <a:gd name="T117" fmla="*/ 95 h 100"/>
                <a:gd name="T118" fmla="*/ 0 w 1733"/>
                <a:gd name="T119" fmla="*/ 76 h 100"/>
                <a:gd name="T120" fmla="*/ 0 w 1733"/>
                <a:gd name="T121" fmla="*/ 50 h 1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733" h="100">
                  <a:moveTo>
                    <a:pt x="0" y="50"/>
                  </a:moveTo>
                  <a:lnTo>
                    <a:pt x="0" y="24"/>
                  </a:lnTo>
                  <a:lnTo>
                    <a:pt x="0" y="0"/>
                  </a:lnTo>
                  <a:lnTo>
                    <a:pt x="4" y="19"/>
                  </a:lnTo>
                  <a:lnTo>
                    <a:pt x="5" y="35"/>
                  </a:lnTo>
                  <a:lnTo>
                    <a:pt x="6" y="63"/>
                  </a:lnTo>
                  <a:lnTo>
                    <a:pt x="12" y="76"/>
                  </a:lnTo>
                  <a:lnTo>
                    <a:pt x="22" y="80"/>
                  </a:lnTo>
                  <a:lnTo>
                    <a:pt x="33" y="77"/>
                  </a:lnTo>
                  <a:lnTo>
                    <a:pt x="48" y="76"/>
                  </a:lnTo>
                  <a:lnTo>
                    <a:pt x="74" y="75"/>
                  </a:lnTo>
                  <a:lnTo>
                    <a:pt x="90" y="76"/>
                  </a:lnTo>
                  <a:lnTo>
                    <a:pt x="103" y="76"/>
                  </a:lnTo>
                  <a:lnTo>
                    <a:pt x="132" y="78"/>
                  </a:lnTo>
                  <a:lnTo>
                    <a:pt x="143" y="79"/>
                  </a:lnTo>
                  <a:lnTo>
                    <a:pt x="156" y="80"/>
                  </a:lnTo>
                  <a:lnTo>
                    <a:pt x="178" y="76"/>
                  </a:lnTo>
                  <a:lnTo>
                    <a:pt x="202" y="75"/>
                  </a:lnTo>
                  <a:lnTo>
                    <a:pt x="231" y="74"/>
                  </a:lnTo>
                  <a:lnTo>
                    <a:pt x="266" y="80"/>
                  </a:lnTo>
                  <a:lnTo>
                    <a:pt x="311" y="82"/>
                  </a:lnTo>
                  <a:lnTo>
                    <a:pt x="336" y="79"/>
                  </a:lnTo>
                  <a:lnTo>
                    <a:pt x="351" y="82"/>
                  </a:lnTo>
                  <a:lnTo>
                    <a:pt x="390" y="82"/>
                  </a:lnTo>
                  <a:lnTo>
                    <a:pt x="404" y="77"/>
                  </a:lnTo>
                  <a:lnTo>
                    <a:pt x="421" y="81"/>
                  </a:lnTo>
                  <a:lnTo>
                    <a:pt x="467" y="80"/>
                  </a:lnTo>
                  <a:lnTo>
                    <a:pt x="525" y="83"/>
                  </a:lnTo>
                  <a:lnTo>
                    <a:pt x="545" y="80"/>
                  </a:lnTo>
                  <a:lnTo>
                    <a:pt x="590" y="76"/>
                  </a:lnTo>
                  <a:lnTo>
                    <a:pt x="620" y="75"/>
                  </a:lnTo>
                  <a:lnTo>
                    <a:pt x="656" y="78"/>
                  </a:lnTo>
                  <a:lnTo>
                    <a:pt x="680" y="80"/>
                  </a:lnTo>
                  <a:lnTo>
                    <a:pt x="708" y="78"/>
                  </a:lnTo>
                  <a:lnTo>
                    <a:pt x="757" y="81"/>
                  </a:lnTo>
                  <a:lnTo>
                    <a:pt x="788" y="77"/>
                  </a:lnTo>
                  <a:lnTo>
                    <a:pt x="818" y="77"/>
                  </a:lnTo>
                  <a:lnTo>
                    <a:pt x="850" y="71"/>
                  </a:lnTo>
                  <a:lnTo>
                    <a:pt x="890" y="77"/>
                  </a:lnTo>
                  <a:lnTo>
                    <a:pt x="942" y="73"/>
                  </a:lnTo>
                  <a:lnTo>
                    <a:pt x="1002" y="73"/>
                  </a:lnTo>
                  <a:lnTo>
                    <a:pt x="1055" y="76"/>
                  </a:lnTo>
                  <a:lnTo>
                    <a:pt x="1086" y="71"/>
                  </a:lnTo>
                  <a:lnTo>
                    <a:pt x="1121" y="71"/>
                  </a:lnTo>
                  <a:lnTo>
                    <a:pt x="1135" y="77"/>
                  </a:lnTo>
                  <a:lnTo>
                    <a:pt x="1150" y="79"/>
                  </a:lnTo>
                  <a:lnTo>
                    <a:pt x="1196" y="76"/>
                  </a:lnTo>
                  <a:lnTo>
                    <a:pt x="1237" y="79"/>
                  </a:lnTo>
                  <a:lnTo>
                    <a:pt x="1292" y="80"/>
                  </a:lnTo>
                  <a:lnTo>
                    <a:pt x="1308" y="79"/>
                  </a:lnTo>
                  <a:lnTo>
                    <a:pt x="1319" y="79"/>
                  </a:lnTo>
                  <a:lnTo>
                    <a:pt x="1332" y="75"/>
                  </a:lnTo>
                  <a:lnTo>
                    <a:pt x="1360" y="78"/>
                  </a:lnTo>
                  <a:lnTo>
                    <a:pt x="1373" y="80"/>
                  </a:lnTo>
                  <a:lnTo>
                    <a:pt x="1382" y="77"/>
                  </a:lnTo>
                  <a:lnTo>
                    <a:pt x="1394" y="80"/>
                  </a:lnTo>
                  <a:lnTo>
                    <a:pt x="1416" y="76"/>
                  </a:lnTo>
                  <a:lnTo>
                    <a:pt x="1451" y="80"/>
                  </a:lnTo>
                  <a:lnTo>
                    <a:pt x="1485" y="74"/>
                  </a:lnTo>
                  <a:lnTo>
                    <a:pt x="1499" y="77"/>
                  </a:lnTo>
                  <a:lnTo>
                    <a:pt x="1514" y="77"/>
                  </a:lnTo>
                  <a:lnTo>
                    <a:pt x="1578" y="74"/>
                  </a:lnTo>
                  <a:lnTo>
                    <a:pt x="1639" y="77"/>
                  </a:lnTo>
                  <a:lnTo>
                    <a:pt x="1687" y="73"/>
                  </a:lnTo>
                  <a:lnTo>
                    <a:pt x="1703" y="70"/>
                  </a:lnTo>
                  <a:lnTo>
                    <a:pt x="1713" y="65"/>
                  </a:lnTo>
                  <a:lnTo>
                    <a:pt x="1721" y="56"/>
                  </a:lnTo>
                  <a:lnTo>
                    <a:pt x="1727" y="42"/>
                  </a:lnTo>
                  <a:lnTo>
                    <a:pt x="1732" y="22"/>
                  </a:lnTo>
                  <a:lnTo>
                    <a:pt x="1732" y="63"/>
                  </a:lnTo>
                  <a:lnTo>
                    <a:pt x="1732" y="73"/>
                  </a:lnTo>
                  <a:lnTo>
                    <a:pt x="1730" y="80"/>
                  </a:lnTo>
                  <a:lnTo>
                    <a:pt x="1725" y="88"/>
                  </a:lnTo>
                  <a:lnTo>
                    <a:pt x="1716" y="95"/>
                  </a:lnTo>
                  <a:lnTo>
                    <a:pt x="1652" y="99"/>
                  </a:lnTo>
                  <a:lnTo>
                    <a:pt x="1606" y="95"/>
                  </a:lnTo>
                  <a:lnTo>
                    <a:pt x="1583" y="97"/>
                  </a:lnTo>
                  <a:lnTo>
                    <a:pt x="1510" y="97"/>
                  </a:lnTo>
                  <a:lnTo>
                    <a:pt x="1488" y="97"/>
                  </a:lnTo>
                  <a:lnTo>
                    <a:pt x="1466" y="99"/>
                  </a:lnTo>
                  <a:lnTo>
                    <a:pt x="1443" y="96"/>
                  </a:lnTo>
                  <a:lnTo>
                    <a:pt x="1416" y="99"/>
                  </a:lnTo>
                  <a:lnTo>
                    <a:pt x="1346" y="97"/>
                  </a:lnTo>
                  <a:lnTo>
                    <a:pt x="1325" y="93"/>
                  </a:lnTo>
                  <a:lnTo>
                    <a:pt x="1260" y="97"/>
                  </a:lnTo>
                  <a:lnTo>
                    <a:pt x="1216" y="92"/>
                  </a:lnTo>
                  <a:lnTo>
                    <a:pt x="1165" y="97"/>
                  </a:lnTo>
                  <a:lnTo>
                    <a:pt x="1125" y="94"/>
                  </a:lnTo>
                  <a:lnTo>
                    <a:pt x="1088" y="97"/>
                  </a:lnTo>
                  <a:lnTo>
                    <a:pt x="1067" y="94"/>
                  </a:lnTo>
                  <a:lnTo>
                    <a:pt x="1048" y="95"/>
                  </a:lnTo>
                  <a:lnTo>
                    <a:pt x="1022" y="95"/>
                  </a:lnTo>
                  <a:lnTo>
                    <a:pt x="1006" y="92"/>
                  </a:lnTo>
                  <a:lnTo>
                    <a:pt x="987" y="97"/>
                  </a:lnTo>
                  <a:lnTo>
                    <a:pt x="967" y="92"/>
                  </a:lnTo>
                  <a:lnTo>
                    <a:pt x="947" y="93"/>
                  </a:lnTo>
                  <a:lnTo>
                    <a:pt x="923" y="95"/>
                  </a:lnTo>
                  <a:lnTo>
                    <a:pt x="901" y="97"/>
                  </a:lnTo>
                  <a:lnTo>
                    <a:pt x="875" y="97"/>
                  </a:lnTo>
                  <a:lnTo>
                    <a:pt x="839" y="97"/>
                  </a:lnTo>
                  <a:lnTo>
                    <a:pt x="813" y="97"/>
                  </a:lnTo>
                  <a:lnTo>
                    <a:pt x="791" y="95"/>
                  </a:lnTo>
                  <a:lnTo>
                    <a:pt x="769" y="95"/>
                  </a:lnTo>
                  <a:lnTo>
                    <a:pt x="720" y="99"/>
                  </a:lnTo>
                  <a:lnTo>
                    <a:pt x="681" y="94"/>
                  </a:lnTo>
                  <a:lnTo>
                    <a:pt x="638" y="99"/>
                  </a:lnTo>
                  <a:lnTo>
                    <a:pt x="603" y="95"/>
                  </a:lnTo>
                  <a:lnTo>
                    <a:pt x="563" y="99"/>
                  </a:lnTo>
                  <a:lnTo>
                    <a:pt x="531" y="95"/>
                  </a:lnTo>
                  <a:lnTo>
                    <a:pt x="496" y="95"/>
                  </a:lnTo>
                  <a:lnTo>
                    <a:pt x="463" y="97"/>
                  </a:lnTo>
                  <a:lnTo>
                    <a:pt x="435" y="97"/>
                  </a:lnTo>
                  <a:lnTo>
                    <a:pt x="351" y="97"/>
                  </a:lnTo>
                  <a:lnTo>
                    <a:pt x="326" y="97"/>
                  </a:lnTo>
                  <a:lnTo>
                    <a:pt x="254" y="95"/>
                  </a:lnTo>
                  <a:lnTo>
                    <a:pt x="208" y="97"/>
                  </a:lnTo>
                  <a:lnTo>
                    <a:pt x="84" y="94"/>
                  </a:lnTo>
                  <a:lnTo>
                    <a:pt x="15" y="95"/>
                  </a:lnTo>
                  <a:lnTo>
                    <a:pt x="3" y="88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5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6">
            <a:extLst>
              <a:ext uri="{FF2B5EF4-FFF2-40B4-BE49-F238E27FC236}">
                <a16:creationId xmlns:a16="http://schemas.microsoft.com/office/drawing/2014/main" id="{3318E844-80BC-4C0B-BB57-0A4FB2A13A05}"/>
              </a:ext>
            </a:extLst>
          </p:cNvPr>
          <p:cNvGrpSpPr>
            <a:grpSpLocks/>
          </p:cNvGrpSpPr>
          <p:nvPr/>
        </p:nvGrpSpPr>
        <p:grpSpPr bwMode="auto">
          <a:xfrm>
            <a:off x="6243638" y="222250"/>
            <a:ext cx="2795587" cy="866775"/>
            <a:chOff x="3933" y="140"/>
            <a:chExt cx="1761" cy="546"/>
          </a:xfrm>
        </p:grpSpPr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F9DD800E-55BB-43AE-B359-7FEE5F32E3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" y="140"/>
              <a:ext cx="1761" cy="445"/>
            </a:xfrm>
            <a:custGeom>
              <a:avLst/>
              <a:gdLst>
                <a:gd name="T0" fmla="*/ 23 w 1761"/>
                <a:gd name="T1" fmla="*/ 6 h 445"/>
                <a:gd name="T2" fmla="*/ 37 w 1761"/>
                <a:gd name="T3" fmla="*/ 0 h 445"/>
                <a:gd name="T4" fmla="*/ 1706 w 1761"/>
                <a:gd name="T5" fmla="*/ 0 h 445"/>
                <a:gd name="T6" fmla="*/ 1725 w 1761"/>
                <a:gd name="T7" fmla="*/ 4 h 445"/>
                <a:gd name="T8" fmla="*/ 1739 w 1761"/>
                <a:gd name="T9" fmla="*/ 15 h 445"/>
                <a:gd name="T10" fmla="*/ 1751 w 1761"/>
                <a:gd name="T11" fmla="*/ 44 h 445"/>
                <a:gd name="T12" fmla="*/ 1758 w 1761"/>
                <a:gd name="T13" fmla="*/ 77 h 445"/>
                <a:gd name="T14" fmla="*/ 1760 w 1761"/>
                <a:gd name="T15" fmla="*/ 115 h 445"/>
                <a:gd name="T16" fmla="*/ 1760 w 1761"/>
                <a:gd name="T17" fmla="*/ 444 h 445"/>
                <a:gd name="T18" fmla="*/ 66 w 1761"/>
                <a:gd name="T19" fmla="*/ 444 h 445"/>
                <a:gd name="T20" fmla="*/ 0 w 1761"/>
                <a:gd name="T21" fmla="*/ 444 h 445"/>
                <a:gd name="T22" fmla="*/ 0 w 1761"/>
                <a:gd name="T23" fmla="*/ 138 h 445"/>
                <a:gd name="T24" fmla="*/ 0 w 1761"/>
                <a:gd name="T25" fmla="*/ 93 h 445"/>
                <a:gd name="T26" fmla="*/ 7 w 1761"/>
                <a:gd name="T27" fmla="*/ 49 h 445"/>
                <a:gd name="T28" fmla="*/ 13 w 1761"/>
                <a:gd name="T29" fmla="*/ 26 h 445"/>
                <a:gd name="T30" fmla="*/ 23 w 1761"/>
                <a:gd name="T31" fmla="*/ 6 h 44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761" h="445">
                  <a:moveTo>
                    <a:pt x="23" y="6"/>
                  </a:moveTo>
                  <a:lnTo>
                    <a:pt x="37" y="0"/>
                  </a:lnTo>
                  <a:lnTo>
                    <a:pt x="1706" y="0"/>
                  </a:lnTo>
                  <a:lnTo>
                    <a:pt x="1725" y="4"/>
                  </a:lnTo>
                  <a:lnTo>
                    <a:pt x="1739" y="15"/>
                  </a:lnTo>
                  <a:lnTo>
                    <a:pt x="1751" y="44"/>
                  </a:lnTo>
                  <a:lnTo>
                    <a:pt x="1758" y="77"/>
                  </a:lnTo>
                  <a:lnTo>
                    <a:pt x="1760" y="115"/>
                  </a:lnTo>
                  <a:lnTo>
                    <a:pt x="1760" y="444"/>
                  </a:lnTo>
                  <a:lnTo>
                    <a:pt x="66" y="444"/>
                  </a:lnTo>
                  <a:lnTo>
                    <a:pt x="0" y="444"/>
                  </a:lnTo>
                  <a:lnTo>
                    <a:pt x="0" y="138"/>
                  </a:lnTo>
                  <a:lnTo>
                    <a:pt x="0" y="93"/>
                  </a:lnTo>
                  <a:lnTo>
                    <a:pt x="7" y="49"/>
                  </a:lnTo>
                  <a:lnTo>
                    <a:pt x="13" y="26"/>
                  </a:lnTo>
                  <a:lnTo>
                    <a:pt x="23" y="6"/>
                  </a:lnTo>
                </a:path>
              </a:pathLst>
            </a:custGeom>
            <a:gradFill rotWithShape="0">
              <a:gsLst>
                <a:gs pos="0">
                  <a:srgbClr val="00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7B76D720-59C9-4DBF-907A-EDF269286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" y="425"/>
              <a:ext cx="1761" cy="190"/>
            </a:xfrm>
            <a:custGeom>
              <a:avLst/>
              <a:gdLst>
                <a:gd name="T0" fmla="*/ 85 w 1761"/>
                <a:gd name="T1" fmla="*/ 65 h 190"/>
                <a:gd name="T2" fmla="*/ 138 w 1761"/>
                <a:gd name="T3" fmla="*/ 65 h 190"/>
                <a:gd name="T4" fmla="*/ 180 w 1761"/>
                <a:gd name="T5" fmla="*/ 97 h 190"/>
                <a:gd name="T6" fmla="*/ 248 w 1761"/>
                <a:gd name="T7" fmla="*/ 78 h 190"/>
                <a:gd name="T8" fmla="*/ 325 w 1761"/>
                <a:gd name="T9" fmla="*/ 69 h 190"/>
                <a:gd name="T10" fmla="*/ 379 w 1761"/>
                <a:gd name="T11" fmla="*/ 88 h 190"/>
                <a:gd name="T12" fmla="*/ 438 w 1761"/>
                <a:gd name="T13" fmla="*/ 78 h 190"/>
                <a:gd name="T14" fmla="*/ 532 w 1761"/>
                <a:gd name="T15" fmla="*/ 84 h 190"/>
                <a:gd name="T16" fmla="*/ 592 w 1761"/>
                <a:gd name="T17" fmla="*/ 97 h 190"/>
                <a:gd name="T18" fmla="*/ 663 w 1761"/>
                <a:gd name="T19" fmla="*/ 59 h 190"/>
                <a:gd name="T20" fmla="*/ 716 w 1761"/>
                <a:gd name="T21" fmla="*/ 93 h 190"/>
                <a:gd name="T22" fmla="*/ 787 w 1761"/>
                <a:gd name="T23" fmla="*/ 87 h 190"/>
                <a:gd name="T24" fmla="*/ 824 w 1761"/>
                <a:gd name="T25" fmla="*/ 93 h 190"/>
                <a:gd name="T26" fmla="*/ 857 w 1761"/>
                <a:gd name="T27" fmla="*/ 59 h 190"/>
                <a:gd name="T28" fmla="*/ 899 w 1761"/>
                <a:gd name="T29" fmla="*/ 35 h 190"/>
                <a:gd name="T30" fmla="*/ 949 w 1761"/>
                <a:gd name="T31" fmla="*/ 32 h 190"/>
                <a:gd name="T32" fmla="*/ 991 w 1761"/>
                <a:gd name="T33" fmla="*/ 23 h 190"/>
                <a:gd name="T34" fmla="*/ 1030 w 1761"/>
                <a:gd name="T35" fmla="*/ 49 h 190"/>
                <a:gd name="T36" fmla="*/ 1071 w 1761"/>
                <a:gd name="T37" fmla="*/ 69 h 190"/>
                <a:gd name="T38" fmla="*/ 1138 w 1761"/>
                <a:gd name="T39" fmla="*/ 55 h 190"/>
                <a:gd name="T40" fmla="*/ 1168 w 1761"/>
                <a:gd name="T41" fmla="*/ 92 h 190"/>
                <a:gd name="T42" fmla="*/ 1215 w 1761"/>
                <a:gd name="T43" fmla="*/ 97 h 190"/>
                <a:gd name="T44" fmla="*/ 1293 w 1761"/>
                <a:gd name="T45" fmla="*/ 97 h 190"/>
                <a:gd name="T46" fmla="*/ 1340 w 1761"/>
                <a:gd name="T47" fmla="*/ 81 h 190"/>
                <a:gd name="T48" fmla="*/ 1376 w 1761"/>
                <a:gd name="T49" fmla="*/ 88 h 190"/>
                <a:gd name="T50" fmla="*/ 1418 w 1761"/>
                <a:gd name="T51" fmla="*/ 59 h 190"/>
                <a:gd name="T52" fmla="*/ 1478 w 1761"/>
                <a:gd name="T53" fmla="*/ 55 h 190"/>
                <a:gd name="T54" fmla="*/ 1528 w 1761"/>
                <a:gd name="T55" fmla="*/ 23 h 190"/>
                <a:gd name="T56" fmla="*/ 1567 w 1761"/>
                <a:gd name="T57" fmla="*/ 15 h 190"/>
                <a:gd name="T58" fmla="*/ 1617 w 1761"/>
                <a:gd name="T59" fmla="*/ 28 h 190"/>
                <a:gd name="T60" fmla="*/ 1661 w 1761"/>
                <a:gd name="T61" fmla="*/ 1 h 190"/>
                <a:gd name="T62" fmla="*/ 1703 w 1761"/>
                <a:gd name="T63" fmla="*/ 49 h 190"/>
                <a:gd name="T64" fmla="*/ 1750 w 1761"/>
                <a:gd name="T65" fmla="*/ 24 h 190"/>
                <a:gd name="T66" fmla="*/ 1760 w 1761"/>
                <a:gd name="T67" fmla="*/ 189 h 190"/>
                <a:gd name="T68" fmla="*/ 727 w 1761"/>
                <a:gd name="T69" fmla="*/ 153 h 190"/>
                <a:gd name="T70" fmla="*/ 0 w 1761"/>
                <a:gd name="T71" fmla="*/ 30 h 190"/>
                <a:gd name="T72" fmla="*/ 26 w 1761"/>
                <a:gd name="T73" fmla="*/ 51 h 190"/>
                <a:gd name="T74" fmla="*/ 61 w 1761"/>
                <a:gd name="T75" fmla="*/ 59 h 19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61" h="190">
                  <a:moveTo>
                    <a:pt x="61" y="59"/>
                  </a:moveTo>
                  <a:lnTo>
                    <a:pt x="85" y="65"/>
                  </a:lnTo>
                  <a:lnTo>
                    <a:pt x="112" y="59"/>
                  </a:lnTo>
                  <a:lnTo>
                    <a:pt x="138" y="65"/>
                  </a:lnTo>
                  <a:lnTo>
                    <a:pt x="158" y="83"/>
                  </a:lnTo>
                  <a:lnTo>
                    <a:pt x="180" y="97"/>
                  </a:lnTo>
                  <a:lnTo>
                    <a:pt x="217" y="85"/>
                  </a:lnTo>
                  <a:lnTo>
                    <a:pt x="248" y="78"/>
                  </a:lnTo>
                  <a:lnTo>
                    <a:pt x="293" y="78"/>
                  </a:lnTo>
                  <a:lnTo>
                    <a:pt x="325" y="69"/>
                  </a:lnTo>
                  <a:lnTo>
                    <a:pt x="354" y="78"/>
                  </a:lnTo>
                  <a:lnTo>
                    <a:pt x="379" y="88"/>
                  </a:lnTo>
                  <a:lnTo>
                    <a:pt x="402" y="92"/>
                  </a:lnTo>
                  <a:lnTo>
                    <a:pt x="438" y="78"/>
                  </a:lnTo>
                  <a:lnTo>
                    <a:pt x="477" y="78"/>
                  </a:lnTo>
                  <a:lnTo>
                    <a:pt x="532" y="84"/>
                  </a:lnTo>
                  <a:lnTo>
                    <a:pt x="555" y="102"/>
                  </a:lnTo>
                  <a:lnTo>
                    <a:pt x="592" y="97"/>
                  </a:lnTo>
                  <a:lnTo>
                    <a:pt x="629" y="69"/>
                  </a:lnTo>
                  <a:lnTo>
                    <a:pt x="663" y="59"/>
                  </a:lnTo>
                  <a:lnTo>
                    <a:pt x="687" y="69"/>
                  </a:lnTo>
                  <a:lnTo>
                    <a:pt x="716" y="93"/>
                  </a:lnTo>
                  <a:lnTo>
                    <a:pt x="750" y="102"/>
                  </a:lnTo>
                  <a:lnTo>
                    <a:pt x="787" y="87"/>
                  </a:lnTo>
                  <a:lnTo>
                    <a:pt x="805" y="81"/>
                  </a:lnTo>
                  <a:lnTo>
                    <a:pt x="824" y="93"/>
                  </a:lnTo>
                  <a:lnTo>
                    <a:pt x="840" y="78"/>
                  </a:lnTo>
                  <a:lnTo>
                    <a:pt x="857" y="59"/>
                  </a:lnTo>
                  <a:lnTo>
                    <a:pt x="877" y="40"/>
                  </a:lnTo>
                  <a:lnTo>
                    <a:pt x="899" y="35"/>
                  </a:lnTo>
                  <a:lnTo>
                    <a:pt x="924" y="40"/>
                  </a:lnTo>
                  <a:lnTo>
                    <a:pt x="949" y="32"/>
                  </a:lnTo>
                  <a:lnTo>
                    <a:pt x="975" y="23"/>
                  </a:lnTo>
                  <a:lnTo>
                    <a:pt x="991" y="23"/>
                  </a:lnTo>
                  <a:lnTo>
                    <a:pt x="1006" y="25"/>
                  </a:lnTo>
                  <a:lnTo>
                    <a:pt x="1030" y="49"/>
                  </a:lnTo>
                  <a:lnTo>
                    <a:pt x="1052" y="45"/>
                  </a:lnTo>
                  <a:lnTo>
                    <a:pt x="1071" y="69"/>
                  </a:lnTo>
                  <a:lnTo>
                    <a:pt x="1107" y="69"/>
                  </a:lnTo>
                  <a:lnTo>
                    <a:pt x="1138" y="55"/>
                  </a:lnTo>
                  <a:lnTo>
                    <a:pt x="1153" y="73"/>
                  </a:lnTo>
                  <a:lnTo>
                    <a:pt x="1168" y="92"/>
                  </a:lnTo>
                  <a:lnTo>
                    <a:pt x="1190" y="86"/>
                  </a:lnTo>
                  <a:lnTo>
                    <a:pt x="1215" y="97"/>
                  </a:lnTo>
                  <a:lnTo>
                    <a:pt x="1242" y="87"/>
                  </a:lnTo>
                  <a:lnTo>
                    <a:pt x="1293" y="97"/>
                  </a:lnTo>
                  <a:lnTo>
                    <a:pt x="1315" y="107"/>
                  </a:lnTo>
                  <a:lnTo>
                    <a:pt x="1340" y="81"/>
                  </a:lnTo>
                  <a:lnTo>
                    <a:pt x="1357" y="79"/>
                  </a:lnTo>
                  <a:lnTo>
                    <a:pt x="1376" y="88"/>
                  </a:lnTo>
                  <a:lnTo>
                    <a:pt x="1394" y="85"/>
                  </a:lnTo>
                  <a:lnTo>
                    <a:pt x="1418" y="59"/>
                  </a:lnTo>
                  <a:lnTo>
                    <a:pt x="1458" y="51"/>
                  </a:lnTo>
                  <a:lnTo>
                    <a:pt x="1478" y="55"/>
                  </a:lnTo>
                  <a:lnTo>
                    <a:pt x="1498" y="55"/>
                  </a:lnTo>
                  <a:lnTo>
                    <a:pt x="1528" y="23"/>
                  </a:lnTo>
                  <a:lnTo>
                    <a:pt x="1545" y="10"/>
                  </a:lnTo>
                  <a:lnTo>
                    <a:pt x="1567" y="15"/>
                  </a:lnTo>
                  <a:lnTo>
                    <a:pt x="1592" y="49"/>
                  </a:lnTo>
                  <a:lnTo>
                    <a:pt x="1617" y="28"/>
                  </a:lnTo>
                  <a:lnTo>
                    <a:pt x="1641" y="0"/>
                  </a:lnTo>
                  <a:lnTo>
                    <a:pt x="1661" y="1"/>
                  </a:lnTo>
                  <a:lnTo>
                    <a:pt x="1685" y="59"/>
                  </a:lnTo>
                  <a:lnTo>
                    <a:pt x="1703" y="49"/>
                  </a:lnTo>
                  <a:lnTo>
                    <a:pt x="1729" y="25"/>
                  </a:lnTo>
                  <a:lnTo>
                    <a:pt x="1750" y="24"/>
                  </a:lnTo>
                  <a:lnTo>
                    <a:pt x="1760" y="44"/>
                  </a:lnTo>
                  <a:lnTo>
                    <a:pt x="1760" y="189"/>
                  </a:lnTo>
                  <a:lnTo>
                    <a:pt x="740" y="148"/>
                  </a:lnTo>
                  <a:lnTo>
                    <a:pt x="727" y="153"/>
                  </a:lnTo>
                  <a:lnTo>
                    <a:pt x="0" y="136"/>
                  </a:lnTo>
                  <a:lnTo>
                    <a:pt x="0" y="30"/>
                  </a:lnTo>
                  <a:lnTo>
                    <a:pt x="10" y="46"/>
                  </a:lnTo>
                  <a:lnTo>
                    <a:pt x="26" y="51"/>
                  </a:lnTo>
                  <a:lnTo>
                    <a:pt x="46" y="53"/>
                  </a:lnTo>
                  <a:lnTo>
                    <a:pt x="61" y="59"/>
                  </a:lnTo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D9356E7F-B6D8-4BD5-A9E8-305F3CE76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" y="489"/>
              <a:ext cx="1761" cy="197"/>
            </a:xfrm>
            <a:custGeom>
              <a:avLst/>
              <a:gdLst>
                <a:gd name="T0" fmla="*/ 37 w 1761"/>
                <a:gd name="T1" fmla="*/ 194 h 197"/>
                <a:gd name="T2" fmla="*/ 1706 w 1761"/>
                <a:gd name="T3" fmla="*/ 196 h 197"/>
                <a:gd name="T4" fmla="*/ 1739 w 1761"/>
                <a:gd name="T5" fmla="*/ 189 h 197"/>
                <a:gd name="T6" fmla="*/ 1758 w 1761"/>
                <a:gd name="T7" fmla="*/ 165 h 197"/>
                <a:gd name="T8" fmla="*/ 1760 w 1761"/>
                <a:gd name="T9" fmla="*/ 23 h 197"/>
                <a:gd name="T10" fmla="*/ 1736 w 1761"/>
                <a:gd name="T11" fmla="*/ 7 h 197"/>
                <a:gd name="T12" fmla="*/ 1723 w 1761"/>
                <a:gd name="T13" fmla="*/ 53 h 197"/>
                <a:gd name="T14" fmla="*/ 1706 w 1761"/>
                <a:gd name="T15" fmla="*/ 50 h 197"/>
                <a:gd name="T16" fmla="*/ 1671 w 1761"/>
                <a:gd name="T17" fmla="*/ 26 h 197"/>
                <a:gd name="T18" fmla="*/ 1625 w 1761"/>
                <a:gd name="T19" fmla="*/ 34 h 197"/>
                <a:gd name="T20" fmla="*/ 1588 w 1761"/>
                <a:gd name="T21" fmla="*/ 39 h 197"/>
                <a:gd name="T22" fmla="*/ 1554 w 1761"/>
                <a:gd name="T23" fmla="*/ 26 h 197"/>
                <a:gd name="T24" fmla="*/ 1520 w 1761"/>
                <a:gd name="T25" fmla="*/ 42 h 197"/>
                <a:gd name="T26" fmla="*/ 1498 w 1761"/>
                <a:gd name="T27" fmla="*/ 52 h 197"/>
                <a:gd name="T28" fmla="*/ 1445 w 1761"/>
                <a:gd name="T29" fmla="*/ 45 h 197"/>
                <a:gd name="T30" fmla="*/ 1396 w 1761"/>
                <a:gd name="T31" fmla="*/ 37 h 197"/>
                <a:gd name="T32" fmla="*/ 1337 w 1761"/>
                <a:gd name="T33" fmla="*/ 86 h 197"/>
                <a:gd name="T34" fmla="*/ 1293 w 1761"/>
                <a:gd name="T35" fmla="*/ 61 h 197"/>
                <a:gd name="T36" fmla="*/ 1240 w 1761"/>
                <a:gd name="T37" fmla="*/ 59 h 197"/>
                <a:gd name="T38" fmla="*/ 1153 w 1761"/>
                <a:gd name="T39" fmla="*/ 58 h 197"/>
                <a:gd name="T40" fmla="*/ 1112 w 1761"/>
                <a:gd name="T41" fmla="*/ 52 h 197"/>
                <a:gd name="T42" fmla="*/ 1079 w 1761"/>
                <a:gd name="T43" fmla="*/ 37 h 197"/>
                <a:gd name="T44" fmla="*/ 1006 w 1761"/>
                <a:gd name="T45" fmla="*/ 68 h 197"/>
                <a:gd name="T46" fmla="*/ 943 w 1761"/>
                <a:gd name="T47" fmla="*/ 53 h 197"/>
                <a:gd name="T48" fmla="*/ 866 w 1761"/>
                <a:gd name="T49" fmla="*/ 61 h 197"/>
                <a:gd name="T50" fmla="*/ 804 w 1761"/>
                <a:gd name="T51" fmla="*/ 61 h 197"/>
                <a:gd name="T52" fmla="*/ 730 w 1761"/>
                <a:gd name="T53" fmla="*/ 82 h 197"/>
                <a:gd name="T54" fmla="*/ 652 w 1761"/>
                <a:gd name="T55" fmla="*/ 71 h 197"/>
                <a:gd name="T56" fmla="*/ 563 w 1761"/>
                <a:gd name="T57" fmla="*/ 73 h 197"/>
                <a:gd name="T58" fmla="*/ 468 w 1761"/>
                <a:gd name="T59" fmla="*/ 52 h 197"/>
                <a:gd name="T60" fmla="*/ 369 w 1761"/>
                <a:gd name="T61" fmla="*/ 37 h 197"/>
                <a:gd name="T62" fmla="*/ 301 w 1761"/>
                <a:gd name="T63" fmla="*/ 55 h 197"/>
                <a:gd name="T64" fmla="*/ 262 w 1761"/>
                <a:gd name="T65" fmla="*/ 50 h 197"/>
                <a:gd name="T66" fmla="*/ 205 w 1761"/>
                <a:gd name="T67" fmla="*/ 57 h 197"/>
                <a:gd name="T68" fmla="*/ 143 w 1761"/>
                <a:gd name="T69" fmla="*/ 55 h 197"/>
                <a:gd name="T70" fmla="*/ 80 w 1761"/>
                <a:gd name="T71" fmla="*/ 68 h 197"/>
                <a:gd name="T72" fmla="*/ 16 w 1761"/>
                <a:gd name="T73" fmla="*/ 59 h 197"/>
                <a:gd name="T74" fmla="*/ 2 w 1761"/>
                <a:gd name="T75" fmla="*/ 116 h 197"/>
                <a:gd name="T76" fmla="*/ 13 w 1761"/>
                <a:gd name="T77" fmla="*/ 184 h 19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761" h="197">
                  <a:moveTo>
                    <a:pt x="23" y="191"/>
                  </a:moveTo>
                  <a:lnTo>
                    <a:pt x="37" y="194"/>
                  </a:lnTo>
                  <a:lnTo>
                    <a:pt x="54" y="196"/>
                  </a:lnTo>
                  <a:lnTo>
                    <a:pt x="1706" y="196"/>
                  </a:lnTo>
                  <a:lnTo>
                    <a:pt x="1725" y="193"/>
                  </a:lnTo>
                  <a:lnTo>
                    <a:pt x="1739" y="189"/>
                  </a:lnTo>
                  <a:lnTo>
                    <a:pt x="1751" y="178"/>
                  </a:lnTo>
                  <a:lnTo>
                    <a:pt x="1758" y="165"/>
                  </a:lnTo>
                  <a:lnTo>
                    <a:pt x="1760" y="150"/>
                  </a:lnTo>
                  <a:lnTo>
                    <a:pt x="1760" y="23"/>
                  </a:lnTo>
                  <a:lnTo>
                    <a:pt x="1745" y="0"/>
                  </a:lnTo>
                  <a:lnTo>
                    <a:pt x="1736" y="7"/>
                  </a:lnTo>
                  <a:lnTo>
                    <a:pt x="1729" y="28"/>
                  </a:lnTo>
                  <a:lnTo>
                    <a:pt x="1723" y="53"/>
                  </a:lnTo>
                  <a:lnTo>
                    <a:pt x="1716" y="52"/>
                  </a:lnTo>
                  <a:lnTo>
                    <a:pt x="1706" y="50"/>
                  </a:lnTo>
                  <a:lnTo>
                    <a:pt x="1685" y="37"/>
                  </a:lnTo>
                  <a:lnTo>
                    <a:pt x="1671" y="26"/>
                  </a:lnTo>
                  <a:lnTo>
                    <a:pt x="1649" y="23"/>
                  </a:lnTo>
                  <a:lnTo>
                    <a:pt x="1625" y="34"/>
                  </a:lnTo>
                  <a:lnTo>
                    <a:pt x="1603" y="52"/>
                  </a:lnTo>
                  <a:lnTo>
                    <a:pt x="1588" y="39"/>
                  </a:lnTo>
                  <a:lnTo>
                    <a:pt x="1574" y="37"/>
                  </a:lnTo>
                  <a:lnTo>
                    <a:pt x="1554" y="26"/>
                  </a:lnTo>
                  <a:lnTo>
                    <a:pt x="1534" y="30"/>
                  </a:lnTo>
                  <a:lnTo>
                    <a:pt x="1520" y="42"/>
                  </a:lnTo>
                  <a:lnTo>
                    <a:pt x="1514" y="59"/>
                  </a:lnTo>
                  <a:lnTo>
                    <a:pt x="1498" y="52"/>
                  </a:lnTo>
                  <a:lnTo>
                    <a:pt x="1475" y="52"/>
                  </a:lnTo>
                  <a:lnTo>
                    <a:pt x="1445" y="45"/>
                  </a:lnTo>
                  <a:lnTo>
                    <a:pt x="1419" y="59"/>
                  </a:lnTo>
                  <a:lnTo>
                    <a:pt x="1396" y="37"/>
                  </a:lnTo>
                  <a:lnTo>
                    <a:pt x="1366" y="52"/>
                  </a:lnTo>
                  <a:lnTo>
                    <a:pt x="1337" y="86"/>
                  </a:lnTo>
                  <a:lnTo>
                    <a:pt x="1314" y="73"/>
                  </a:lnTo>
                  <a:lnTo>
                    <a:pt x="1293" y="61"/>
                  </a:lnTo>
                  <a:lnTo>
                    <a:pt x="1270" y="53"/>
                  </a:lnTo>
                  <a:lnTo>
                    <a:pt x="1240" y="59"/>
                  </a:lnTo>
                  <a:lnTo>
                    <a:pt x="1194" y="69"/>
                  </a:lnTo>
                  <a:lnTo>
                    <a:pt x="1153" y="58"/>
                  </a:lnTo>
                  <a:lnTo>
                    <a:pt x="1135" y="63"/>
                  </a:lnTo>
                  <a:lnTo>
                    <a:pt x="1112" y="52"/>
                  </a:lnTo>
                  <a:lnTo>
                    <a:pt x="1097" y="40"/>
                  </a:lnTo>
                  <a:lnTo>
                    <a:pt x="1079" y="37"/>
                  </a:lnTo>
                  <a:lnTo>
                    <a:pt x="1047" y="45"/>
                  </a:lnTo>
                  <a:lnTo>
                    <a:pt x="1006" y="68"/>
                  </a:lnTo>
                  <a:lnTo>
                    <a:pt x="972" y="47"/>
                  </a:lnTo>
                  <a:lnTo>
                    <a:pt x="943" y="53"/>
                  </a:lnTo>
                  <a:lnTo>
                    <a:pt x="916" y="82"/>
                  </a:lnTo>
                  <a:lnTo>
                    <a:pt x="866" y="61"/>
                  </a:lnTo>
                  <a:lnTo>
                    <a:pt x="829" y="71"/>
                  </a:lnTo>
                  <a:lnTo>
                    <a:pt x="804" y="61"/>
                  </a:lnTo>
                  <a:lnTo>
                    <a:pt x="767" y="66"/>
                  </a:lnTo>
                  <a:lnTo>
                    <a:pt x="730" y="82"/>
                  </a:lnTo>
                  <a:lnTo>
                    <a:pt x="704" y="76"/>
                  </a:lnTo>
                  <a:lnTo>
                    <a:pt x="652" y="71"/>
                  </a:lnTo>
                  <a:lnTo>
                    <a:pt x="619" y="82"/>
                  </a:lnTo>
                  <a:lnTo>
                    <a:pt x="563" y="73"/>
                  </a:lnTo>
                  <a:lnTo>
                    <a:pt x="517" y="66"/>
                  </a:lnTo>
                  <a:lnTo>
                    <a:pt x="468" y="52"/>
                  </a:lnTo>
                  <a:lnTo>
                    <a:pt x="422" y="66"/>
                  </a:lnTo>
                  <a:lnTo>
                    <a:pt x="369" y="37"/>
                  </a:lnTo>
                  <a:lnTo>
                    <a:pt x="329" y="37"/>
                  </a:lnTo>
                  <a:lnTo>
                    <a:pt x="301" y="55"/>
                  </a:lnTo>
                  <a:lnTo>
                    <a:pt x="284" y="41"/>
                  </a:lnTo>
                  <a:lnTo>
                    <a:pt x="262" y="50"/>
                  </a:lnTo>
                  <a:lnTo>
                    <a:pt x="233" y="52"/>
                  </a:lnTo>
                  <a:lnTo>
                    <a:pt x="205" y="57"/>
                  </a:lnTo>
                  <a:lnTo>
                    <a:pt x="171" y="69"/>
                  </a:lnTo>
                  <a:lnTo>
                    <a:pt x="143" y="55"/>
                  </a:lnTo>
                  <a:lnTo>
                    <a:pt x="116" y="62"/>
                  </a:lnTo>
                  <a:lnTo>
                    <a:pt x="80" y="68"/>
                  </a:lnTo>
                  <a:lnTo>
                    <a:pt x="58" y="62"/>
                  </a:lnTo>
                  <a:lnTo>
                    <a:pt x="16" y="59"/>
                  </a:lnTo>
                  <a:lnTo>
                    <a:pt x="0" y="73"/>
                  </a:lnTo>
                  <a:lnTo>
                    <a:pt x="2" y="116"/>
                  </a:lnTo>
                  <a:lnTo>
                    <a:pt x="4" y="153"/>
                  </a:lnTo>
                  <a:lnTo>
                    <a:pt x="13" y="184"/>
                  </a:lnTo>
                  <a:lnTo>
                    <a:pt x="23" y="191"/>
                  </a:lnTo>
                </a:path>
              </a:pathLst>
            </a:custGeom>
            <a:gradFill rotWithShape="0">
              <a:gsLst>
                <a:gs pos="0">
                  <a:srgbClr val="CC6600"/>
                </a:gs>
                <a:gs pos="100000">
                  <a:srgbClr val="00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27B21EFA-3FBA-4051-ACD6-3D429C09F3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" y="152"/>
              <a:ext cx="1733" cy="254"/>
            </a:xfrm>
            <a:custGeom>
              <a:avLst/>
              <a:gdLst>
                <a:gd name="T0" fmla="*/ 0 w 1733"/>
                <a:gd name="T1" fmla="*/ 191 h 254"/>
                <a:gd name="T2" fmla="*/ 4 w 1733"/>
                <a:gd name="T3" fmla="*/ 203 h 254"/>
                <a:gd name="T4" fmla="*/ 7 w 1733"/>
                <a:gd name="T5" fmla="*/ 92 h 254"/>
                <a:gd name="T6" fmla="*/ 22 w 1733"/>
                <a:gd name="T7" fmla="*/ 46 h 254"/>
                <a:gd name="T8" fmla="*/ 82 w 1733"/>
                <a:gd name="T9" fmla="*/ 40 h 254"/>
                <a:gd name="T10" fmla="*/ 198 w 1733"/>
                <a:gd name="T11" fmla="*/ 46 h 254"/>
                <a:gd name="T12" fmla="*/ 308 w 1733"/>
                <a:gd name="T13" fmla="*/ 44 h 254"/>
                <a:gd name="T14" fmla="*/ 437 w 1733"/>
                <a:gd name="T15" fmla="*/ 46 h 254"/>
                <a:gd name="T16" fmla="*/ 525 w 1733"/>
                <a:gd name="T17" fmla="*/ 40 h 254"/>
                <a:gd name="T18" fmla="*/ 598 w 1733"/>
                <a:gd name="T19" fmla="*/ 40 h 254"/>
                <a:gd name="T20" fmla="*/ 708 w 1733"/>
                <a:gd name="T21" fmla="*/ 53 h 254"/>
                <a:gd name="T22" fmla="*/ 788 w 1733"/>
                <a:gd name="T23" fmla="*/ 55 h 254"/>
                <a:gd name="T24" fmla="*/ 878 w 1733"/>
                <a:gd name="T25" fmla="*/ 46 h 254"/>
                <a:gd name="T26" fmla="*/ 986 w 1733"/>
                <a:gd name="T27" fmla="*/ 63 h 254"/>
                <a:gd name="T28" fmla="*/ 1071 w 1733"/>
                <a:gd name="T29" fmla="*/ 59 h 254"/>
                <a:gd name="T30" fmla="*/ 1150 w 1733"/>
                <a:gd name="T31" fmla="*/ 51 h 254"/>
                <a:gd name="T32" fmla="*/ 1241 w 1733"/>
                <a:gd name="T33" fmla="*/ 56 h 254"/>
                <a:gd name="T34" fmla="*/ 1319 w 1733"/>
                <a:gd name="T35" fmla="*/ 51 h 254"/>
                <a:gd name="T36" fmla="*/ 1395 w 1733"/>
                <a:gd name="T37" fmla="*/ 46 h 254"/>
                <a:gd name="T38" fmla="*/ 1449 w 1733"/>
                <a:gd name="T39" fmla="*/ 50 h 254"/>
                <a:gd name="T40" fmla="*/ 1557 w 1733"/>
                <a:gd name="T41" fmla="*/ 40 h 254"/>
                <a:gd name="T42" fmla="*/ 1665 w 1733"/>
                <a:gd name="T43" fmla="*/ 53 h 254"/>
                <a:gd name="T44" fmla="*/ 1703 w 1733"/>
                <a:gd name="T45" fmla="*/ 74 h 254"/>
                <a:gd name="T46" fmla="*/ 1721 w 1733"/>
                <a:gd name="T47" fmla="*/ 107 h 254"/>
                <a:gd name="T48" fmla="*/ 1732 w 1733"/>
                <a:gd name="T49" fmla="*/ 196 h 254"/>
                <a:gd name="T50" fmla="*/ 1732 w 1733"/>
                <a:gd name="T51" fmla="*/ 65 h 254"/>
                <a:gd name="T52" fmla="*/ 1725 w 1733"/>
                <a:gd name="T53" fmla="*/ 26 h 254"/>
                <a:gd name="T54" fmla="*/ 1606 w 1733"/>
                <a:gd name="T55" fmla="*/ 9 h 254"/>
                <a:gd name="T56" fmla="*/ 1510 w 1733"/>
                <a:gd name="T57" fmla="*/ 2 h 254"/>
                <a:gd name="T58" fmla="*/ 1443 w 1733"/>
                <a:gd name="T59" fmla="*/ 6 h 254"/>
                <a:gd name="T60" fmla="*/ 1349 w 1733"/>
                <a:gd name="T61" fmla="*/ 13 h 254"/>
                <a:gd name="T62" fmla="*/ 1182 w 1733"/>
                <a:gd name="T63" fmla="*/ 9 h 254"/>
                <a:gd name="T64" fmla="*/ 1067 w 1733"/>
                <a:gd name="T65" fmla="*/ 10 h 254"/>
                <a:gd name="T66" fmla="*/ 986 w 1733"/>
                <a:gd name="T67" fmla="*/ 9 h 254"/>
                <a:gd name="T68" fmla="*/ 923 w 1733"/>
                <a:gd name="T69" fmla="*/ 7 h 254"/>
                <a:gd name="T70" fmla="*/ 813 w 1733"/>
                <a:gd name="T71" fmla="*/ 9 h 254"/>
                <a:gd name="T72" fmla="*/ 681 w 1733"/>
                <a:gd name="T73" fmla="*/ 10 h 254"/>
                <a:gd name="T74" fmla="*/ 531 w 1733"/>
                <a:gd name="T75" fmla="*/ 7 h 254"/>
                <a:gd name="T76" fmla="*/ 463 w 1733"/>
                <a:gd name="T77" fmla="*/ 4 h 254"/>
                <a:gd name="T78" fmla="*/ 351 w 1733"/>
                <a:gd name="T79" fmla="*/ 4 h 254"/>
                <a:gd name="T80" fmla="*/ 208 w 1733"/>
                <a:gd name="T81" fmla="*/ 4 h 254"/>
                <a:gd name="T82" fmla="*/ 87 w 1733"/>
                <a:gd name="T83" fmla="*/ 0 h 254"/>
                <a:gd name="T84" fmla="*/ 28 w 1733"/>
                <a:gd name="T85" fmla="*/ 2 h 254"/>
                <a:gd name="T86" fmla="*/ 4 w 1733"/>
                <a:gd name="T87" fmla="*/ 28 h 254"/>
                <a:gd name="T88" fmla="*/ 0 w 1733"/>
                <a:gd name="T89" fmla="*/ 89 h 2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733" h="254">
                  <a:moveTo>
                    <a:pt x="0" y="123"/>
                  </a:moveTo>
                  <a:lnTo>
                    <a:pt x="0" y="191"/>
                  </a:lnTo>
                  <a:lnTo>
                    <a:pt x="0" y="253"/>
                  </a:lnTo>
                  <a:lnTo>
                    <a:pt x="4" y="203"/>
                  </a:lnTo>
                  <a:lnTo>
                    <a:pt x="5" y="163"/>
                  </a:lnTo>
                  <a:lnTo>
                    <a:pt x="7" y="92"/>
                  </a:lnTo>
                  <a:lnTo>
                    <a:pt x="12" y="57"/>
                  </a:lnTo>
                  <a:lnTo>
                    <a:pt x="22" y="46"/>
                  </a:lnTo>
                  <a:lnTo>
                    <a:pt x="48" y="38"/>
                  </a:lnTo>
                  <a:lnTo>
                    <a:pt x="82" y="40"/>
                  </a:lnTo>
                  <a:lnTo>
                    <a:pt x="162" y="40"/>
                  </a:lnTo>
                  <a:lnTo>
                    <a:pt x="198" y="46"/>
                  </a:lnTo>
                  <a:lnTo>
                    <a:pt x="249" y="40"/>
                  </a:lnTo>
                  <a:lnTo>
                    <a:pt x="308" y="44"/>
                  </a:lnTo>
                  <a:lnTo>
                    <a:pt x="351" y="42"/>
                  </a:lnTo>
                  <a:lnTo>
                    <a:pt x="437" y="46"/>
                  </a:lnTo>
                  <a:lnTo>
                    <a:pt x="467" y="46"/>
                  </a:lnTo>
                  <a:lnTo>
                    <a:pt x="525" y="40"/>
                  </a:lnTo>
                  <a:lnTo>
                    <a:pt x="544" y="48"/>
                  </a:lnTo>
                  <a:lnTo>
                    <a:pt x="598" y="40"/>
                  </a:lnTo>
                  <a:lnTo>
                    <a:pt x="680" y="46"/>
                  </a:lnTo>
                  <a:lnTo>
                    <a:pt x="708" y="53"/>
                  </a:lnTo>
                  <a:lnTo>
                    <a:pt x="751" y="46"/>
                  </a:lnTo>
                  <a:lnTo>
                    <a:pt x="788" y="55"/>
                  </a:lnTo>
                  <a:lnTo>
                    <a:pt x="818" y="55"/>
                  </a:lnTo>
                  <a:lnTo>
                    <a:pt x="878" y="46"/>
                  </a:lnTo>
                  <a:lnTo>
                    <a:pt x="935" y="53"/>
                  </a:lnTo>
                  <a:lnTo>
                    <a:pt x="986" y="63"/>
                  </a:lnTo>
                  <a:lnTo>
                    <a:pt x="1002" y="65"/>
                  </a:lnTo>
                  <a:lnTo>
                    <a:pt x="1071" y="59"/>
                  </a:lnTo>
                  <a:lnTo>
                    <a:pt x="1135" y="54"/>
                  </a:lnTo>
                  <a:lnTo>
                    <a:pt x="1150" y="51"/>
                  </a:lnTo>
                  <a:lnTo>
                    <a:pt x="1174" y="53"/>
                  </a:lnTo>
                  <a:lnTo>
                    <a:pt x="1241" y="56"/>
                  </a:lnTo>
                  <a:lnTo>
                    <a:pt x="1292" y="48"/>
                  </a:lnTo>
                  <a:lnTo>
                    <a:pt x="1319" y="51"/>
                  </a:lnTo>
                  <a:lnTo>
                    <a:pt x="1360" y="53"/>
                  </a:lnTo>
                  <a:lnTo>
                    <a:pt x="1395" y="46"/>
                  </a:lnTo>
                  <a:lnTo>
                    <a:pt x="1418" y="40"/>
                  </a:lnTo>
                  <a:lnTo>
                    <a:pt x="1449" y="50"/>
                  </a:lnTo>
                  <a:lnTo>
                    <a:pt x="1514" y="53"/>
                  </a:lnTo>
                  <a:lnTo>
                    <a:pt x="1557" y="40"/>
                  </a:lnTo>
                  <a:lnTo>
                    <a:pt x="1620" y="53"/>
                  </a:lnTo>
                  <a:lnTo>
                    <a:pt x="1665" y="53"/>
                  </a:lnTo>
                  <a:lnTo>
                    <a:pt x="1688" y="53"/>
                  </a:lnTo>
                  <a:lnTo>
                    <a:pt x="1703" y="74"/>
                  </a:lnTo>
                  <a:lnTo>
                    <a:pt x="1713" y="85"/>
                  </a:lnTo>
                  <a:lnTo>
                    <a:pt x="1721" y="107"/>
                  </a:lnTo>
                  <a:lnTo>
                    <a:pt x="1727" y="145"/>
                  </a:lnTo>
                  <a:lnTo>
                    <a:pt x="1732" y="196"/>
                  </a:lnTo>
                  <a:lnTo>
                    <a:pt x="1732" y="92"/>
                  </a:lnTo>
                  <a:lnTo>
                    <a:pt x="1732" y="65"/>
                  </a:lnTo>
                  <a:lnTo>
                    <a:pt x="1729" y="47"/>
                  </a:lnTo>
                  <a:lnTo>
                    <a:pt x="1725" y="26"/>
                  </a:lnTo>
                  <a:lnTo>
                    <a:pt x="1700" y="12"/>
                  </a:lnTo>
                  <a:lnTo>
                    <a:pt x="1606" y="9"/>
                  </a:lnTo>
                  <a:lnTo>
                    <a:pt x="1584" y="2"/>
                  </a:lnTo>
                  <a:lnTo>
                    <a:pt x="1510" y="2"/>
                  </a:lnTo>
                  <a:lnTo>
                    <a:pt x="1488" y="5"/>
                  </a:lnTo>
                  <a:lnTo>
                    <a:pt x="1443" y="6"/>
                  </a:lnTo>
                  <a:lnTo>
                    <a:pt x="1410" y="3"/>
                  </a:lnTo>
                  <a:lnTo>
                    <a:pt x="1349" y="13"/>
                  </a:lnTo>
                  <a:lnTo>
                    <a:pt x="1222" y="6"/>
                  </a:lnTo>
                  <a:lnTo>
                    <a:pt x="1182" y="9"/>
                  </a:lnTo>
                  <a:lnTo>
                    <a:pt x="1112" y="15"/>
                  </a:lnTo>
                  <a:lnTo>
                    <a:pt x="1067" y="10"/>
                  </a:lnTo>
                  <a:lnTo>
                    <a:pt x="1022" y="9"/>
                  </a:lnTo>
                  <a:lnTo>
                    <a:pt x="986" y="9"/>
                  </a:lnTo>
                  <a:lnTo>
                    <a:pt x="947" y="14"/>
                  </a:lnTo>
                  <a:lnTo>
                    <a:pt x="923" y="7"/>
                  </a:lnTo>
                  <a:lnTo>
                    <a:pt x="839" y="9"/>
                  </a:lnTo>
                  <a:lnTo>
                    <a:pt x="813" y="9"/>
                  </a:lnTo>
                  <a:lnTo>
                    <a:pt x="769" y="7"/>
                  </a:lnTo>
                  <a:lnTo>
                    <a:pt x="681" y="10"/>
                  </a:lnTo>
                  <a:lnTo>
                    <a:pt x="603" y="7"/>
                  </a:lnTo>
                  <a:lnTo>
                    <a:pt x="531" y="7"/>
                  </a:lnTo>
                  <a:lnTo>
                    <a:pt x="496" y="9"/>
                  </a:lnTo>
                  <a:lnTo>
                    <a:pt x="463" y="4"/>
                  </a:lnTo>
                  <a:lnTo>
                    <a:pt x="435" y="4"/>
                  </a:lnTo>
                  <a:lnTo>
                    <a:pt x="351" y="4"/>
                  </a:lnTo>
                  <a:lnTo>
                    <a:pt x="253" y="7"/>
                  </a:lnTo>
                  <a:lnTo>
                    <a:pt x="208" y="4"/>
                  </a:lnTo>
                  <a:lnTo>
                    <a:pt x="155" y="7"/>
                  </a:lnTo>
                  <a:lnTo>
                    <a:pt x="87" y="0"/>
                  </a:lnTo>
                  <a:lnTo>
                    <a:pt x="45" y="0"/>
                  </a:lnTo>
                  <a:lnTo>
                    <a:pt x="28" y="2"/>
                  </a:lnTo>
                  <a:lnTo>
                    <a:pt x="15" y="9"/>
                  </a:lnTo>
                  <a:lnTo>
                    <a:pt x="4" y="28"/>
                  </a:lnTo>
                  <a:lnTo>
                    <a:pt x="0" y="58"/>
                  </a:lnTo>
                  <a:lnTo>
                    <a:pt x="0" y="89"/>
                  </a:lnTo>
                  <a:lnTo>
                    <a:pt x="0" y="12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D49088DB-47AB-44E6-8BF2-5FC6B5FFA3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" y="556"/>
              <a:ext cx="1733" cy="103"/>
            </a:xfrm>
            <a:custGeom>
              <a:avLst/>
              <a:gdLst>
                <a:gd name="T0" fmla="*/ 0 w 1733"/>
                <a:gd name="T1" fmla="*/ 24 h 103"/>
                <a:gd name="T2" fmla="*/ 4 w 1733"/>
                <a:gd name="T3" fmla="*/ 20 h 103"/>
                <a:gd name="T4" fmla="*/ 6 w 1733"/>
                <a:gd name="T5" fmla="*/ 65 h 103"/>
                <a:gd name="T6" fmla="*/ 22 w 1733"/>
                <a:gd name="T7" fmla="*/ 83 h 103"/>
                <a:gd name="T8" fmla="*/ 48 w 1733"/>
                <a:gd name="T9" fmla="*/ 78 h 103"/>
                <a:gd name="T10" fmla="*/ 90 w 1733"/>
                <a:gd name="T11" fmla="*/ 78 h 103"/>
                <a:gd name="T12" fmla="*/ 132 w 1733"/>
                <a:gd name="T13" fmla="*/ 80 h 103"/>
                <a:gd name="T14" fmla="*/ 156 w 1733"/>
                <a:gd name="T15" fmla="*/ 82 h 103"/>
                <a:gd name="T16" fmla="*/ 202 w 1733"/>
                <a:gd name="T17" fmla="*/ 77 h 103"/>
                <a:gd name="T18" fmla="*/ 266 w 1733"/>
                <a:gd name="T19" fmla="*/ 82 h 103"/>
                <a:gd name="T20" fmla="*/ 336 w 1733"/>
                <a:gd name="T21" fmla="*/ 82 h 103"/>
                <a:gd name="T22" fmla="*/ 390 w 1733"/>
                <a:gd name="T23" fmla="*/ 85 h 103"/>
                <a:gd name="T24" fmla="*/ 421 w 1733"/>
                <a:gd name="T25" fmla="*/ 83 h 103"/>
                <a:gd name="T26" fmla="*/ 525 w 1733"/>
                <a:gd name="T27" fmla="*/ 85 h 103"/>
                <a:gd name="T28" fmla="*/ 590 w 1733"/>
                <a:gd name="T29" fmla="*/ 78 h 103"/>
                <a:gd name="T30" fmla="*/ 656 w 1733"/>
                <a:gd name="T31" fmla="*/ 80 h 103"/>
                <a:gd name="T32" fmla="*/ 708 w 1733"/>
                <a:gd name="T33" fmla="*/ 80 h 103"/>
                <a:gd name="T34" fmla="*/ 788 w 1733"/>
                <a:gd name="T35" fmla="*/ 79 h 103"/>
                <a:gd name="T36" fmla="*/ 850 w 1733"/>
                <a:gd name="T37" fmla="*/ 74 h 103"/>
                <a:gd name="T38" fmla="*/ 942 w 1733"/>
                <a:gd name="T39" fmla="*/ 75 h 103"/>
                <a:gd name="T40" fmla="*/ 1055 w 1733"/>
                <a:gd name="T41" fmla="*/ 78 h 103"/>
                <a:gd name="T42" fmla="*/ 1121 w 1733"/>
                <a:gd name="T43" fmla="*/ 74 h 103"/>
                <a:gd name="T44" fmla="*/ 1150 w 1733"/>
                <a:gd name="T45" fmla="*/ 81 h 103"/>
                <a:gd name="T46" fmla="*/ 1237 w 1733"/>
                <a:gd name="T47" fmla="*/ 81 h 103"/>
                <a:gd name="T48" fmla="*/ 1308 w 1733"/>
                <a:gd name="T49" fmla="*/ 81 h 103"/>
                <a:gd name="T50" fmla="*/ 1332 w 1733"/>
                <a:gd name="T51" fmla="*/ 77 h 103"/>
                <a:gd name="T52" fmla="*/ 1373 w 1733"/>
                <a:gd name="T53" fmla="*/ 82 h 103"/>
                <a:gd name="T54" fmla="*/ 1394 w 1733"/>
                <a:gd name="T55" fmla="*/ 83 h 103"/>
                <a:gd name="T56" fmla="*/ 1451 w 1733"/>
                <a:gd name="T57" fmla="*/ 82 h 103"/>
                <a:gd name="T58" fmla="*/ 1499 w 1733"/>
                <a:gd name="T59" fmla="*/ 80 h 103"/>
                <a:gd name="T60" fmla="*/ 1578 w 1733"/>
                <a:gd name="T61" fmla="*/ 76 h 103"/>
                <a:gd name="T62" fmla="*/ 1687 w 1733"/>
                <a:gd name="T63" fmla="*/ 75 h 103"/>
                <a:gd name="T64" fmla="*/ 1713 w 1733"/>
                <a:gd name="T65" fmla="*/ 67 h 103"/>
                <a:gd name="T66" fmla="*/ 1727 w 1733"/>
                <a:gd name="T67" fmla="*/ 43 h 103"/>
                <a:gd name="T68" fmla="*/ 1732 w 1733"/>
                <a:gd name="T69" fmla="*/ 65 h 103"/>
                <a:gd name="T70" fmla="*/ 1730 w 1733"/>
                <a:gd name="T71" fmla="*/ 82 h 103"/>
                <a:gd name="T72" fmla="*/ 1716 w 1733"/>
                <a:gd name="T73" fmla="*/ 98 h 103"/>
                <a:gd name="T74" fmla="*/ 1606 w 1733"/>
                <a:gd name="T75" fmla="*/ 98 h 103"/>
                <a:gd name="T76" fmla="*/ 1510 w 1733"/>
                <a:gd name="T77" fmla="*/ 100 h 103"/>
                <a:gd name="T78" fmla="*/ 1466 w 1733"/>
                <a:gd name="T79" fmla="*/ 102 h 103"/>
                <a:gd name="T80" fmla="*/ 1416 w 1733"/>
                <a:gd name="T81" fmla="*/ 102 h 103"/>
                <a:gd name="T82" fmla="*/ 1325 w 1733"/>
                <a:gd name="T83" fmla="*/ 96 h 103"/>
                <a:gd name="T84" fmla="*/ 1216 w 1733"/>
                <a:gd name="T85" fmla="*/ 95 h 103"/>
                <a:gd name="T86" fmla="*/ 1125 w 1733"/>
                <a:gd name="T87" fmla="*/ 97 h 103"/>
                <a:gd name="T88" fmla="*/ 1067 w 1733"/>
                <a:gd name="T89" fmla="*/ 97 h 103"/>
                <a:gd name="T90" fmla="*/ 1022 w 1733"/>
                <a:gd name="T91" fmla="*/ 98 h 103"/>
                <a:gd name="T92" fmla="*/ 987 w 1733"/>
                <a:gd name="T93" fmla="*/ 100 h 103"/>
                <a:gd name="T94" fmla="*/ 947 w 1733"/>
                <a:gd name="T95" fmla="*/ 96 h 103"/>
                <a:gd name="T96" fmla="*/ 901 w 1733"/>
                <a:gd name="T97" fmla="*/ 100 h 103"/>
                <a:gd name="T98" fmla="*/ 839 w 1733"/>
                <a:gd name="T99" fmla="*/ 100 h 103"/>
                <a:gd name="T100" fmla="*/ 791 w 1733"/>
                <a:gd name="T101" fmla="*/ 98 h 103"/>
                <a:gd name="T102" fmla="*/ 720 w 1733"/>
                <a:gd name="T103" fmla="*/ 102 h 103"/>
                <a:gd name="T104" fmla="*/ 638 w 1733"/>
                <a:gd name="T105" fmla="*/ 102 h 103"/>
                <a:gd name="T106" fmla="*/ 563 w 1733"/>
                <a:gd name="T107" fmla="*/ 102 h 103"/>
                <a:gd name="T108" fmla="*/ 496 w 1733"/>
                <a:gd name="T109" fmla="*/ 98 h 103"/>
                <a:gd name="T110" fmla="*/ 435 w 1733"/>
                <a:gd name="T111" fmla="*/ 100 h 103"/>
                <a:gd name="T112" fmla="*/ 326 w 1733"/>
                <a:gd name="T113" fmla="*/ 100 h 103"/>
                <a:gd name="T114" fmla="*/ 208 w 1733"/>
                <a:gd name="T115" fmla="*/ 100 h 103"/>
                <a:gd name="T116" fmla="*/ 15 w 1733"/>
                <a:gd name="T117" fmla="*/ 98 h 103"/>
                <a:gd name="T118" fmla="*/ 0 w 1733"/>
                <a:gd name="T119" fmla="*/ 78 h 103"/>
                <a:gd name="T120" fmla="*/ 0 w 1733"/>
                <a:gd name="T121" fmla="*/ 52 h 10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733" h="103">
                  <a:moveTo>
                    <a:pt x="0" y="52"/>
                  </a:moveTo>
                  <a:lnTo>
                    <a:pt x="0" y="24"/>
                  </a:lnTo>
                  <a:lnTo>
                    <a:pt x="0" y="0"/>
                  </a:lnTo>
                  <a:lnTo>
                    <a:pt x="4" y="20"/>
                  </a:lnTo>
                  <a:lnTo>
                    <a:pt x="5" y="36"/>
                  </a:lnTo>
                  <a:lnTo>
                    <a:pt x="6" y="65"/>
                  </a:lnTo>
                  <a:lnTo>
                    <a:pt x="12" y="78"/>
                  </a:lnTo>
                  <a:lnTo>
                    <a:pt x="22" y="83"/>
                  </a:lnTo>
                  <a:lnTo>
                    <a:pt x="33" y="80"/>
                  </a:lnTo>
                  <a:lnTo>
                    <a:pt x="48" y="78"/>
                  </a:lnTo>
                  <a:lnTo>
                    <a:pt x="74" y="77"/>
                  </a:lnTo>
                  <a:lnTo>
                    <a:pt x="90" y="78"/>
                  </a:lnTo>
                  <a:lnTo>
                    <a:pt x="103" y="78"/>
                  </a:lnTo>
                  <a:lnTo>
                    <a:pt x="132" y="80"/>
                  </a:lnTo>
                  <a:lnTo>
                    <a:pt x="143" y="81"/>
                  </a:lnTo>
                  <a:lnTo>
                    <a:pt x="156" y="82"/>
                  </a:lnTo>
                  <a:lnTo>
                    <a:pt x="178" y="78"/>
                  </a:lnTo>
                  <a:lnTo>
                    <a:pt x="202" y="77"/>
                  </a:lnTo>
                  <a:lnTo>
                    <a:pt x="231" y="76"/>
                  </a:lnTo>
                  <a:lnTo>
                    <a:pt x="266" y="82"/>
                  </a:lnTo>
                  <a:lnTo>
                    <a:pt x="311" y="85"/>
                  </a:lnTo>
                  <a:lnTo>
                    <a:pt x="336" y="82"/>
                  </a:lnTo>
                  <a:lnTo>
                    <a:pt x="351" y="85"/>
                  </a:lnTo>
                  <a:lnTo>
                    <a:pt x="390" y="85"/>
                  </a:lnTo>
                  <a:lnTo>
                    <a:pt x="404" y="80"/>
                  </a:lnTo>
                  <a:lnTo>
                    <a:pt x="421" y="83"/>
                  </a:lnTo>
                  <a:lnTo>
                    <a:pt x="467" y="83"/>
                  </a:lnTo>
                  <a:lnTo>
                    <a:pt x="525" y="85"/>
                  </a:lnTo>
                  <a:lnTo>
                    <a:pt x="545" y="82"/>
                  </a:lnTo>
                  <a:lnTo>
                    <a:pt x="590" y="78"/>
                  </a:lnTo>
                  <a:lnTo>
                    <a:pt x="620" y="77"/>
                  </a:lnTo>
                  <a:lnTo>
                    <a:pt x="656" y="80"/>
                  </a:lnTo>
                  <a:lnTo>
                    <a:pt x="680" y="83"/>
                  </a:lnTo>
                  <a:lnTo>
                    <a:pt x="708" y="80"/>
                  </a:lnTo>
                  <a:lnTo>
                    <a:pt x="757" y="83"/>
                  </a:lnTo>
                  <a:lnTo>
                    <a:pt x="788" y="79"/>
                  </a:lnTo>
                  <a:lnTo>
                    <a:pt x="818" y="79"/>
                  </a:lnTo>
                  <a:lnTo>
                    <a:pt x="850" y="74"/>
                  </a:lnTo>
                  <a:lnTo>
                    <a:pt x="890" y="80"/>
                  </a:lnTo>
                  <a:lnTo>
                    <a:pt x="942" y="75"/>
                  </a:lnTo>
                  <a:lnTo>
                    <a:pt x="1002" y="75"/>
                  </a:lnTo>
                  <a:lnTo>
                    <a:pt x="1055" y="78"/>
                  </a:lnTo>
                  <a:lnTo>
                    <a:pt x="1086" y="73"/>
                  </a:lnTo>
                  <a:lnTo>
                    <a:pt x="1121" y="74"/>
                  </a:lnTo>
                  <a:lnTo>
                    <a:pt x="1135" y="80"/>
                  </a:lnTo>
                  <a:lnTo>
                    <a:pt x="1150" y="81"/>
                  </a:lnTo>
                  <a:lnTo>
                    <a:pt x="1196" y="78"/>
                  </a:lnTo>
                  <a:lnTo>
                    <a:pt x="1237" y="81"/>
                  </a:lnTo>
                  <a:lnTo>
                    <a:pt x="1292" y="82"/>
                  </a:lnTo>
                  <a:lnTo>
                    <a:pt x="1308" y="81"/>
                  </a:lnTo>
                  <a:lnTo>
                    <a:pt x="1319" y="81"/>
                  </a:lnTo>
                  <a:lnTo>
                    <a:pt x="1332" y="77"/>
                  </a:lnTo>
                  <a:lnTo>
                    <a:pt x="1360" y="80"/>
                  </a:lnTo>
                  <a:lnTo>
                    <a:pt x="1373" y="82"/>
                  </a:lnTo>
                  <a:lnTo>
                    <a:pt x="1382" y="80"/>
                  </a:lnTo>
                  <a:lnTo>
                    <a:pt x="1394" y="83"/>
                  </a:lnTo>
                  <a:lnTo>
                    <a:pt x="1416" y="78"/>
                  </a:lnTo>
                  <a:lnTo>
                    <a:pt x="1451" y="82"/>
                  </a:lnTo>
                  <a:lnTo>
                    <a:pt x="1485" y="76"/>
                  </a:lnTo>
                  <a:lnTo>
                    <a:pt x="1499" y="80"/>
                  </a:lnTo>
                  <a:lnTo>
                    <a:pt x="1514" y="80"/>
                  </a:lnTo>
                  <a:lnTo>
                    <a:pt x="1578" y="76"/>
                  </a:lnTo>
                  <a:lnTo>
                    <a:pt x="1639" y="80"/>
                  </a:lnTo>
                  <a:lnTo>
                    <a:pt x="1687" y="75"/>
                  </a:lnTo>
                  <a:lnTo>
                    <a:pt x="1703" y="72"/>
                  </a:lnTo>
                  <a:lnTo>
                    <a:pt x="1713" y="67"/>
                  </a:lnTo>
                  <a:lnTo>
                    <a:pt x="1721" y="58"/>
                  </a:lnTo>
                  <a:lnTo>
                    <a:pt x="1727" y="43"/>
                  </a:lnTo>
                  <a:lnTo>
                    <a:pt x="1732" y="23"/>
                  </a:lnTo>
                  <a:lnTo>
                    <a:pt x="1732" y="65"/>
                  </a:lnTo>
                  <a:lnTo>
                    <a:pt x="1732" y="75"/>
                  </a:lnTo>
                  <a:lnTo>
                    <a:pt x="1730" y="82"/>
                  </a:lnTo>
                  <a:lnTo>
                    <a:pt x="1725" y="91"/>
                  </a:lnTo>
                  <a:lnTo>
                    <a:pt x="1716" y="98"/>
                  </a:lnTo>
                  <a:lnTo>
                    <a:pt x="1652" y="102"/>
                  </a:lnTo>
                  <a:lnTo>
                    <a:pt x="1606" y="98"/>
                  </a:lnTo>
                  <a:lnTo>
                    <a:pt x="1583" y="100"/>
                  </a:lnTo>
                  <a:lnTo>
                    <a:pt x="1510" y="100"/>
                  </a:lnTo>
                  <a:lnTo>
                    <a:pt x="1488" y="100"/>
                  </a:lnTo>
                  <a:lnTo>
                    <a:pt x="1466" y="102"/>
                  </a:lnTo>
                  <a:lnTo>
                    <a:pt x="1443" y="99"/>
                  </a:lnTo>
                  <a:lnTo>
                    <a:pt x="1416" y="102"/>
                  </a:lnTo>
                  <a:lnTo>
                    <a:pt x="1346" y="100"/>
                  </a:lnTo>
                  <a:lnTo>
                    <a:pt x="1325" y="96"/>
                  </a:lnTo>
                  <a:lnTo>
                    <a:pt x="1260" y="100"/>
                  </a:lnTo>
                  <a:lnTo>
                    <a:pt x="1216" y="95"/>
                  </a:lnTo>
                  <a:lnTo>
                    <a:pt x="1165" y="100"/>
                  </a:lnTo>
                  <a:lnTo>
                    <a:pt x="1125" y="97"/>
                  </a:lnTo>
                  <a:lnTo>
                    <a:pt x="1088" y="100"/>
                  </a:lnTo>
                  <a:lnTo>
                    <a:pt x="1067" y="97"/>
                  </a:lnTo>
                  <a:lnTo>
                    <a:pt x="1048" y="98"/>
                  </a:lnTo>
                  <a:lnTo>
                    <a:pt x="1022" y="98"/>
                  </a:lnTo>
                  <a:lnTo>
                    <a:pt x="1006" y="95"/>
                  </a:lnTo>
                  <a:lnTo>
                    <a:pt x="987" y="100"/>
                  </a:lnTo>
                  <a:lnTo>
                    <a:pt x="967" y="95"/>
                  </a:lnTo>
                  <a:lnTo>
                    <a:pt x="947" y="96"/>
                  </a:lnTo>
                  <a:lnTo>
                    <a:pt x="923" y="98"/>
                  </a:lnTo>
                  <a:lnTo>
                    <a:pt x="901" y="100"/>
                  </a:lnTo>
                  <a:lnTo>
                    <a:pt x="875" y="100"/>
                  </a:lnTo>
                  <a:lnTo>
                    <a:pt x="839" y="100"/>
                  </a:lnTo>
                  <a:lnTo>
                    <a:pt x="813" y="100"/>
                  </a:lnTo>
                  <a:lnTo>
                    <a:pt x="791" y="98"/>
                  </a:lnTo>
                  <a:lnTo>
                    <a:pt x="769" y="98"/>
                  </a:lnTo>
                  <a:lnTo>
                    <a:pt x="720" y="102"/>
                  </a:lnTo>
                  <a:lnTo>
                    <a:pt x="681" y="97"/>
                  </a:lnTo>
                  <a:lnTo>
                    <a:pt x="638" y="102"/>
                  </a:lnTo>
                  <a:lnTo>
                    <a:pt x="603" y="98"/>
                  </a:lnTo>
                  <a:lnTo>
                    <a:pt x="563" y="102"/>
                  </a:lnTo>
                  <a:lnTo>
                    <a:pt x="531" y="98"/>
                  </a:lnTo>
                  <a:lnTo>
                    <a:pt x="496" y="98"/>
                  </a:lnTo>
                  <a:lnTo>
                    <a:pt x="463" y="100"/>
                  </a:lnTo>
                  <a:lnTo>
                    <a:pt x="435" y="100"/>
                  </a:lnTo>
                  <a:lnTo>
                    <a:pt x="351" y="100"/>
                  </a:lnTo>
                  <a:lnTo>
                    <a:pt x="326" y="100"/>
                  </a:lnTo>
                  <a:lnTo>
                    <a:pt x="254" y="98"/>
                  </a:lnTo>
                  <a:lnTo>
                    <a:pt x="208" y="100"/>
                  </a:lnTo>
                  <a:lnTo>
                    <a:pt x="84" y="97"/>
                  </a:lnTo>
                  <a:lnTo>
                    <a:pt x="15" y="98"/>
                  </a:lnTo>
                  <a:lnTo>
                    <a:pt x="3" y="90"/>
                  </a:lnTo>
                  <a:lnTo>
                    <a:pt x="0" y="78"/>
                  </a:lnTo>
                  <a:lnTo>
                    <a:pt x="0" y="65"/>
                  </a:lnTo>
                  <a:lnTo>
                    <a:pt x="0" y="5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8374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  <a:ln w="12700" cap="sq">
            <a:headEnd type="none" w="sm" len="sm"/>
            <a:tailEnd type="none" w="sm" len="sm"/>
          </a:ln>
        </p:spPr>
        <p:txBody>
          <a:bodyPr lIns="91440" tIns="45720" rIns="91440" bIns="4572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8375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  <a:ln w="12700" cap="sq">
            <a:headEnd type="none" w="sm" len="sm"/>
            <a:tailEnd type="none" w="sm" len="sm"/>
          </a:ln>
        </p:spPr>
        <p:txBody>
          <a:bodyPr lIns="91440" tIns="45720" rIns="91440" bIns="45720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Rectangle 24">
            <a:extLst>
              <a:ext uri="{FF2B5EF4-FFF2-40B4-BE49-F238E27FC236}">
                <a16:creationId xmlns:a16="http://schemas.microsoft.com/office/drawing/2014/main" id="{6CA51EC8-ADFD-4935-B6EC-A5545E70C5C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>
            <a:extLst>
              <a:ext uri="{FF2B5EF4-FFF2-40B4-BE49-F238E27FC236}">
                <a16:creationId xmlns:a16="http://schemas.microsoft.com/office/drawing/2014/main" id="{5CC870ED-7C79-4949-B63C-6504CF859F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" name="Rectangle 26">
            <a:extLst>
              <a:ext uri="{FF2B5EF4-FFF2-40B4-BE49-F238E27FC236}">
                <a16:creationId xmlns:a16="http://schemas.microsoft.com/office/drawing/2014/main" id="{16CEA6D3-9022-43CC-A2DA-73ADD668B5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1554C-39AD-4C66-BA9C-7248EC6603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419242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2A4C8194-9DB1-4D31-953D-028AEB4844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9E413F36-1D78-4527-9EB0-C7D61FB031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896957B6-D490-40DB-8E63-DCCEE4A727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F8B65E-9762-4A5D-BF1D-2AAA63B967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931757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7200" y="889000"/>
            <a:ext cx="2224088" cy="5362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938" y="889000"/>
            <a:ext cx="6519862" cy="5362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FEFB3A6A-E387-4F80-A75F-DC921C5827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249C7FF3-78FA-4B2D-AD46-7636D2FB6F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B38A9A56-B1F0-4CD1-B685-C0F71B573E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0B1AF-9757-4E01-B057-2430FAA539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273401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C1304E01-FBE4-4B17-9874-72F22ED5D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E47107A8-0EB9-4138-9D87-A8B94C697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52DAB451-0CA6-4F6E-B302-154A9D46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33C3B-61F8-40B0-9F20-E6B9515610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205579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1E4F7D06-C528-46E8-A796-18C12FA1D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7E5DBCC9-E9DE-44BF-91E8-0CD3327AD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8EC2F767-BE1F-4CA2-A3AC-BC0A7195F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ED287-1A99-4D6B-9833-35C17D433E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196315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C1C2CDD9-9B4F-4455-8D8A-89461BA05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1FC4CF4D-436A-4598-81E7-3448202AB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22269739-FA54-4301-95C5-C4A43D2D8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FE420-CBC3-4FE7-B532-CD45C60DBE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43873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D233D386-6B2A-48FD-A0D3-D458508E4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5C8AF032-B903-40DB-B3DF-5535C7433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5B589DC9-7F3B-4D84-BD21-E3FC97B6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3B46D-559D-4704-ACC7-B1406137CB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1164117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1785A196-357E-49BE-BC86-37DE257F6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4E7765A9-14DB-4F83-A5D6-82831DD51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9E51623A-795C-466C-903A-EE393D2F7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C2E47-CF36-4455-AC5C-91B7182431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727670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2">
            <a:extLst>
              <a:ext uri="{FF2B5EF4-FFF2-40B4-BE49-F238E27FC236}">
                <a16:creationId xmlns:a16="http://schemas.microsoft.com/office/drawing/2014/main" id="{6ADF48D3-1FEB-4955-A829-FDEA88F87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E541EE8A-CC97-497D-8369-7D76FA3BC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B60F953A-DF4D-4DE5-91F2-AF863F227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F7838-118C-4027-A630-A6331EFAE3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385677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1D14CAF9-DE45-4863-94F5-3C31A0A6E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749D814A-D50C-4874-96EE-153973CB4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AF136B23-6242-41FE-800D-2682DB67E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B4D6D-341C-4FA2-ABF0-44E6D3981F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7338741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9853A259-BD93-4538-9AC8-6E0FE6A5C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51240A47-F022-4AE8-8765-1D64A81C3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F6F442E3-789F-463B-9C64-CCB37B1C5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7B808-3389-4009-86C0-53508B8007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129494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EEA6F935-9B1B-4702-A2E9-09B6096FB8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9A72493B-72EC-4D68-9573-E0CF2C1369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4AB0DF33-5A39-46E8-83E2-1EFF95D809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DFCBC-1F70-421F-A2A3-FE045B1C30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8723962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264951F-2B67-4174-8925-ECE2D4490606}"/>
              </a:ext>
            </a:extLst>
          </p:cNvPr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eaLnBrk="1" hangingPunct="1"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18CD647-674A-4F90-AEBB-9E4A530F8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7A7F7B5-E3E6-4205-9BEF-55762CED3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6030EE8-A163-408E-AA4C-E33A1C9BE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9785B-039A-4F62-ADE6-F98B430B7E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3885344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AF3CDF2D-6CF1-4675-B0C8-E4902E478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1A3D3854-22A1-4CE5-84A3-C7B923D0A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368ACBEE-5328-4905-B1D4-87C597736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AC7F1-286B-4B38-B75E-C2C2359B6D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4948911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332E0097-7710-4C10-A135-95156992F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7BE293C7-B150-4309-A137-84458B416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A8EB8A9D-0F29-4C4C-A360-6DE9B908B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7A085-D32F-4E9C-BEAF-356511D9A6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8001909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54C0A-40E3-4808-8A18-086E7EF26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08E1F1F0-C0C6-4DBF-94DB-A5878C3D7033}" type="datetimeFigureOut">
              <a:rPr lang="en-US"/>
              <a:pPr>
                <a:defRPr/>
              </a:pPr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69F4D-D4BC-42BD-A7B9-2160853B1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0249B-92E0-4C83-9EBD-363ECA7E2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57C9FDA-4155-46AA-AFF7-CE4699E98B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60588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B0288-F152-451F-BD4B-6DD3322AC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9B4CC3A3-9B00-4E01-A84C-61FD7737C798}" type="datetimeFigureOut">
              <a:rPr lang="en-US"/>
              <a:pPr>
                <a:defRPr/>
              </a:pPr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21EED-479F-4551-A398-867DC0F5E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DAE46-60EE-4448-82CA-BA04C8C0A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AC96964-5736-4DD9-89B2-FC31E2AD4E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82937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5B1EC-1DC7-45DA-81F6-4BC651DE3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6A7BF9C9-1FB6-4238-A43D-DED5DFDD982E}" type="datetimeFigureOut">
              <a:rPr lang="en-US"/>
              <a:pPr>
                <a:defRPr/>
              </a:pPr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030E1-68F7-4255-A1E9-6C8993636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5A5D4-1987-4988-9198-18D6DFF04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47A2D5F-9343-4504-91EE-21B24273D4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2702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FB7152-65F1-469C-8810-43F8DBEE9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749A1ECB-7187-4E4F-8251-0E3B9969686A}" type="datetimeFigureOut">
              <a:rPr lang="en-US"/>
              <a:pPr>
                <a:defRPr/>
              </a:pPr>
              <a:t>6/7/2022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CB4A68-2E91-4634-87ED-10EAB79D1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CE355D-C52B-481B-B96B-CF69C29EF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F6EC702-30D8-4C35-8A5E-A3CD12D10B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5355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30FF85-0069-4E90-86F9-A43DF1B4A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1E111B7D-5408-4082-8860-054A4EAA67EA}" type="datetimeFigureOut">
              <a:rPr lang="en-US"/>
              <a:pPr>
                <a:defRPr/>
              </a:pPr>
              <a:t>6/7/2022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AA819E-346C-4CA3-8BF2-BA4E5D95F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A19AB6-AC4C-42F6-B1F9-CF74AA666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3CC367D-0D10-4128-92C9-7EC754D206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30400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3C06A1-D049-4440-B7BB-48A3CEF07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D66B0BDA-F0F5-45BC-B40F-7F63EAEE645A}" type="datetimeFigureOut">
              <a:rPr lang="en-US"/>
              <a:pPr>
                <a:defRPr/>
              </a:pPr>
              <a:t>6/7/2022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73FAC4-7D46-487E-A60A-59F5687B3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AFF291-D5EC-46D1-BF9B-38C17E792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2556099-7B8E-420A-A8A2-F686F67524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46673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BB0C59-1286-4726-8C85-5B178F3B7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B8B3537F-D95E-4225-A32A-82E2C7F80AFE}" type="datetimeFigureOut">
              <a:rPr lang="en-US"/>
              <a:pPr>
                <a:defRPr/>
              </a:pPr>
              <a:t>6/7/2022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01CA88-90FD-4C13-AB09-4AEAA8206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A11041-DF6F-4839-8B2B-57A5AFC7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52A22E3-E577-42C6-B413-A0E8DADC26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7553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A677BB9D-FE17-40B7-8E2F-ED1641517A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11716A1D-744A-4FB9-AEDA-002FDE8606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01C72B8B-FB36-43BE-9E2D-7D8A9977BD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EA69B-4559-4BED-94B6-1F244ACB15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5158746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57DEFE-5BB7-4D79-B0F8-52C237D02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73701ED3-B591-4750-8EE4-1D9C40D77BE2}" type="datetimeFigureOut">
              <a:rPr lang="en-US"/>
              <a:pPr>
                <a:defRPr/>
              </a:pPr>
              <a:t>6/7/2022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7B508-88DF-4926-8EDC-B3DE0CEB7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665A52-334A-4A4C-8F30-70350895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841B320-719E-42F9-9D0D-D1EB3AA4AC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54492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D8F76B-FA29-4E39-B5CD-0E4337206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1762FDDA-2F48-4D7F-94BC-9F5232A3CBE9}" type="datetimeFigureOut">
              <a:rPr lang="en-US"/>
              <a:pPr>
                <a:defRPr/>
              </a:pPr>
              <a:t>6/7/2022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795485-4271-4D66-9989-6CCD9D386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AA83E-159A-48BF-8DA0-871D59CE0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A740D20-302E-410C-A93C-A5522C40EF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9942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66E1B-3141-4419-BE61-9854D7F95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413DA726-9CE3-4C79-B134-6E85B3B50E3D}" type="datetimeFigureOut">
              <a:rPr lang="en-US"/>
              <a:pPr>
                <a:defRPr/>
              </a:pPr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2ABE6-486A-4839-9108-CED9158A1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66773-13DB-436F-9190-EB0E22ED4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40A5FD3-13D1-4748-828F-C75FEA2F4A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2052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29DB5-55BC-4B74-9501-776FAB175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288F90D0-C424-4700-90B8-DA81977AD272}" type="datetimeFigureOut">
              <a:rPr lang="en-US"/>
              <a:pPr>
                <a:defRPr/>
              </a:pPr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0D671-8209-45E7-A334-99B6D3BA6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989BA-46B0-420F-B24E-87902890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823F90D-0455-4D68-A749-2F09B09487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73101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2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2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6183" indent="0" algn="ctr">
              <a:buNone/>
            </a:lvl2pPr>
            <a:lvl3pPr marL="912386" indent="0" algn="ctr">
              <a:buNone/>
            </a:lvl3pPr>
            <a:lvl4pPr marL="1368590" indent="0" algn="ctr">
              <a:buNone/>
            </a:lvl4pPr>
            <a:lvl5pPr marL="1824781" indent="0" algn="ctr">
              <a:buNone/>
            </a:lvl5pPr>
            <a:lvl6pPr marL="2280970" indent="0" algn="ctr">
              <a:buNone/>
            </a:lvl6pPr>
            <a:lvl7pPr marL="2737175" indent="0" algn="ctr">
              <a:buNone/>
            </a:lvl7pPr>
            <a:lvl8pPr marL="3193366" indent="0" algn="ctr">
              <a:buNone/>
            </a:lvl8pPr>
            <a:lvl9pPr marL="3649559" indent="0" algn="ctr">
              <a:buNone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B92703F4-75F9-419B-A420-A85B2526F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6FA0477D-1CEA-4AF8-9293-89B4BDF1E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F2D182EF-8208-4243-B5D1-2F762F5FF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F5E47-5BD5-4D21-9CF6-ACF1B644CF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488616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096F4889-B0FF-4404-9CAE-FB96EC53F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5FC821D7-299E-4555-BDE4-51AD24747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C8CAE56C-058D-4D09-85DC-A43D61F24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9F9D7-719D-4F1A-9AD8-ECC8CC3FF1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3154980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2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6C8FCD9C-2EB3-4AE3-909E-A3CEDD23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07F55754-7112-4320-BB30-98723BC0D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D2FB747A-581C-45E3-8F8F-4B473FFC0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1FEE4-A6EC-44CC-9908-A3880C0AE7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5365030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4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4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7F0D4FED-5CA0-46CE-8893-0E3B5C703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A79CCE3C-00A7-4E56-B06A-A4B10E427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0B7893C6-D302-4760-A6FF-02EEE24A7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F74A4-507E-4E03-80DD-EE8FE1E6C3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39930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6183" indent="0">
              <a:buNone/>
              <a:defRPr sz="2000" b="1"/>
            </a:lvl2pPr>
            <a:lvl3pPr marL="912386" indent="0">
              <a:buNone/>
              <a:defRPr sz="1800" b="1"/>
            </a:lvl3pPr>
            <a:lvl4pPr marL="1368590" indent="0">
              <a:buNone/>
              <a:defRPr sz="1600" b="1"/>
            </a:lvl4pPr>
            <a:lvl5pPr marL="1824781" indent="0">
              <a:buNone/>
              <a:defRPr sz="1600" b="1"/>
            </a:lvl5pPr>
            <a:lvl6pPr marL="2280970" indent="0">
              <a:buNone/>
              <a:defRPr sz="1600" b="1"/>
            </a:lvl6pPr>
            <a:lvl7pPr marL="2737175" indent="0">
              <a:buNone/>
              <a:defRPr sz="1600" b="1"/>
            </a:lvl7pPr>
            <a:lvl8pPr marL="3193366" indent="0">
              <a:buNone/>
              <a:defRPr sz="1600" b="1"/>
            </a:lvl8pPr>
            <a:lvl9pPr marL="36495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6183" indent="0">
              <a:buNone/>
              <a:defRPr sz="2000" b="1"/>
            </a:lvl2pPr>
            <a:lvl3pPr marL="912386" indent="0">
              <a:buNone/>
              <a:defRPr sz="1800" b="1"/>
            </a:lvl3pPr>
            <a:lvl4pPr marL="1368590" indent="0">
              <a:buNone/>
              <a:defRPr sz="1600" b="1"/>
            </a:lvl4pPr>
            <a:lvl5pPr marL="1824781" indent="0">
              <a:buNone/>
              <a:defRPr sz="1600" b="1"/>
            </a:lvl5pPr>
            <a:lvl6pPr marL="2280970" indent="0">
              <a:buNone/>
              <a:defRPr sz="1600" b="1"/>
            </a:lvl6pPr>
            <a:lvl7pPr marL="2737175" indent="0">
              <a:buNone/>
              <a:defRPr sz="1600" b="1"/>
            </a:lvl7pPr>
            <a:lvl8pPr marL="3193366" indent="0">
              <a:buNone/>
              <a:defRPr sz="1600" b="1"/>
            </a:lvl8pPr>
            <a:lvl9pPr marL="36495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00261711-CDDD-4BD8-9A43-AF71C1DF2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2EF5392D-A7B6-4A17-9D63-7C7C2444B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2AB6F21D-FC5F-4737-9B1F-2DB9C1BA6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35FC3-8C55-4EE6-B62B-2FE71BC02A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696221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2">
            <a:extLst>
              <a:ext uri="{FF2B5EF4-FFF2-40B4-BE49-F238E27FC236}">
                <a16:creationId xmlns:a16="http://schemas.microsoft.com/office/drawing/2014/main" id="{53AAEC51-E605-4617-815C-234490FF9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CFEE60C0-56C3-41F9-A2EE-EEF0B3833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A24515C1-7C9C-49A1-B616-DBA362243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EF0B3-F841-48A9-9100-776F16264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5893556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938" y="2116138"/>
            <a:ext cx="4371975" cy="4135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2116138"/>
            <a:ext cx="4371975" cy="4135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FFBF2E5D-679F-4810-BB8A-7E886CFAA4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140B68F7-3E1B-438D-B400-79523ED209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ABDD1A37-736F-41C5-93BE-BAC9D8ACB4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24709-4715-49BF-AE5D-CDC4F3F743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4220511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BB347034-384B-4EAE-A483-3916F624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8AE12015-8F38-4E2A-A8D2-28098BF80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F9297819-5B51-4AD3-9CB4-1D1E020E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B45A3-597D-4983-A383-30EE2CFD0F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8050705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9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6183" indent="0">
              <a:buNone/>
              <a:defRPr sz="1200"/>
            </a:lvl2pPr>
            <a:lvl3pPr marL="912386" indent="0">
              <a:buNone/>
              <a:defRPr sz="1000"/>
            </a:lvl3pPr>
            <a:lvl4pPr marL="1368590" indent="0">
              <a:buNone/>
              <a:defRPr sz="900"/>
            </a:lvl4pPr>
            <a:lvl5pPr marL="1824781" indent="0">
              <a:buNone/>
              <a:defRPr sz="900"/>
            </a:lvl5pPr>
            <a:lvl6pPr marL="2280970" indent="0">
              <a:buNone/>
              <a:defRPr sz="900"/>
            </a:lvl6pPr>
            <a:lvl7pPr marL="2737175" indent="0">
              <a:buNone/>
              <a:defRPr sz="900"/>
            </a:lvl7pPr>
            <a:lvl8pPr marL="3193366" indent="0">
              <a:buNone/>
              <a:defRPr sz="900"/>
            </a:lvl8pPr>
            <a:lvl9pPr marL="364955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6F8D0CCD-6E4A-480A-9E54-715B51C90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48BD6B51-150D-47D2-9D66-14B6A6A36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A0A60B37-1C3A-4F04-A385-FC13119B4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B82BE-4227-4557-86E7-807884ACF7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1324932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F2E3ED-0611-465D-946B-BB3FA3049F87}"/>
              </a:ext>
            </a:extLst>
          </p:cNvPr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619" tIns="45619" rIns="45619" bIns="45619" anchor="ctr">
            <a:normAutofit/>
          </a:bodyPr>
          <a:lstStyle/>
          <a:p>
            <a:pPr indent="-273718" eaLnBrk="1" hangingPunct="1"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88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59356" marR="0" indent="-112459">
              <a:buFontTx/>
              <a:buNone/>
              <a:defRPr sz="1200"/>
            </a:lvl2pPr>
            <a:lvl3pPr marL="912386" marR="0" indent="-117217">
              <a:buFontTx/>
              <a:buNone/>
              <a:defRPr sz="1000"/>
            </a:lvl3pPr>
            <a:lvl4pPr marL="1313137" marR="0" indent="-112459">
              <a:buFontTx/>
              <a:buNone/>
              <a:defRPr sz="900"/>
            </a:lvl4pPr>
            <a:lvl5pPr marL="1707556" marR="0" indent="-117217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2DD406-3A2B-474C-8AE5-93D8DE24E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078B40-6621-4850-A026-6BE7290AA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AF1F388-203E-4981-A790-0D1B53CCD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EC6E4-9D6B-44CC-8DC3-D826B64CC4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358403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A7B679ED-1E37-4DEF-B945-EBD1BDB0B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96D5FBF0-91D6-44A2-AF32-DB7C010FE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2C631E9E-E253-4E6C-8A0B-6F0405CD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E73E6-571D-46A7-87A9-A19B3F8113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5018465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348C7BCC-49DF-4191-A4AA-7E18D47D2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0434D08F-005D-4C7C-8AF0-4F36AA222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569E9AD7-167D-405B-9925-F6AAAFA8B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ECA63-B4C1-4B60-9CF1-E851850063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1941624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505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F0C34BE2-805D-4B9E-9DD6-E1141ADA23C3}"/>
              </a:ext>
            </a:extLst>
          </p:cNvPr>
          <p:cNvSpPr>
            <a:spLocks/>
          </p:cNvSpPr>
          <p:nvPr/>
        </p:nvSpPr>
        <p:spPr bwMode="auto">
          <a:xfrm>
            <a:off x="3024188" y="46038"/>
            <a:ext cx="3144837" cy="1046162"/>
          </a:xfrm>
          <a:custGeom>
            <a:avLst/>
            <a:gdLst>
              <a:gd name="T0" fmla="*/ 2147483646 w 1981"/>
              <a:gd name="T1" fmla="*/ 2147483646 h 659"/>
              <a:gd name="T2" fmla="*/ 2147483646 w 1981"/>
              <a:gd name="T3" fmla="*/ 2147483646 h 659"/>
              <a:gd name="T4" fmla="*/ 2147483646 w 1981"/>
              <a:gd name="T5" fmla="*/ 2147483646 h 659"/>
              <a:gd name="T6" fmla="*/ 2147483646 w 1981"/>
              <a:gd name="T7" fmla="*/ 2147483646 h 659"/>
              <a:gd name="T8" fmla="*/ 2147483646 w 1981"/>
              <a:gd name="T9" fmla="*/ 2147483646 h 659"/>
              <a:gd name="T10" fmla="*/ 2147483646 w 1981"/>
              <a:gd name="T11" fmla="*/ 2147483646 h 659"/>
              <a:gd name="T12" fmla="*/ 2147483646 w 1981"/>
              <a:gd name="T13" fmla="*/ 2147483646 h 659"/>
              <a:gd name="T14" fmla="*/ 2147483646 w 1981"/>
              <a:gd name="T15" fmla="*/ 2147483646 h 659"/>
              <a:gd name="T16" fmla="*/ 2147483646 w 1981"/>
              <a:gd name="T17" fmla="*/ 2147483646 h 659"/>
              <a:gd name="T18" fmla="*/ 2147483646 w 1981"/>
              <a:gd name="T19" fmla="*/ 0 h 659"/>
              <a:gd name="T20" fmla="*/ 2147483646 w 1981"/>
              <a:gd name="T21" fmla="*/ 2147483646 h 659"/>
              <a:gd name="T22" fmla="*/ 2147483646 w 1981"/>
              <a:gd name="T23" fmla="*/ 2147483646 h 659"/>
              <a:gd name="T24" fmla="*/ 2147483646 w 1981"/>
              <a:gd name="T25" fmla="*/ 2147483646 h 659"/>
              <a:gd name="T26" fmla="*/ 2147483646 w 1981"/>
              <a:gd name="T27" fmla="*/ 2147483646 h 659"/>
              <a:gd name="T28" fmla="*/ 2147483646 w 1981"/>
              <a:gd name="T29" fmla="*/ 2147483646 h 659"/>
              <a:gd name="T30" fmla="*/ 2147483646 w 1981"/>
              <a:gd name="T31" fmla="*/ 2147483646 h 659"/>
              <a:gd name="T32" fmla="*/ 2147483646 w 1981"/>
              <a:gd name="T33" fmla="*/ 2147483646 h 659"/>
              <a:gd name="T34" fmla="*/ 2147483646 w 1981"/>
              <a:gd name="T35" fmla="*/ 2147483646 h 659"/>
              <a:gd name="T36" fmla="*/ 2147483646 w 1981"/>
              <a:gd name="T37" fmla="*/ 2147483646 h 659"/>
              <a:gd name="T38" fmla="*/ 2147483646 w 1981"/>
              <a:gd name="T39" fmla="*/ 2147483646 h 659"/>
              <a:gd name="T40" fmla="*/ 2147483646 w 1981"/>
              <a:gd name="T41" fmla="*/ 2147483646 h 659"/>
              <a:gd name="T42" fmla="*/ 2147483646 w 1981"/>
              <a:gd name="T43" fmla="*/ 2147483646 h 659"/>
              <a:gd name="T44" fmla="*/ 2147483646 w 1981"/>
              <a:gd name="T45" fmla="*/ 2147483646 h 659"/>
              <a:gd name="T46" fmla="*/ 2147483646 w 1981"/>
              <a:gd name="T47" fmla="*/ 2147483646 h 659"/>
              <a:gd name="T48" fmla="*/ 2147483646 w 1981"/>
              <a:gd name="T49" fmla="*/ 2147483646 h 659"/>
              <a:gd name="T50" fmla="*/ 2147483646 w 1981"/>
              <a:gd name="T51" fmla="*/ 2147483646 h 659"/>
              <a:gd name="T52" fmla="*/ 2147483646 w 1981"/>
              <a:gd name="T53" fmla="*/ 2147483646 h 659"/>
              <a:gd name="T54" fmla="*/ 2147483646 w 1981"/>
              <a:gd name="T55" fmla="*/ 2147483646 h 659"/>
              <a:gd name="T56" fmla="*/ 0 w 1981"/>
              <a:gd name="T57" fmla="*/ 2147483646 h 659"/>
              <a:gd name="T58" fmla="*/ 0 w 1981"/>
              <a:gd name="T59" fmla="*/ 2147483646 h 659"/>
              <a:gd name="T60" fmla="*/ 0 w 1981"/>
              <a:gd name="T61" fmla="*/ 2147483646 h 659"/>
              <a:gd name="T62" fmla="*/ 2147483646 w 1981"/>
              <a:gd name="T63" fmla="*/ 2147483646 h 659"/>
              <a:gd name="T64" fmla="*/ 2147483646 w 1981"/>
              <a:gd name="T65" fmla="*/ 2147483646 h 659"/>
              <a:gd name="T66" fmla="*/ 2147483646 w 1981"/>
              <a:gd name="T67" fmla="*/ 2147483646 h 65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981" h="659">
                <a:moveTo>
                  <a:pt x="26" y="107"/>
                </a:moveTo>
                <a:lnTo>
                  <a:pt x="42" y="100"/>
                </a:lnTo>
                <a:lnTo>
                  <a:pt x="717" y="100"/>
                </a:lnTo>
                <a:lnTo>
                  <a:pt x="767" y="64"/>
                </a:lnTo>
                <a:lnTo>
                  <a:pt x="801" y="44"/>
                </a:lnTo>
                <a:lnTo>
                  <a:pt x="835" y="28"/>
                </a:lnTo>
                <a:lnTo>
                  <a:pt x="877" y="18"/>
                </a:lnTo>
                <a:lnTo>
                  <a:pt x="917" y="9"/>
                </a:lnTo>
                <a:lnTo>
                  <a:pt x="960" y="4"/>
                </a:lnTo>
                <a:lnTo>
                  <a:pt x="1014" y="0"/>
                </a:lnTo>
                <a:lnTo>
                  <a:pt x="1076" y="9"/>
                </a:lnTo>
                <a:lnTo>
                  <a:pt x="1133" y="24"/>
                </a:lnTo>
                <a:lnTo>
                  <a:pt x="1174" y="44"/>
                </a:lnTo>
                <a:lnTo>
                  <a:pt x="1219" y="64"/>
                </a:lnTo>
                <a:lnTo>
                  <a:pt x="1247" y="82"/>
                </a:lnTo>
                <a:lnTo>
                  <a:pt x="1273" y="103"/>
                </a:lnTo>
                <a:lnTo>
                  <a:pt x="1919" y="100"/>
                </a:lnTo>
                <a:lnTo>
                  <a:pt x="1941" y="105"/>
                </a:lnTo>
                <a:lnTo>
                  <a:pt x="1956" y="116"/>
                </a:lnTo>
                <a:lnTo>
                  <a:pt x="1970" y="146"/>
                </a:lnTo>
                <a:lnTo>
                  <a:pt x="1978" y="180"/>
                </a:lnTo>
                <a:lnTo>
                  <a:pt x="1980" y="220"/>
                </a:lnTo>
                <a:lnTo>
                  <a:pt x="1980" y="559"/>
                </a:lnTo>
                <a:lnTo>
                  <a:pt x="1284" y="560"/>
                </a:lnTo>
                <a:lnTo>
                  <a:pt x="1112" y="656"/>
                </a:lnTo>
                <a:lnTo>
                  <a:pt x="829" y="658"/>
                </a:lnTo>
                <a:lnTo>
                  <a:pt x="694" y="554"/>
                </a:lnTo>
                <a:lnTo>
                  <a:pt x="74" y="559"/>
                </a:lnTo>
                <a:lnTo>
                  <a:pt x="0" y="559"/>
                </a:lnTo>
                <a:lnTo>
                  <a:pt x="0" y="243"/>
                </a:lnTo>
                <a:lnTo>
                  <a:pt x="0" y="196"/>
                </a:lnTo>
                <a:lnTo>
                  <a:pt x="8" y="151"/>
                </a:lnTo>
                <a:lnTo>
                  <a:pt x="15" y="128"/>
                </a:lnTo>
                <a:lnTo>
                  <a:pt x="26" y="107"/>
                </a:lnTo>
              </a:path>
            </a:pathLst>
          </a:custGeom>
          <a:gradFill rotWithShape="0">
            <a:gsLst>
              <a:gs pos="0">
                <a:srgbClr val="00CCFF"/>
              </a:gs>
              <a:gs pos="50000">
                <a:srgbClr val="FFFFFF"/>
              </a:gs>
              <a:gs pos="100000">
                <a:srgbClr val="00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lIns="91236" tIns="45619" rIns="91236" bIns="45619"/>
          <a:lstStyle/>
          <a:p>
            <a:endParaRPr lang="en-US"/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9654B45F-47E6-4394-B974-AC0677456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3675" y="57150"/>
            <a:ext cx="1217613" cy="1079500"/>
          </a:xfrm>
          <a:prstGeom prst="ellipse">
            <a:avLst/>
          </a:prstGeom>
          <a:gradFill rotWithShape="0">
            <a:gsLst>
              <a:gs pos="0">
                <a:srgbClr val="00CCFF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txBody>
          <a:bodyPr lIns="91236" tIns="45619" rIns="91236" bIns="45619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endParaRPr kumimoji="1" lang="en-US" altLang="en-US">
              <a:solidFill>
                <a:srgbClr val="FFFFCC"/>
              </a:solidFill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DF17206-C2B9-4D22-B464-947C911E0BFC}"/>
              </a:ext>
            </a:extLst>
          </p:cNvPr>
          <p:cNvSpPr>
            <a:spLocks/>
          </p:cNvSpPr>
          <p:nvPr/>
        </p:nvSpPr>
        <p:spPr bwMode="auto">
          <a:xfrm>
            <a:off x="3022600" y="684213"/>
            <a:ext cx="3146425" cy="485775"/>
          </a:xfrm>
          <a:custGeom>
            <a:avLst/>
            <a:gdLst>
              <a:gd name="T0" fmla="*/ 2147483646 w 1982"/>
              <a:gd name="T1" fmla="*/ 2147483646 h 306"/>
              <a:gd name="T2" fmla="*/ 2147483646 w 1982"/>
              <a:gd name="T3" fmla="*/ 2147483646 h 306"/>
              <a:gd name="T4" fmla="*/ 2147483646 w 1982"/>
              <a:gd name="T5" fmla="*/ 2147483646 h 306"/>
              <a:gd name="T6" fmla="*/ 2147483646 w 1982"/>
              <a:gd name="T7" fmla="*/ 2147483646 h 306"/>
              <a:gd name="T8" fmla="*/ 2147483646 w 1982"/>
              <a:gd name="T9" fmla="*/ 2147483646 h 306"/>
              <a:gd name="T10" fmla="*/ 2147483646 w 1982"/>
              <a:gd name="T11" fmla="*/ 2147483646 h 306"/>
              <a:gd name="T12" fmla="*/ 2147483646 w 1982"/>
              <a:gd name="T13" fmla="*/ 2147483646 h 306"/>
              <a:gd name="T14" fmla="*/ 2147483646 w 1982"/>
              <a:gd name="T15" fmla="*/ 2147483646 h 306"/>
              <a:gd name="T16" fmla="*/ 2147483646 w 1982"/>
              <a:gd name="T17" fmla="*/ 2147483646 h 306"/>
              <a:gd name="T18" fmla="*/ 2147483646 w 1982"/>
              <a:gd name="T19" fmla="*/ 2147483646 h 306"/>
              <a:gd name="T20" fmla="*/ 2147483646 w 1982"/>
              <a:gd name="T21" fmla="*/ 2147483646 h 306"/>
              <a:gd name="T22" fmla="*/ 2147483646 w 1982"/>
              <a:gd name="T23" fmla="*/ 2147483646 h 306"/>
              <a:gd name="T24" fmla="*/ 2147483646 w 1982"/>
              <a:gd name="T25" fmla="*/ 2147483646 h 306"/>
              <a:gd name="T26" fmla="*/ 2147483646 w 1982"/>
              <a:gd name="T27" fmla="*/ 2147483646 h 306"/>
              <a:gd name="T28" fmla="*/ 2147483646 w 1982"/>
              <a:gd name="T29" fmla="*/ 2147483646 h 306"/>
              <a:gd name="T30" fmla="*/ 2147483646 w 1982"/>
              <a:gd name="T31" fmla="*/ 2147483646 h 306"/>
              <a:gd name="T32" fmla="*/ 2147483646 w 1982"/>
              <a:gd name="T33" fmla="*/ 2147483646 h 306"/>
              <a:gd name="T34" fmla="*/ 2147483646 w 1982"/>
              <a:gd name="T35" fmla="*/ 2147483646 h 306"/>
              <a:gd name="T36" fmla="*/ 2147483646 w 1982"/>
              <a:gd name="T37" fmla="*/ 2147483646 h 306"/>
              <a:gd name="T38" fmla="*/ 2147483646 w 1982"/>
              <a:gd name="T39" fmla="*/ 2147483646 h 306"/>
              <a:gd name="T40" fmla="*/ 2147483646 w 1982"/>
              <a:gd name="T41" fmla="*/ 2147483646 h 306"/>
              <a:gd name="T42" fmla="*/ 2147483646 w 1982"/>
              <a:gd name="T43" fmla="*/ 2147483646 h 306"/>
              <a:gd name="T44" fmla="*/ 2147483646 w 1982"/>
              <a:gd name="T45" fmla="*/ 2147483646 h 306"/>
              <a:gd name="T46" fmla="*/ 2147483646 w 1982"/>
              <a:gd name="T47" fmla="*/ 2147483646 h 306"/>
              <a:gd name="T48" fmla="*/ 2147483646 w 1982"/>
              <a:gd name="T49" fmla="*/ 2147483646 h 306"/>
              <a:gd name="T50" fmla="*/ 2147483646 w 1982"/>
              <a:gd name="T51" fmla="*/ 2147483646 h 306"/>
              <a:gd name="T52" fmla="*/ 2147483646 w 1982"/>
              <a:gd name="T53" fmla="*/ 2147483646 h 306"/>
              <a:gd name="T54" fmla="*/ 2147483646 w 1982"/>
              <a:gd name="T55" fmla="*/ 2147483646 h 306"/>
              <a:gd name="T56" fmla="*/ 2147483646 w 1982"/>
              <a:gd name="T57" fmla="*/ 0 h 306"/>
              <a:gd name="T58" fmla="*/ 2147483646 w 1982"/>
              <a:gd name="T59" fmla="*/ 2147483646 h 306"/>
              <a:gd name="T60" fmla="*/ 2147483646 w 1982"/>
              <a:gd name="T61" fmla="*/ 2147483646 h 306"/>
              <a:gd name="T62" fmla="*/ 2147483646 w 1982"/>
              <a:gd name="T63" fmla="*/ 2147483646 h 306"/>
              <a:gd name="T64" fmla="*/ 2147483646 w 1982"/>
              <a:gd name="T65" fmla="*/ 2147483646 h 306"/>
              <a:gd name="T66" fmla="*/ 2147483646 w 1982"/>
              <a:gd name="T67" fmla="*/ 2147483646 h 306"/>
              <a:gd name="T68" fmla="*/ 2147483646 w 1982"/>
              <a:gd name="T69" fmla="*/ 2147483646 h 306"/>
              <a:gd name="T70" fmla="*/ 0 w 1982"/>
              <a:gd name="T71" fmla="*/ 2147483646 h 306"/>
              <a:gd name="T72" fmla="*/ 2147483646 w 1982"/>
              <a:gd name="T73" fmla="*/ 2147483646 h 306"/>
              <a:gd name="T74" fmla="*/ 2147483646 w 1982"/>
              <a:gd name="T75" fmla="*/ 2147483646 h 30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982" h="306">
                <a:moveTo>
                  <a:pt x="68" y="61"/>
                </a:moveTo>
                <a:lnTo>
                  <a:pt x="96" y="68"/>
                </a:lnTo>
                <a:lnTo>
                  <a:pt x="126" y="61"/>
                </a:lnTo>
                <a:lnTo>
                  <a:pt x="156" y="68"/>
                </a:lnTo>
                <a:lnTo>
                  <a:pt x="178" y="86"/>
                </a:lnTo>
                <a:lnTo>
                  <a:pt x="203" y="101"/>
                </a:lnTo>
                <a:lnTo>
                  <a:pt x="244" y="88"/>
                </a:lnTo>
                <a:lnTo>
                  <a:pt x="279" y="82"/>
                </a:lnTo>
                <a:lnTo>
                  <a:pt x="330" y="82"/>
                </a:lnTo>
                <a:lnTo>
                  <a:pt x="366" y="71"/>
                </a:lnTo>
                <a:lnTo>
                  <a:pt x="398" y="81"/>
                </a:lnTo>
                <a:lnTo>
                  <a:pt x="427" y="92"/>
                </a:lnTo>
                <a:lnTo>
                  <a:pt x="452" y="95"/>
                </a:lnTo>
                <a:lnTo>
                  <a:pt x="493" y="82"/>
                </a:lnTo>
                <a:lnTo>
                  <a:pt x="536" y="82"/>
                </a:lnTo>
                <a:lnTo>
                  <a:pt x="599" y="87"/>
                </a:lnTo>
                <a:lnTo>
                  <a:pt x="625" y="105"/>
                </a:lnTo>
                <a:lnTo>
                  <a:pt x="667" y="101"/>
                </a:lnTo>
                <a:lnTo>
                  <a:pt x="725" y="95"/>
                </a:lnTo>
                <a:lnTo>
                  <a:pt x="766" y="128"/>
                </a:lnTo>
                <a:lnTo>
                  <a:pt x="790" y="135"/>
                </a:lnTo>
                <a:lnTo>
                  <a:pt x="814" y="158"/>
                </a:lnTo>
                <a:lnTo>
                  <a:pt x="826" y="194"/>
                </a:lnTo>
                <a:lnTo>
                  <a:pt x="850" y="208"/>
                </a:lnTo>
                <a:lnTo>
                  <a:pt x="880" y="208"/>
                </a:lnTo>
                <a:lnTo>
                  <a:pt x="917" y="206"/>
                </a:lnTo>
                <a:lnTo>
                  <a:pt x="953" y="208"/>
                </a:lnTo>
                <a:lnTo>
                  <a:pt x="979" y="222"/>
                </a:lnTo>
                <a:lnTo>
                  <a:pt x="999" y="211"/>
                </a:lnTo>
                <a:lnTo>
                  <a:pt x="1033" y="210"/>
                </a:lnTo>
                <a:lnTo>
                  <a:pt x="1065" y="189"/>
                </a:lnTo>
                <a:lnTo>
                  <a:pt x="1091" y="194"/>
                </a:lnTo>
                <a:lnTo>
                  <a:pt x="1136" y="187"/>
                </a:lnTo>
                <a:lnTo>
                  <a:pt x="1156" y="162"/>
                </a:lnTo>
                <a:lnTo>
                  <a:pt x="1208" y="141"/>
                </a:lnTo>
                <a:lnTo>
                  <a:pt x="1220" y="109"/>
                </a:lnTo>
                <a:lnTo>
                  <a:pt x="1246" y="93"/>
                </a:lnTo>
                <a:lnTo>
                  <a:pt x="1291" y="83"/>
                </a:lnTo>
                <a:lnTo>
                  <a:pt x="1315" y="95"/>
                </a:lnTo>
                <a:lnTo>
                  <a:pt x="1339" y="90"/>
                </a:lnTo>
                <a:lnTo>
                  <a:pt x="1368" y="101"/>
                </a:lnTo>
                <a:lnTo>
                  <a:pt x="1398" y="91"/>
                </a:lnTo>
                <a:lnTo>
                  <a:pt x="1455" y="101"/>
                </a:lnTo>
                <a:lnTo>
                  <a:pt x="1480" y="111"/>
                </a:lnTo>
                <a:lnTo>
                  <a:pt x="1508" y="84"/>
                </a:lnTo>
                <a:lnTo>
                  <a:pt x="1527" y="82"/>
                </a:lnTo>
                <a:lnTo>
                  <a:pt x="1549" y="92"/>
                </a:lnTo>
                <a:lnTo>
                  <a:pt x="1569" y="88"/>
                </a:lnTo>
                <a:lnTo>
                  <a:pt x="1596" y="61"/>
                </a:lnTo>
                <a:lnTo>
                  <a:pt x="1642" y="53"/>
                </a:lnTo>
                <a:lnTo>
                  <a:pt x="1664" y="57"/>
                </a:lnTo>
                <a:lnTo>
                  <a:pt x="1687" y="57"/>
                </a:lnTo>
                <a:lnTo>
                  <a:pt x="1720" y="23"/>
                </a:lnTo>
                <a:lnTo>
                  <a:pt x="1739" y="11"/>
                </a:lnTo>
                <a:lnTo>
                  <a:pt x="1764" y="16"/>
                </a:lnTo>
                <a:lnTo>
                  <a:pt x="1792" y="51"/>
                </a:lnTo>
                <a:lnTo>
                  <a:pt x="1820" y="29"/>
                </a:lnTo>
                <a:lnTo>
                  <a:pt x="1847" y="0"/>
                </a:lnTo>
                <a:lnTo>
                  <a:pt x="1870" y="1"/>
                </a:lnTo>
                <a:lnTo>
                  <a:pt x="1896" y="61"/>
                </a:lnTo>
                <a:lnTo>
                  <a:pt x="1917" y="51"/>
                </a:lnTo>
                <a:lnTo>
                  <a:pt x="1946" y="26"/>
                </a:lnTo>
                <a:lnTo>
                  <a:pt x="1969" y="25"/>
                </a:lnTo>
                <a:lnTo>
                  <a:pt x="1981" y="46"/>
                </a:lnTo>
                <a:lnTo>
                  <a:pt x="1981" y="196"/>
                </a:lnTo>
                <a:lnTo>
                  <a:pt x="1304" y="230"/>
                </a:lnTo>
                <a:lnTo>
                  <a:pt x="1098" y="293"/>
                </a:lnTo>
                <a:lnTo>
                  <a:pt x="893" y="305"/>
                </a:lnTo>
                <a:lnTo>
                  <a:pt x="792" y="250"/>
                </a:lnTo>
                <a:lnTo>
                  <a:pt x="699" y="157"/>
                </a:lnTo>
                <a:lnTo>
                  <a:pt x="0" y="141"/>
                </a:lnTo>
                <a:lnTo>
                  <a:pt x="0" y="31"/>
                </a:lnTo>
                <a:lnTo>
                  <a:pt x="12" y="47"/>
                </a:lnTo>
                <a:lnTo>
                  <a:pt x="29" y="53"/>
                </a:lnTo>
                <a:lnTo>
                  <a:pt x="51" y="55"/>
                </a:lnTo>
                <a:lnTo>
                  <a:pt x="68" y="61"/>
                </a:lnTo>
              </a:path>
            </a:pathLst>
          </a:custGeom>
          <a:solidFill>
            <a:srgbClr val="00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lIns="91236" tIns="45619" rIns="91236" bIns="45619"/>
          <a:lstStyle/>
          <a:p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4570AED2-6964-42DD-AAC0-FFEFD705E724}"/>
              </a:ext>
            </a:extLst>
          </p:cNvPr>
          <p:cNvSpPr>
            <a:spLocks/>
          </p:cNvSpPr>
          <p:nvPr/>
        </p:nvSpPr>
        <p:spPr bwMode="auto">
          <a:xfrm>
            <a:off x="3022600" y="771525"/>
            <a:ext cx="3146425" cy="490538"/>
          </a:xfrm>
          <a:custGeom>
            <a:avLst/>
            <a:gdLst>
              <a:gd name="T0" fmla="*/ 2147483646 w 1982"/>
              <a:gd name="T1" fmla="*/ 2147483646 h 309"/>
              <a:gd name="T2" fmla="*/ 2147483646 w 1982"/>
              <a:gd name="T3" fmla="*/ 2147483646 h 309"/>
              <a:gd name="T4" fmla="*/ 2147483646 w 1982"/>
              <a:gd name="T5" fmla="*/ 2147483646 h 309"/>
              <a:gd name="T6" fmla="*/ 2147483646 w 1982"/>
              <a:gd name="T7" fmla="*/ 2147483646 h 309"/>
              <a:gd name="T8" fmla="*/ 2147483646 w 1982"/>
              <a:gd name="T9" fmla="*/ 2147483646 h 309"/>
              <a:gd name="T10" fmla="*/ 2147483646 w 1982"/>
              <a:gd name="T11" fmla="*/ 2147483646 h 309"/>
              <a:gd name="T12" fmla="*/ 2147483646 w 1982"/>
              <a:gd name="T13" fmla="*/ 2147483646 h 309"/>
              <a:gd name="T14" fmla="*/ 2147483646 w 1982"/>
              <a:gd name="T15" fmla="*/ 2147483646 h 309"/>
              <a:gd name="T16" fmla="*/ 2147483646 w 1982"/>
              <a:gd name="T17" fmla="*/ 2147483646 h 309"/>
              <a:gd name="T18" fmla="*/ 2147483646 w 1982"/>
              <a:gd name="T19" fmla="*/ 2147483646 h 309"/>
              <a:gd name="T20" fmla="*/ 2147483646 w 1982"/>
              <a:gd name="T21" fmla="*/ 2147483646 h 309"/>
              <a:gd name="T22" fmla="*/ 2147483646 w 1982"/>
              <a:gd name="T23" fmla="*/ 0 h 309"/>
              <a:gd name="T24" fmla="*/ 2147483646 w 1982"/>
              <a:gd name="T25" fmla="*/ 2147483646 h 309"/>
              <a:gd name="T26" fmla="*/ 2147483646 w 1982"/>
              <a:gd name="T27" fmla="*/ 2147483646 h 309"/>
              <a:gd name="T28" fmla="*/ 2147483646 w 1982"/>
              <a:gd name="T29" fmla="*/ 2147483646 h 309"/>
              <a:gd name="T30" fmla="*/ 2147483646 w 1982"/>
              <a:gd name="T31" fmla="*/ 2147483646 h 309"/>
              <a:gd name="T32" fmla="*/ 2147483646 w 1982"/>
              <a:gd name="T33" fmla="*/ 2147483646 h 309"/>
              <a:gd name="T34" fmla="*/ 2147483646 w 1982"/>
              <a:gd name="T35" fmla="*/ 2147483646 h 309"/>
              <a:gd name="T36" fmla="*/ 2147483646 w 1982"/>
              <a:gd name="T37" fmla="*/ 2147483646 h 309"/>
              <a:gd name="T38" fmla="*/ 2147483646 w 1982"/>
              <a:gd name="T39" fmla="*/ 2147483646 h 309"/>
              <a:gd name="T40" fmla="*/ 2147483646 w 1982"/>
              <a:gd name="T41" fmla="*/ 2147483646 h 309"/>
              <a:gd name="T42" fmla="*/ 2147483646 w 1982"/>
              <a:gd name="T43" fmla="*/ 2147483646 h 309"/>
              <a:gd name="T44" fmla="*/ 2147483646 w 1982"/>
              <a:gd name="T45" fmla="*/ 2147483646 h 309"/>
              <a:gd name="T46" fmla="*/ 2147483646 w 1982"/>
              <a:gd name="T47" fmla="*/ 2147483646 h 309"/>
              <a:gd name="T48" fmla="*/ 2147483646 w 1982"/>
              <a:gd name="T49" fmla="*/ 2147483646 h 309"/>
              <a:gd name="T50" fmla="*/ 2147483646 w 1982"/>
              <a:gd name="T51" fmla="*/ 2147483646 h 309"/>
              <a:gd name="T52" fmla="*/ 2147483646 w 1982"/>
              <a:gd name="T53" fmla="*/ 2147483646 h 309"/>
              <a:gd name="T54" fmla="*/ 2147483646 w 1982"/>
              <a:gd name="T55" fmla="*/ 2147483646 h 309"/>
              <a:gd name="T56" fmla="*/ 2147483646 w 1982"/>
              <a:gd name="T57" fmla="*/ 2147483646 h 309"/>
              <a:gd name="T58" fmla="*/ 2147483646 w 1982"/>
              <a:gd name="T59" fmla="*/ 2147483646 h 309"/>
              <a:gd name="T60" fmla="*/ 2147483646 w 1982"/>
              <a:gd name="T61" fmla="*/ 2147483646 h 309"/>
              <a:gd name="T62" fmla="*/ 2147483646 w 1982"/>
              <a:gd name="T63" fmla="*/ 2147483646 h 309"/>
              <a:gd name="T64" fmla="*/ 2147483646 w 1982"/>
              <a:gd name="T65" fmla="*/ 2147483646 h 309"/>
              <a:gd name="T66" fmla="*/ 2147483646 w 1982"/>
              <a:gd name="T67" fmla="*/ 2147483646 h 309"/>
              <a:gd name="T68" fmla="*/ 2147483646 w 1982"/>
              <a:gd name="T69" fmla="*/ 2147483646 h 309"/>
              <a:gd name="T70" fmla="*/ 2147483646 w 1982"/>
              <a:gd name="T71" fmla="*/ 2147483646 h 309"/>
              <a:gd name="T72" fmla="*/ 2147483646 w 1982"/>
              <a:gd name="T73" fmla="*/ 2147483646 h 309"/>
              <a:gd name="T74" fmla="*/ 2147483646 w 1982"/>
              <a:gd name="T75" fmla="*/ 2147483646 h 309"/>
              <a:gd name="T76" fmla="*/ 2147483646 w 1982"/>
              <a:gd name="T77" fmla="*/ 2147483646 h 309"/>
              <a:gd name="T78" fmla="*/ 2147483646 w 1982"/>
              <a:gd name="T79" fmla="*/ 2147483646 h 309"/>
              <a:gd name="T80" fmla="*/ 2147483646 w 1982"/>
              <a:gd name="T81" fmla="*/ 2147483646 h 309"/>
              <a:gd name="T82" fmla="*/ 2147483646 w 1982"/>
              <a:gd name="T83" fmla="*/ 2147483646 h 309"/>
              <a:gd name="T84" fmla="*/ 2147483646 w 1982"/>
              <a:gd name="T85" fmla="*/ 2147483646 h 309"/>
              <a:gd name="T86" fmla="*/ 2147483646 w 1982"/>
              <a:gd name="T87" fmla="*/ 2147483646 h 309"/>
              <a:gd name="T88" fmla="*/ 2147483646 w 1982"/>
              <a:gd name="T89" fmla="*/ 2147483646 h 309"/>
              <a:gd name="T90" fmla="*/ 2147483646 w 1982"/>
              <a:gd name="T91" fmla="*/ 2147483646 h 30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982" h="309">
                <a:moveTo>
                  <a:pt x="26" y="196"/>
                </a:moveTo>
                <a:lnTo>
                  <a:pt x="42" y="200"/>
                </a:lnTo>
                <a:lnTo>
                  <a:pt x="61" y="201"/>
                </a:lnTo>
                <a:lnTo>
                  <a:pt x="714" y="201"/>
                </a:lnTo>
                <a:lnTo>
                  <a:pt x="727" y="217"/>
                </a:lnTo>
                <a:lnTo>
                  <a:pt x="772" y="249"/>
                </a:lnTo>
                <a:lnTo>
                  <a:pt x="811" y="267"/>
                </a:lnTo>
                <a:lnTo>
                  <a:pt x="844" y="281"/>
                </a:lnTo>
                <a:lnTo>
                  <a:pt x="887" y="296"/>
                </a:lnTo>
                <a:lnTo>
                  <a:pt x="932" y="301"/>
                </a:lnTo>
                <a:lnTo>
                  <a:pt x="1001" y="308"/>
                </a:lnTo>
                <a:lnTo>
                  <a:pt x="1065" y="301"/>
                </a:lnTo>
                <a:lnTo>
                  <a:pt x="1147" y="285"/>
                </a:lnTo>
                <a:lnTo>
                  <a:pt x="1221" y="253"/>
                </a:lnTo>
                <a:lnTo>
                  <a:pt x="1264" y="221"/>
                </a:lnTo>
                <a:lnTo>
                  <a:pt x="1287" y="200"/>
                </a:lnTo>
                <a:lnTo>
                  <a:pt x="1920" y="201"/>
                </a:lnTo>
                <a:lnTo>
                  <a:pt x="1942" y="199"/>
                </a:lnTo>
                <a:lnTo>
                  <a:pt x="1957" y="195"/>
                </a:lnTo>
                <a:lnTo>
                  <a:pt x="1971" y="184"/>
                </a:lnTo>
                <a:lnTo>
                  <a:pt x="1979" y="170"/>
                </a:lnTo>
                <a:lnTo>
                  <a:pt x="1981" y="155"/>
                </a:lnTo>
                <a:lnTo>
                  <a:pt x="1981" y="23"/>
                </a:lnTo>
                <a:lnTo>
                  <a:pt x="1964" y="0"/>
                </a:lnTo>
                <a:lnTo>
                  <a:pt x="1955" y="7"/>
                </a:lnTo>
                <a:lnTo>
                  <a:pt x="1946" y="29"/>
                </a:lnTo>
                <a:lnTo>
                  <a:pt x="1940" y="55"/>
                </a:lnTo>
                <a:lnTo>
                  <a:pt x="1931" y="53"/>
                </a:lnTo>
                <a:lnTo>
                  <a:pt x="1920" y="51"/>
                </a:lnTo>
                <a:lnTo>
                  <a:pt x="1897" y="38"/>
                </a:lnTo>
                <a:lnTo>
                  <a:pt x="1881" y="27"/>
                </a:lnTo>
                <a:lnTo>
                  <a:pt x="1856" y="23"/>
                </a:lnTo>
                <a:lnTo>
                  <a:pt x="1830" y="35"/>
                </a:lnTo>
                <a:lnTo>
                  <a:pt x="1805" y="53"/>
                </a:lnTo>
                <a:lnTo>
                  <a:pt x="1787" y="40"/>
                </a:lnTo>
                <a:lnTo>
                  <a:pt x="1771" y="38"/>
                </a:lnTo>
                <a:lnTo>
                  <a:pt x="1749" y="27"/>
                </a:lnTo>
                <a:lnTo>
                  <a:pt x="1727" y="31"/>
                </a:lnTo>
                <a:lnTo>
                  <a:pt x="1711" y="44"/>
                </a:lnTo>
                <a:lnTo>
                  <a:pt x="1705" y="61"/>
                </a:lnTo>
                <a:lnTo>
                  <a:pt x="1686" y="53"/>
                </a:lnTo>
                <a:lnTo>
                  <a:pt x="1660" y="53"/>
                </a:lnTo>
                <a:lnTo>
                  <a:pt x="1627" y="46"/>
                </a:lnTo>
                <a:lnTo>
                  <a:pt x="1597" y="61"/>
                </a:lnTo>
                <a:lnTo>
                  <a:pt x="1571" y="39"/>
                </a:lnTo>
                <a:lnTo>
                  <a:pt x="1538" y="53"/>
                </a:lnTo>
                <a:lnTo>
                  <a:pt x="1505" y="89"/>
                </a:lnTo>
                <a:lnTo>
                  <a:pt x="1479" y="76"/>
                </a:lnTo>
                <a:lnTo>
                  <a:pt x="1455" y="62"/>
                </a:lnTo>
                <a:lnTo>
                  <a:pt x="1429" y="55"/>
                </a:lnTo>
                <a:lnTo>
                  <a:pt x="1396" y="61"/>
                </a:lnTo>
                <a:lnTo>
                  <a:pt x="1344" y="72"/>
                </a:lnTo>
                <a:lnTo>
                  <a:pt x="1297" y="60"/>
                </a:lnTo>
                <a:lnTo>
                  <a:pt x="1281" y="69"/>
                </a:lnTo>
                <a:lnTo>
                  <a:pt x="1259" y="91"/>
                </a:lnTo>
                <a:lnTo>
                  <a:pt x="1242" y="130"/>
                </a:lnTo>
                <a:lnTo>
                  <a:pt x="1222" y="150"/>
                </a:lnTo>
                <a:lnTo>
                  <a:pt x="1214" y="178"/>
                </a:lnTo>
                <a:lnTo>
                  <a:pt x="1192" y="190"/>
                </a:lnTo>
                <a:lnTo>
                  <a:pt x="1156" y="196"/>
                </a:lnTo>
                <a:lnTo>
                  <a:pt x="1115" y="199"/>
                </a:lnTo>
                <a:lnTo>
                  <a:pt x="1106" y="213"/>
                </a:lnTo>
                <a:lnTo>
                  <a:pt x="1053" y="209"/>
                </a:lnTo>
                <a:lnTo>
                  <a:pt x="1005" y="221"/>
                </a:lnTo>
                <a:lnTo>
                  <a:pt x="960" y="218"/>
                </a:lnTo>
                <a:lnTo>
                  <a:pt x="883" y="233"/>
                </a:lnTo>
                <a:lnTo>
                  <a:pt x="840" y="196"/>
                </a:lnTo>
                <a:lnTo>
                  <a:pt x="792" y="186"/>
                </a:lnTo>
                <a:lnTo>
                  <a:pt x="742" y="121"/>
                </a:lnTo>
                <a:lnTo>
                  <a:pt x="721" y="91"/>
                </a:lnTo>
                <a:lnTo>
                  <a:pt x="696" y="84"/>
                </a:lnTo>
                <a:lnTo>
                  <a:pt x="634" y="76"/>
                </a:lnTo>
                <a:lnTo>
                  <a:pt x="582" y="68"/>
                </a:lnTo>
                <a:lnTo>
                  <a:pt x="526" y="53"/>
                </a:lnTo>
                <a:lnTo>
                  <a:pt x="475" y="68"/>
                </a:lnTo>
                <a:lnTo>
                  <a:pt x="415" y="38"/>
                </a:lnTo>
                <a:lnTo>
                  <a:pt x="370" y="39"/>
                </a:lnTo>
                <a:lnTo>
                  <a:pt x="339" y="57"/>
                </a:lnTo>
                <a:lnTo>
                  <a:pt x="320" y="42"/>
                </a:lnTo>
                <a:lnTo>
                  <a:pt x="295" y="51"/>
                </a:lnTo>
                <a:lnTo>
                  <a:pt x="263" y="53"/>
                </a:lnTo>
                <a:lnTo>
                  <a:pt x="231" y="59"/>
                </a:lnTo>
                <a:lnTo>
                  <a:pt x="193" y="72"/>
                </a:lnTo>
                <a:lnTo>
                  <a:pt x="162" y="57"/>
                </a:lnTo>
                <a:lnTo>
                  <a:pt x="131" y="64"/>
                </a:lnTo>
                <a:lnTo>
                  <a:pt x="90" y="70"/>
                </a:lnTo>
                <a:lnTo>
                  <a:pt x="65" y="64"/>
                </a:lnTo>
                <a:lnTo>
                  <a:pt x="18" y="61"/>
                </a:lnTo>
                <a:lnTo>
                  <a:pt x="0" y="76"/>
                </a:lnTo>
                <a:lnTo>
                  <a:pt x="2" y="120"/>
                </a:lnTo>
                <a:lnTo>
                  <a:pt x="5" y="157"/>
                </a:lnTo>
                <a:lnTo>
                  <a:pt x="14" y="190"/>
                </a:lnTo>
                <a:lnTo>
                  <a:pt x="26" y="196"/>
                </a:lnTo>
              </a:path>
            </a:pathLst>
          </a:custGeom>
          <a:gradFill rotWithShape="0">
            <a:gsLst>
              <a:gs pos="0">
                <a:srgbClr val="CC6600"/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lIns="91236" tIns="45619" rIns="91236" bIns="45619"/>
          <a:lstStyle/>
          <a:p>
            <a:endParaRPr lang="en-US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8A4BF081-40E3-4ED8-9814-B0430852E363}"/>
              </a:ext>
            </a:extLst>
          </p:cNvPr>
          <p:cNvSpPr>
            <a:spLocks/>
          </p:cNvSpPr>
          <p:nvPr/>
        </p:nvSpPr>
        <p:spPr bwMode="auto">
          <a:xfrm>
            <a:off x="3044825" y="850900"/>
            <a:ext cx="3086100" cy="365125"/>
          </a:xfrm>
          <a:custGeom>
            <a:avLst/>
            <a:gdLst>
              <a:gd name="T0" fmla="*/ 2147483646 w 1944"/>
              <a:gd name="T1" fmla="*/ 2147483646 h 230"/>
              <a:gd name="T2" fmla="*/ 2147483646 w 1944"/>
              <a:gd name="T3" fmla="*/ 2147483646 h 230"/>
              <a:gd name="T4" fmla="*/ 2147483646 w 1944"/>
              <a:gd name="T5" fmla="*/ 2147483646 h 230"/>
              <a:gd name="T6" fmla="*/ 2147483646 w 1944"/>
              <a:gd name="T7" fmla="*/ 2147483646 h 230"/>
              <a:gd name="T8" fmla="*/ 2147483646 w 1944"/>
              <a:gd name="T9" fmla="*/ 2147483646 h 230"/>
              <a:gd name="T10" fmla="*/ 0 w 1944"/>
              <a:gd name="T11" fmla="*/ 2147483646 h 230"/>
              <a:gd name="T12" fmla="*/ 2147483646 w 1944"/>
              <a:gd name="T13" fmla="*/ 2147483646 h 230"/>
              <a:gd name="T14" fmla="*/ 2147483646 w 1944"/>
              <a:gd name="T15" fmla="*/ 2147483646 h 230"/>
              <a:gd name="T16" fmla="*/ 2147483646 w 1944"/>
              <a:gd name="T17" fmla="*/ 2147483646 h 230"/>
              <a:gd name="T18" fmla="*/ 2147483646 w 1944"/>
              <a:gd name="T19" fmla="*/ 2147483646 h 230"/>
              <a:gd name="T20" fmla="*/ 2147483646 w 1944"/>
              <a:gd name="T21" fmla="*/ 2147483646 h 230"/>
              <a:gd name="T22" fmla="*/ 2147483646 w 1944"/>
              <a:gd name="T23" fmla="*/ 2147483646 h 230"/>
              <a:gd name="T24" fmla="*/ 2147483646 w 1944"/>
              <a:gd name="T25" fmla="*/ 2147483646 h 230"/>
              <a:gd name="T26" fmla="*/ 2147483646 w 1944"/>
              <a:gd name="T27" fmla="*/ 2147483646 h 230"/>
              <a:gd name="T28" fmla="*/ 2147483646 w 1944"/>
              <a:gd name="T29" fmla="*/ 2147483646 h 230"/>
              <a:gd name="T30" fmla="*/ 2147483646 w 1944"/>
              <a:gd name="T31" fmla="*/ 2147483646 h 230"/>
              <a:gd name="T32" fmla="*/ 2147483646 w 1944"/>
              <a:gd name="T33" fmla="*/ 2147483646 h 230"/>
              <a:gd name="T34" fmla="*/ 2147483646 w 1944"/>
              <a:gd name="T35" fmla="*/ 2147483646 h 230"/>
              <a:gd name="T36" fmla="*/ 2147483646 w 1944"/>
              <a:gd name="T37" fmla="*/ 2147483646 h 230"/>
              <a:gd name="T38" fmla="*/ 2147483646 w 1944"/>
              <a:gd name="T39" fmla="*/ 2147483646 h 230"/>
              <a:gd name="T40" fmla="*/ 2147483646 w 1944"/>
              <a:gd name="T41" fmla="*/ 2147483646 h 230"/>
              <a:gd name="T42" fmla="*/ 2147483646 w 1944"/>
              <a:gd name="T43" fmla="*/ 2147483646 h 230"/>
              <a:gd name="T44" fmla="*/ 2147483646 w 1944"/>
              <a:gd name="T45" fmla="*/ 2147483646 h 230"/>
              <a:gd name="T46" fmla="*/ 2147483646 w 1944"/>
              <a:gd name="T47" fmla="*/ 2147483646 h 230"/>
              <a:gd name="T48" fmla="*/ 2147483646 w 1944"/>
              <a:gd name="T49" fmla="*/ 2147483646 h 230"/>
              <a:gd name="T50" fmla="*/ 2147483646 w 1944"/>
              <a:gd name="T51" fmla="*/ 2147483646 h 230"/>
              <a:gd name="T52" fmla="*/ 2147483646 w 1944"/>
              <a:gd name="T53" fmla="*/ 2147483646 h 230"/>
              <a:gd name="T54" fmla="*/ 2147483646 w 1944"/>
              <a:gd name="T55" fmla="*/ 2147483646 h 230"/>
              <a:gd name="T56" fmla="*/ 2147483646 w 1944"/>
              <a:gd name="T57" fmla="*/ 2147483646 h 230"/>
              <a:gd name="T58" fmla="*/ 2147483646 w 1944"/>
              <a:gd name="T59" fmla="*/ 2147483646 h 230"/>
              <a:gd name="T60" fmla="*/ 2147483646 w 1944"/>
              <a:gd name="T61" fmla="*/ 2147483646 h 230"/>
              <a:gd name="T62" fmla="*/ 2147483646 w 1944"/>
              <a:gd name="T63" fmla="*/ 2147483646 h 230"/>
              <a:gd name="T64" fmla="*/ 2147483646 w 1944"/>
              <a:gd name="T65" fmla="*/ 2147483646 h 230"/>
              <a:gd name="T66" fmla="*/ 2147483646 w 1944"/>
              <a:gd name="T67" fmla="*/ 2147483646 h 230"/>
              <a:gd name="T68" fmla="*/ 2147483646 w 1944"/>
              <a:gd name="T69" fmla="*/ 2147483646 h 230"/>
              <a:gd name="T70" fmla="*/ 2147483646 w 1944"/>
              <a:gd name="T71" fmla="*/ 2147483646 h 230"/>
              <a:gd name="T72" fmla="*/ 2147483646 w 1944"/>
              <a:gd name="T73" fmla="*/ 2147483646 h 230"/>
              <a:gd name="T74" fmla="*/ 2147483646 w 1944"/>
              <a:gd name="T75" fmla="*/ 2147483646 h 230"/>
              <a:gd name="T76" fmla="*/ 2147483646 w 1944"/>
              <a:gd name="T77" fmla="*/ 2147483646 h 230"/>
              <a:gd name="T78" fmla="*/ 2147483646 w 1944"/>
              <a:gd name="T79" fmla="*/ 2147483646 h 230"/>
              <a:gd name="T80" fmla="*/ 2147483646 w 1944"/>
              <a:gd name="T81" fmla="*/ 2147483646 h 230"/>
              <a:gd name="T82" fmla="*/ 2147483646 w 1944"/>
              <a:gd name="T83" fmla="*/ 2147483646 h 23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944" h="230">
                <a:moveTo>
                  <a:pt x="537" y="77"/>
                </a:moveTo>
                <a:lnTo>
                  <a:pt x="477" y="72"/>
                </a:lnTo>
                <a:lnTo>
                  <a:pt x="416" y="81"/>
                </a:lnTo>
                <a:lnTo>
                  <a:pt x="348" y="81"/>
                </a:lnTo>
                <a:lnTo>
                  <a:pt x="255" y="77"/>
                </a:lnTo>
                <a:lnTo>
                  <a:pt x="154" y="81"/>
                </a:lnTo>
                <a:lnTo>
                  <a:pt x="103" y="83"/>
                </a:lnTo>
                <a:lnTo>
                  <a:pt x="64" y="79"/>
                </a:lnTo>
                <a:lnTo>
                  <a:pt x="25" y="83"/>
                </a:lnTo>
                <a:lnTo>
                  <a:pt x="12" y="58"/>
                </a:lnTo>
                <a:lnTo>
                  <a:pt x="2" y="38"/>
                </a:lnTo>
                <a:lnTo>
                  <a:pt x="0" y="74"/>
                </a:lnTo>
                <a:lnTo>
                  <a:pt x="12" y="107"/>
                </a:lnTo>
                <a:lnTo>
                  <a:pt x="73" y="103"/>
                </a:lnTo>
                <a:lnTo>
                  <a:pt x="128" y="99"/>
                </a:lnTo>
                <a:lnTo>
                  <a:pt x="163" y="101"/>
                </a:lnTo>
                <a:lnTo>
                  <a:pt x="193" y="103"/>
                </a:lnTo>
                <a:lnTo>
                  <a:pt x="212" y="105"/>
                </a:lnTo>
                <a:lnTo>
                  <a:pt x="270" y="103"/>
                </a:lnTo>
                <a:lnTo>
                  <a:pt x="324" y="109"/>
                </a:lnTo>
                <a:lnTo>
                  <a:pt x="451" y="103"/>
                </a:lnTo>
                <a:lnTo>
                  <a:pt x="541" y="101"/>
                </a:lnTo>
                <a:lnTo>
                  <a:pt x="616" y="103"/>
                </a:lnTo>
                <a:lnTo>
                  <a:pt x="698" y="103"/>
                </a:lnTo>
                <a:lnTo>
                  <a:pt x="737" y="147"/>
                </a:lnTo>
                <a:lnTo>
                  <a:pt x="769" y="168"/>
                </a:lnTo>
                <a:lnTo>
                  <a:pt x="836" y="210"/>
                </a:lnTo>
                <a:lnTo>
                  <a:pt x="885" y="218"/>
                </a:lnTo>
                <a:lnTo>
                  <a:pt x="945" y="229"/>
                </a:lnTo>
                <a:lnTo>
                  <a:pt x="1018" y="229"/>
                </a:lnTo>
                <a:lnTo>
                  <a:pt x="1085" y="220"/>
                </a:lnTo>
                <a:lnTo>
                  <a:pt x="1154" y="194"/>
                </a:lnTo>
                <a:lnTo>
                  <a:pt x="1205" y="170"/>
                </a:lnTo>
                <a:lnTo>
                  <a:pt x="1246" y="131"/>
                </a:lnTo>
                <a:lnTo>
                  <a:pt x="1278" y="115"/>
                </a:lnTo>
                <a:lnTo>
                  <a:pt x="1311" y="107"/>
                </a:lnTo>
                <a:lnTo>
                  <a:pt x="1390" y="119"/>
                </a:lnTo>
                <a:lnTo>
                  <a:pt x="1485" y="109"/>
                </a:lnTo>
                <a:lnTo>
                  <a:pt x="1577" y="111"/>
                </a:lnTo>
                <a:lnTo>
                  <a:pt x="1618" y="107"/>
                </a:lnTo>
                <a:lnTo>
                  <a:pt x="1697" y="113"/>
                </a:lnTo>
                <a:lnTo>
                  <a:pt x="1773" y="107"/>
                </a:lnTo>
                <a:lnTo>
                  <a:pt x="1839" y="115"/>
                </a:lnTo>
                <a:lnTo>
                  <a:pt x="1919" y="111"/>
                </a:lnTo>
                <a:lnTo>
                  <a:pt x="1938" y="91"/>
                </a:lnTo>
                <a:lnTo>
                  <a:pt x="1943" y="54"/>
                </a:lnTo>
                <a:lnTo>
                  <a:pt x="1940" y="0"/>
                </a:lnTo>
                <a:lnTo>
                  <a:pt x="1919" y="60"/>
                </a:lnTo>
                <a:lnTo>
                  <a:pt x="1908" y="89"/>
                </a:lnTo>
                <a:lnTo>
                  <a:pt x="1857" y="95"/>
                </a:lnTo>
                <a:lnTo>
                  <a:pt x="1762" y="93"/>
                </a:lnTo>
                <a:lnTo>
                  <a:pt x="1687" y="91"/>
                </a:lnTo>
                <a:lnTo>
                  <a:pt x="1558" y="87"/>
                </a:lnTo>
                <a:lnTo>
                  <a:pt x="1491" y="93"/>
                </a:lnTo>
                <a:lnTo>
                  <a:pt x="1403" y="91"/>
                </a:lnTo>
                <a:lnTo>
                  <a:pt x="1349" y="99"/>
                </a:lnTo>
                <a:lnTo>
                  <a:pt x="1313" y="89"/>
                </a:lnTo>
                <a:lnTo>
                  <a:pt x="1291" y="85"/>
                </a:lnTo>
                <a:lnTo>
                  <a:pt x="1274" y="74"/>
                </a:lnTo>
                <a:lnTo>
                  <a:pt x="1283" y="52"/>
                </a:lnTo>
                <a:lnTo>
                  <a:pt x="1283" y="28"/>
                </a:lnTo>
                <a:lnTo>
                  <a:pt x="1265" y="36"/>
                </a:lnTo>
                <a:lnTo>
                  <a:pt x="1246" y="79"/>
                </a:lnTo>
                <a:lnTo>
                  <a:pt x="1205" y="115"/>
                </a:lnTo>
                <a:lnTo>
                  <a:pt x="1182" y="139"/>
                </a:lnTo>
                <a:lnTo>
                  <a:pt x="1139" y="162"/>
                </a:lnTo>
                <a:lnTo>
                  <a:pt x="1111" y="158"/>
                </a:lnTo>
                <a:lnTo>
                  <a:pt x="1063" y="180"/>
                </a:lnTo>
                <a:lnTo>
                  <a:pt x="1020" y="190"/>
                </a:lnTo>
                <a:lnTo>
                  <a:pt x="980" y="198"/>
                </a:lnTo>
                <a:lnTo>
                  <a:pt x="928" y="174"/>
                </a:lnTo>
                <a:lnTo>
                  <a:pt x="883" y="176"/>
                </a:lnTo>
                <a:lnTo>
                  <a:pt x="866" y="147"/>
                </a:lnTo>
                <a:lnTo>
                  <a:pt x="825" y="149"/>
                </a:lnTo>
                <a:lnTo>
                  <a:pt x="803" y="158"/>
                </a:lnTo>
                <a:lnTo>
                  <a:pt x="771" y="137"/>
                </a:lnTo>
                <a:lnTo>
                  <a:pt x="743" y="123"/>
                </a:lnTo>
                <a:lnTo>
                  <a:pt x="730" y="99"/>
                </a:lnTo>
                <a:lnTo>
                  <a:pt x="707" y="46"/>
                </a:lnTo>
                <a:lnTo>
                  <a:pt x="685" y="38"/>
                </a:lnTo>
                <a:lnTo>
                  <a:pt x="674" y="70"/>
                </a:lnTo>
                <a:lnTo>
                  <a:pt x="655" y="68"/>
                </a:lnTo>
                <a:lnTo>
                  <a:pt x="591" y="89"/>
                </a:lnTo>
                <a:lnTo>
                  <a:pt x="537" y="77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lIns="91236" tIns="45619" rIns="91236" bIns="45619"/>
          <a:lstStyle/>
          <a:p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D702BB2A-8E93-40AB-B686-D007847D3EE6}"/>
              </a:ext>
            </a:extLst>
          </p:cNvPr>
          <p:cNvSpPr>
            <a:spLocks/>
          </p:cNvSpPr>
          <p:nvPr/>
        </p:nvSpPr>
        <p:spPr bwMode="auto">
          <a:xfrm>
            <a:off x="5057775" y="358775"/>
            <a:ext cx="193675" cy="649288"/>
          </a:xfrm>
          <a:custGeom>
            <a:avLst/>
            <a:gdLst>
              <a:gd name="T0" fmla="*/ 2147483646 w 122"/>
              <a:gd name="T1" fmla="*/ 2147483646 h 409"/>
              <a:gd name="T2" fmla="*/ 2147483646 w 122"/>
              <a:gd name="T3" fmla="*/ 2147483646 h 409"/>
              <a:gd name="T4" fmla="*/ 2147483646 w 122"/>
              <a:gd name="T5" fmla="*/ 2147483646 h 409"/>
              <a:gd name="T6" fmla="*/ 2147483646 w 122"/>
              <a:gd name="T7" fmla="*/ 2147483646 h 409"/>
              <a:gd name="T8" fmla="*/ 2147483646 w 122"/>
              <a:gd name="T9" fmla="*/ 2147483646 h 409"/>
              <a:gd name="T10" fmla="*/ 2147483646 w 122"/>
              <a:gd name="T11" fmla="*/ 2147483646 h 409"/>
              <a:gd name="T12" fmla="*/ 2147483646 w 122"/>
              <a:gd name="T13" fmla="*/ 2147483646 h 409"/>
              <a:gd name="T14" fmla="*/ 2147483646 w 122"/>
              <a:gd name="T15" fmla="*/ 2147483646 h 409"/>
              <a:gd name="T16" fmla="*/ 2147483646 w 122"/>
              <a:gd name="T17" fmla="*/ 2147483646 h 409"/>
              <a:gd name="T18" fmla="*/ 2147483646 w 122"/>
              <a:gd name="T19" fmla="*/ 2147483646 h 409"/>
              <a:gd name="T20" fmla="*/ 2147483646 w 122"/>
              <a:gd name="T21" fmla="*/ 2147483646 h 409"/>
              <a:gd name="T22" fmla="*/ 2147483646 w 122"/>
              <a:gd name="T23" fmla="*/ 2147483646 h 409"/>
              <a:gd name="T24" fmla="*/ 2147483646 w 122"/>
              <a:gd name="T25" fmla="*/ 2147483646 h 409"/>
              <a:gd name="T26" fmla="*/ 0 w 122"/>
              <a:gd name="T27" fmla="*/ 2147483646 h 409"/>
              <a:gd name="T28" fmla="*/ 2147483646 w 122"/>
              <a:gd name="T29" fmla="*/ 2147483646 h 409"/>
              <a:gd name="T30" fmla="*/ 2147483646 w 122"/>
              <a:gd name="T31" fmla="*/ 2147483646 h 409"/>
              <a:gd name="T32" fmla="*/ 2147483646 w 122"/>
              <a:gd name="T33" fmla="*/ 2147483646 h 409"/>
              <a:gd name="T34" fmla="*/ 2147483646 w 122"/>
              <a:gd name="T35" fmla="*/ 2147483646 h 409"/>
              <a:gd name="T36" fmla="*/ 2147483646 w 122"/>
              <a:gd name="T37" fmla="*/ 2147483646 h 409"/>
              <a:gd name="T38" fmla="*/ 2147483646 w 122"/>
              <a:gd name="T39" fmla="*/ 2147483646 h 409"/>
              <a:gd name="T40" fmla="*/ 2147483646 w 122"/>
              <a:gd name="T41" fmla="*/ 2147483646 h 409"/>
              <a:gd name="T42" fmla="*/ 2147483646 w 122"/>
              <a:gd name="T43" fmla="*/ 2147483646 h 409"/>
              <a:gd name="T44" fmla="*/ 2147483646 w 122"/>
              <a:gd name="T45" fmla="*/ 2147483646 h 409"/>
              <a:gd name="T46" fmla="*/ 2147483646 w 122"/>
              <a:gd name="T47" fmla="*/ 2147483646 h 409"/>
              <a:gd name="T48" fmla="*/ 2147483646 w 122"/>
              <a:gd name="T49" fmla="*/ 0 h 409"/>
              <a:gd name="T50" fmla="*/ 2147483646 w 122"/>
              <a:gd name="T51" fmla="*/ 2147483646 h 40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22" h="409">
                <a:moveTo>
                  <a:pt x="82" y="10"/>
                </a:moveTo>
                <a:lnTo>
                  <a:pt x="75" y="40"/>
                </a:lnTo>
                <a:lnTo>
                  <a:pt x="121" y="44"/>
                </a:lnTo>
                <a:lnTo>
                  <a:pt x="103" y="98"/>
                </a:lnTo>
                <a:lnTo>
                  <a:pt x="105" y="140"/>
                </a:lnTo>
                <a:lnTo>
                  <a:pt x="116" y="176"/>
                </a:lnTo>
                <a:lnTo>
                  <a:pt x="97" y="214"/>
                </a:lnTo>
                <a:lnTo>
                  <a:pt x="90" y="252"/>
                </a:lnTo>
                <a:lnTo>
                  <a:pt x="82" y="290"/>
                </a:lnTo>
                <a:lnTo>
                  <a:pt x="66" y="316"/>
                </a:lnTo>
                <a:lnTo>
                  <a:pt x="51" y="342"/>
                </a:lnTo>
                <a:lnTo>
                  <a:pt x="32" y="368"/>
                </a:lnTo>
                <a:lnTo>
                  <a:pt x="21" y="386"/>
                </a:lnTo>
                <a:lnTo>
                  <a:pt x="0" y="408"/>
                </a:lnTo>
                <a:lnTo>
                  <a:pt x="12" y="368"/>
                </a:lnTo>
                <a:lnTo>
                  <a:pt x="38" y="340"/>
                </a:lnTo>
                <a:lnTo>
                  <a:pt x="34" y="308"/>
                </a:lnTo>
                <a:lnTo>
                  <a:pt x="58" y="268"/>
                </a:lnTo>
                <a:lnTo>
                  <a:pt x="71" y="220"/>
                </a:lnTo>
                <a:lnTo>
                  <a:pt x="64" y="174"/>
                </a:lnTo>
                <a:lnTo>
                  <a:pt x="69" y="136"/>
                </a:lnTo>
                <a:lnTo>
                  <a:pt x="64" y="110"/>
                </a:lnTo>
                <a:lnTo>
                  <a:pt x="30" y="58"/>
                </a:lnTo>
                <a:lnTo>
                  <a:pt x="10" y="6"/>
                </a:lnTo>
                <a:lnTo>
                  <a:pt x="79" y="0"/>
                </a:lnTo>
                <a:lnTo>
                  <a:pt x="82" y="10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50000">
                <a:srgbClr val="00CCFF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lIns="91236" tIns="45619" rIns="91236" bIns="45619"/>
          <a:lstStyle/>
          <a:p>
            <a:endParaRPr lang="en-US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7403DE4C-BBD2-4307-8713-223395567B96}"/>
              </a:ext>
            </a:extLst>
          </p:cNvPr>
          <p:cNvSpPr>
            <a:spLocks/>
          </p:cNvSpPr>
          <p:nvPr/>
        </p:nvSpPr>
        <p:spPr bwMode="auto">
          <a:xfrm>
            <a:off x="3052763" y="4763"/>
            <a:ext cx="3092450" cy="642937"/>
          </a:xfrm>
          <a:custGeom>
            <a:avLst/>
            <a:gdLst>
              <a:gd name="T0" fmla="*/ 0 w 1948"/>
              <a:gd name="T1" fmla="*/ 2147483646 h 405"/>
              <a:gd name="T2" fmla="*/ 2147483646 w 1948"/>
              <a:gd name="T3" fmla="*/ 2147483646 h 405"/>
              <a:gd name="T4" fmla="*/ 2147483646 w 1948"/>
              <a:gd name="T5" fmla="*/ 2147483646 h 405"/>
              <a:gd name="T6" fmla="*/ 2147483646 w 1948"/>
              <a:gd name="T7" fmla="*/ 2147483646 h 405"/>
              <a:gd name="T8" fmla="*/ 2147483646 w 1948"/>
              <a:gd name="T9" fmla="*/ 2147483646 h 405"/>
              <a:gd name="T10" fmla="*/ 2147483646 w 1948"/>
              <a:gd name="T11" fmla="*/ 2147483646 h 405"/>
              <a:gd name="T12" fmla="*/ 2147483646 w 1948"/>
              <a:gd name="T13" fmla="*/ 2147483646 h 405"/>
              <a:gd name="T14" fmla="*/ 2147483646 w 1948"/>
              <a:gd name="T15" fmla="*/ 2147483646 h 405"/>
              <a:gd name="T16" fmla="*/ 2147483646 w 1948"/>
              <a:gd name="T17" fmla="*/ 2147483646 h 405"/>
              <a:gd name="T18" fmla="*/ 2147483646 w 1948"/>
              <a:gd name="T19" fmla="*/ 2147483646 h 405"/>
              <a:gd name="T20" fmla="*/ 2147483646 w 1948"/>
              <a:gd name="T21" fmla="*/ 2147483646 h 405"/>
              <a:gd name="T22" fmla="*/ 2147483646 w 1948"/>
              <a:gd name="T23" fmla="*/ 2147483646 h 405"/>
              <a:gd name="T24" fmla="*/ 2147483646 w 1948"/>
              <a:gd name="T25" fmla="*/ 2147483646 h 405"/>
              <a:gd name="T26" fmla="*/ 2147483646 w 1948"/>
              <a:gd name="T27" fmla="*/ 2147483646 h 405"/>
              <a:gd name="T28" fmla="*/ 2147483646 w 1948"/>
              <a:gd name="T29" fmla="*/ 2147483646 h 405"/>
              <a:gd name="T30" fmla="*/ 2147483646 w 1948"/>
              <a:gd name="T31" fmla="*/ 2147483646 h 405"/>
              <a:gd name="T32" fmla="*/ 2147483646 w 1948"/>
              <a:gd name="T33" fmla="*/ 2147483646 h 405"/>
              <a:gd name="T34" fmla="*/ 2147483646 w 1948"/>
              <a:gd name="T35" fmla="*/ 2147483646 h 405"/>
              <a:gd name="T36" fmla="*/ 2147483646 w 1948"/>
              <a:gd name="T37" fmla="*/ 2147483646 h 405"/>
              <a:gd name="T38" fmla="*/ 2147483646 w 1948"/>
              <a:gd name="T39" fmla="*/ 2147483646 h 405"/>
              <a:gd name="T40" fmla="*/ 2147483646 w 1948"/>
              <a:gd name="T41" fmla="*/ 2147483646 h 405"/>
              <a:gd name="T42" fmla="*/ 2147483646 w 1948"/>
              <a:gd name="T43" fmla="*/ 2147483646 h 405"/>
              <a:gd name="T44" fmla="*/ 2147483646 w 1948"/>
              <a:gd name="T45" fmla="*/ 2147483646 h 405"/>
              <a:gd name="T46" fmla="*/ 2147483646 w 1948"/>
              <a:gd name="T47" fmla="*/ 2147483646 h 405"/>
              <a:gd name="T48" fmla="*/ 2147483646 w 1948"/>
              <a:gd name="T49" fmla="*/ 2147483646 h 405"/>
              <a:gd name="T50" fmla="*/ 2147483646 w 1948"/>
              <a:gd name="T51" fmla="*/ 2147483646 h 405"/>
              <a:gd name="T52" fmla="*/ 2147483646 w 1948"/>
              <a:gd name="T53" fmla="*/ 2147483646 h 405"/>
              <a:gd name="T54" fmla="*/ 2147483646 w 1948"/>
              <a:gd name="T55" fmla="*/ 2147483646 h 405"/>
              <a:gd name="T56" fmla="*/ 2147483646 w 1948"/>
              <a:gd name="T57" fmla="*/ 2147483646 h 405"/>
              <a:gd name="T58" fmla="*/ 2147483646 w 1948"/>
              <a:gd name="T59" fmla="*/ 2147483646 h 405"/>
              <a:gd name="T60" fmla="*/ 2147483646 w 1948"/>
              <a:gd name="T61" fmla="*/ 2147483646 h 405"/>
              <a:gd name="T62" fmla="*/ 2147483646 w 1948"/>
              <a:gd name="T63" fmla="*/ 2147483646 h 405"/>
              <a:gd name="T64" fmla="*/ 2147483646 w 1948"/>
              <a:gd name="T65" fmla="*/ 2147483646 h 405"/>
              <a:gd name="T66" fmla="*/ 2147483646 w 1948"/>
              <a:gd name="T67" fmla="*/ 2147483646 h 405"/>
              <a:gd name="T68" fmla="*/ 2147483646 w 1948"/>
              <a:gd name="T69" fmla="*/ 2147483646 h 405"/>
              <a:gd name="T70" fmla="*/ 2147483646 w 1948"/>
              <a:gd name="T71" fmla="*/ 2147483646 h 405"/>
              <a:gd name="T72" fmla="*/ 2147483646 w 1948"/>
              <a:gd name="T73" fmla="*/ 2147483646 h 405"/>
              <a:gd name="T74" fmla="*/ 2147483646 w 1948"/>
              <a:gd name="T75" fmla="*/ 2147483646 h 405"/>
              <a:gd name="T76" fmla="*/ 2147483646 w 1948"/>
              <a:gd name="T77" fmla="*/ 2147483646 h 405"/>
              <a:gd name="T78" fmla="*/ 2147483646 w 1948"/>
              <a:gd name="T79" fmla="*/ 2147483646 h 405"/>
              <a:gd name="T80" fmla="*/ 2147483646 w 1948"/>
              <a:gd name="T81" fmla="*/ 2147483646 h 405"/>
              <a:gd name="T82" fmla="*/ 2147483646 w 1948"/>
              <a:gd name="T83" fmla="*/ 2147483646 h 405"/>
              <a:gd name="T84" fmla="*/ 2147483646 w 1948"/>
              <a:gd name="T85" fmla="*/ 2147483646 h 405"/>
              <a:gd name="T86" fmla="*/ 2147483646 w 1948"/>
              <a:gd name="T87" fmla="*/ 2147483646 h 405"/>
              <a:gd name="T88" fmla="*/ 2147483646 w 1948"/>
              <a:gd name="T89" fmla="*/ 2147483646 h 405"/>
              <a:gd name="T90" fmla="*/ 2147483646 w 1948"/>
              <a:gd name="T91" fmla="*/ 2147483646 h 405"/>
              <a:gd name="T92" fmla="*/ 2147483646 w 1948"/>
              <a:gd name="T93" fmla="*/ 2147483646 h 405"/>
              <a:gd name="T94" fmla="*/ 2147483646 w 1948"/>
              <a:gd name="T95" fmla="*/ 2147483646 h 405"/>
              <a:gd name="T96" fmla="*/ 2147483646 w 1948"/>
              <a:gd name="T97" fmla="*/ 2147483646 h 405"/>
              <a:gd name="T98" fmla="*/ 2147483646 w 1948"/>
              <a:gd name="T99" fmla="*/ 2147483646 h 405"/>
              <a:gd name="T100" fmla="*/ 2147483646 w 1948"/>
              <a:gd name="T101" fmla="*/ 2147483646 h 405"/>
              <a:gd name="T102" fmla="*/ 2147483646 w 1948"/>
              <a:gd name="T103" fmla="*/ 2147483646 h 405"/>
              <a:gd name="T104" fmla="*/ 2147483646 w 1948"/>
              <a:gd name="T105" fmla="*/ 2147483646 h 405"/>
              <a:gd name="T106" fmla="*/ 2147483646 w 1948"/>
              <a:gd name="T107" fmla="*/ 2147483646 h 405"/>
              <a:gd name="T108" fmla="*/ 2147483646 w 1948"/>
              <a:gd name="T109" fmla="*/ 0 h 405"/>
              <a:gd name="T110" fmla="*/ 2147483646 w 1948"/>
              <a:gd name="T111" fmla="*/ 2147483646 h 405"/>
              <a:gd name="T112" fmla="*/ 2147483646 w 1948"/>
              <a:gd name="T113" fmla="*/ 2147483646 h 405"/>
              <a:gd name="T114" fmla="*/ 2147483646 w 1948"/>
              <a:gd name="T115" fmla="*/ 2147483646 h 405"/>
              <a:gd name="T116" fmla="*/ 2147483646 w 1948"/>
              <a:gd name="T117" fmla="*/ 2147483646 h 405"/>
              <a:gd name="T118" fmla="*/ 2147483646 w 1948"/>
              <a:gd name="T119" fmla="*/ 2147483646 h 405"/>
              <a:gd name="T120" fmla="*/ 2147483646 w 1948"/>
              <a:gd name="T121" fmla="*/ 2147483646 h 405"/>
              <a:gd name="T122" fmla="*/ 2147483646 w 1948"/>
              <a:gd name="T123" fmla="*/ 2147483646 h 405"/>
              <a:gd name="T124" fmla="*/ 0 w 1948"/>
              <a:gd name="T125" fmla="*/ 2147483646 h 40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948" h="405">
                <a:moveTo>
                  <a:pt x="0" y="271"/>
                </a:moveTo>
                <a:lnTo>
                  <a:pt x="0" y="341"/>
                </a:lnTo>
                <a:lnTo>
                  <a:pt x="0" y="405"/>
                </a:lnTo>
                <a:lnTo>
                  <a:pt x="5" y="353"/>
                </a:lnTo>
                <a:lnTo>
                  <a:pt x="6" y="312"/>
                </a:lnTo>
                <a:lnTo>
                  <a:pt x="8" y="238"/>
                </a:lnTo>
                <a:lnTo>
                  <a:pt x="14" y="202"/>
                </a:lnTo>
                <a:lnTo>
                  <a:pt x="25" y="190"/>
                </a:lnTo>
                <a:lnTo>
                  <a:pt x="37" y="199"/>
                </a:lnTo>
                <a:lnTo>
                  <a:pt x="53" y="201"/>
                </a:lnTo>
                <a:lnTo>
                  <a:pt x="75" y="211"/>
                </a:lnTo>
                <a:lnTo>
                  <a:pt x="88" y="224"/>
                </a:lnTo>
                <a:lnTo>
                  <a:pt x="106" y="224"/>
                </a:lnTo>
                <a:lnTo>
                  <a:pt x="120" y="217"/>
                </a:lnTo>
                <a:lnTo>
                  <a:pt x="135" y="195"/>
                </a:lnTo>
                <a:lnTo>
                  <a:pt x="148" y="197"/>
                </a:lnTo>
                <a:lnTo>
                  <a:pt x="172" y="214"/>
                </a:lnTo>
                <a:lnTo>
                  <a:pt x="185" y="222"/>
                </a:lnTo>
                <a:lnTo>
                  <a:pt x="200" y="229"/>
                </a:lnTo>
                <a:lnTo>
                  <a:pt x="216" y="232"/>
                </a:lnTo>
                <a:lnTo>
                  <a:pt x="242" y="222"/>
                </a:lnTo>
                <a:lnTo>
                  <a:pt x="271" y="243"/>
                </a:lnTo>
                <a:lnTo>
                  <a:pt x="293" y="232"/>
                </a:lnTo>
                <a:lnTo>
                  <a:pt x="330" y="211"/>
                </a:lnTo>
                <a:lnTo>
                  <a:pt x="353" y="211"/>
                </a:lnTo>
                <a:lnTo>
                  <a:pt x="378" y="194"/>
                </a:lnTo>
                <a:lnTo>
                  <a:pt x="395" y="186"/>
                </a:lnTo>
                <a:lnTo>
                  <a:pt x="421" y="208"/>
                </a:lnTo>
                <a:lnTo>
                  <a:pt x="441" y="203"/>
                </a:lnTo>
                <a:lnTo>
                  <a:pt x="458" y="211"/>
                </a:lnTo>
                <a:lnTo>
                  <a:pt x="470" y="211"/>
                </a:lnTo>
                <a:lnTo>
                  <a:pt x="484" y="211"/>
                </a:lnTo>
                <a:lnTo>
                  <a:pt x="495" y="219"/>
                </a:lnTo>
                <a:lnTo>
                  <a:pt x="512" y="211"/>
                </a:lnTo>
                <a:lnTo>
                  <a:pt x="525" y="190"/>
                </a:lnTo>
                <a:lnTo>
                  <a:pt x="573" y="210"/>
                </a:lnTo>
                <a:lnTo>
                  <a:pt x="597" y="234"/>
                </a:lnTo>
                <a:lnTo>
                  <a:pt x="606" y="272"/>
                </a:lnTo>
                <a:lnTo>
                  <a:pt x="712" y="184"/>
                </a:lnTo>
                <a:lnTo>
                  <a:pt x="738" y="152"/>
                </a:lnTo>
                <a:lnTo>
                  <a:pt x="763" y="136"/>
                </a:lnTo>
                <a:lnTo>
                  <a:pt x="791" y="124"/>
                </a:lnTo>
                <a:lnTo>
                  <a:pt x="787" y="148"/>
                </a:lnTo>
                <a:lnTo>
                  <a:pt x="755" y="188"/>
                </a:lnTo>
                <a:lnTo>
                  <a:pt x="776" y="181"/>
                </a:lnTo>
                <a:lnTo>
                  <a:pt x="806" y="166"/>
                </a:lnTo>
                <a:lnTo>
                  <a:pt x="827" y="176"/>
                </a:lnTo>
                <a:lnTo>
                  <a:pt x="842" y="203"/>
                </a:lnTo>
                <a:lnTo>
                  <a:pt x="833" y="225"/>
                </a:lnTo>
                <a:lnTo>
                  <a:pt x="863" y="228"/>
                </a:lnTo>
                <a:lnTo>
                  <a:pt x="887" y="243"/>
                </a:lnTo>
                <a:lnTo>
                  <a:pt x="895" y="262"/>
                </a:lnTo>
                <a:lnTo>
                  <a:pt x="917" y="259"/>
                </a:lnTo>
                <a:lnTo>
                  <a:pt x="929" y="275"/>
                </a:lnTo>
                <a:lnTo>
                  <a:pt x="948" y="305"/>
                </a:lnTo>
                <a:lnTo>
                  <a:pt x="963" y="299"/>
                </a:lnTo>
                <a:lnTo>
                  <a:pt x="955" y="275"/>
                </a:lnTo>
                <a:lnTo>
                  <a:pt x="948" y="250"/>
                </a:lnTo>
                <a:lnTo>
                  <a:pt x="936" y="240"/>
                </a:lnTo>
                <a:lnTo>
                  <a:pt x="921" y="223"/>
                </a:lnTo>
                <a:lnTo>
                  <a:pt x="929" y="186"/>
                </a:lnTo>
                <a:lnTo>
                  <a:pt x="919" y="161"/>
                </a:lnTo>
                <a:lnTo>
                  <a:pt x="889" y="156"/>
                </a:lnTo>
                <a:lnTo>
                  <a:pt x="898" y="136"/>
                </a:lnTo>
                <a:lnTo>
                  <a:pt x="917" y="120"/>
                </a:lnTo>
                <a:lnTo>
                  <a:pt x="867" y="122"/>
                </a:lnTo>
                <a:lnTo>
                  <a:pt x="889" y="110"/>
                </a:lnTo>
                <a:lnTo>
                  <a:pt x="931" y="94"/>
                </a:lnTo>
                <a:lnTo>
                  <a:pt x="910" y="90"/>
                </a:lnTo>
                <a:lnTo>
                  <a:pt x="857" y="104"/>
                </a:lnTo>
                <a:lnTo>
                  <a:pt x="831" y="96"/>
                </a:lnTo>
                <a:lnTo>
                  <a:pt x="849" y="80"/>
                </a:lnTo>
                <a:lnTo>
                  <a:pt x="887" y="76"/>
                </a:lnTo>
                <a:lnTo>
                  <a:pt x="919" y="72"/>
                </a:lnTo>
                <a:lnTo>
                  <a:pt x="951" y="58"/>
                </a:lnTo>
                <a:lnTo>
                  <a:pt x="1006" y="50"/>
                </a:lnTo>
                <a:lnTo>
                  <a:pt x="1046" y="56"/>
                </a:lnTo>
                <a:lnTo>
                  <a:pt x="1072" y="78"/>
                </a:lnTo>
                <a:lnTo>
                  <a:pt x="1098" y="92"/>
                </a:lnTo>
                <a:lnTo>
                  <a:pt x="1117" y="82"/>
                </a:lnTo>
                <a:lnTo>
                  <a:pt x="1142" y="86"/>
                </a:lnTo>
                <a:lnTo>
                  <a:pt x="1174" y="106"/>
                </a:lnTo>
                <a:lnTo>
                  <a:pt x="1202" y="132"/>
                </a:lnTo>
                <a:lnTo>
                  <a:pt x="1225" y="164"/>
                </a:lnTo>
                <a:lnTo>
                  <a:pt x="1264" y="174"/>
                </a:lnTo>
                <a:lnTo>
                  <a:pt x="1294" y="195"/>
                </a:lnTo>
                <a:lnTo>
                  <a:pt x="1313" y="214"/>
                </a:lnTo>
                <a:lnTo>
                  <a:pt x="1341" y="232"/>
                </a:lnTo>
                <a:lnTo>
                  <a:pt x="1373" y="227"/>
                </a:lnTo>
                <a:lnTo>
                  <a:pt x="1394" y="217"/>
                </a:lnTo>
                <a:lnTo>
                  <a:pt x="1433" y="217"/>
                </a:lnTo>
                <a:lnTo>
                  <a:pt x="1454" y="193"/>
                </a:lnTo>
                <a:lnTo>
                  <a:pt x="1471" y="195"/>
                </a:lnTo>
                <a:lnTo>
                  <a:pt x="1483" y="195"/>
                </a:lnTo>
                <a:lnTo>
                  <a:pt x="1499" y="206"/>
                </a:lnTo>
                <a:lnTo>
                  <a:pt x="1517" y="214"/>
                </a:lnTo>
                <a:lnTo>
                  <a:pt x="1530" y="197"/>
                </a:lnTo>
                <a:lnTo>
                  <a:pt x="1544" y="193"/>
                </a:lnTo>
                <a:lnTo>
                  <a:pt x="1555" y="198"/>
                </a:lnTo>
                <a:lnTo>
                  <a:pt x="1569" y="190"/>
                </a:lnTo>
                <a:lnTo>
                  <a:pt x="1593" y="202"/>
                </a:lnTo>
                <a:lnTo>
                  <a:pt x="1608" y="224"/>
                </a:lnTo>
                <a:lnTo>
                  <a:pt x="1626" y="227"/>
                </a:lnTo>
                <a:lnTo>
                  <a:pt x="1637" y="229"/>
                </a:lnTo>
                <a:lnTo>
                  <a:pt x="1651" y="222"/>
                </a:lnTo>
                <a:lnTo>
                  <a:pt x="1662" y="212"/>
                </a:lnTo>
                <a:lnTo>
                  <a:pt x="1671" y="208"/>
                </a:lnTo>
                <a:lnTo>
                  <a:pt x="1686" y="199"/>
                </a:lnTo>
                <a:lnTo>
                  <a:pt x="1703" y="198"/>
                </a:lnTo>
                <a:lnTo>
                  <a:pt x="1718" y="214"/>
                </a:lnTo>
                <a:lnTo>
                  <a:pt x="1742" y="225"/>
                </a:lnTo>
                <a:lnTo>
                  <a:pt x="1764" y="214"/>
                </a:lnTo>
                <a:lnTo>
                  <a:pt x="1774" y="208"/>
                </a:lnTo>
                <a:lnTo>
                  <a:pt x="1789" y="214"/>
                </a:lnTo>
                <a:lnTo>
                  <a:pt x="1799" y="217"/>
                </a:lnTo>
                <a:lnTo>
                  <a:pt x="1814" y="229"/>
                </a:lnTo>
                <a:lnTo>
                  <a:pt x="1830" y="229"/>
                </a:lnTo>
                <a:lnTo>
                  <a:pt x="1848" y="225"/>
                </a:lnTo>
                <a:lnTo>
                  <a:pt x="1871" y="219"/>
                </a:lnTo>
                <a:lnTo>
                  <a:pt x="1898" y="211"/>
                </a:lnTo>
                <a:lnTo>
                  <a:pt x="1916" y="219"/>
                </a:lnTo>
                <a:lnTo>
                  <a:pt x="1927" y="231"/>
                </a:lnTo>
                <a:lnTo>
                  <a:pt x="1936" y="254"/>
                </a:lnTo>
                <a:lnTo>
                  <a:pt x="1942" y="294"/>
                </a:lnTo>
                <a:lnTo>
                  <a:pt x="1948" y="346"/>
                </a:lnTo>
                <a:lnTo>
                  <a:pt x="1948" y="238"/>
                </a:lnTo>
                <a:lnTo>
                  <a:pt x="1948" y="210"/>
                </a:lnTo>
                <a:lnTo>
                  <a:pt x="1945" y="192"/>
                </a:lnTo>
                <a:lnTo>
                  <a:pt x="1940" y="170"/>
                </a:lnTo>
                <a:lnTo>
                  <a:pt x="1930" y="151"/>
                </a:lnTo>
                <a:lnTo>
                  <a:pt x="1910" y="142"/>
                </a:lnTo>
                <a:lnTo>
                  <a:pt x="1881" y="140"/>
                </a:lnTo>
                <a:lnTo>
                  <a:pt x="1858" y="142"/>
                </a:lnTo>
                <a:lnTo>
                  <a:pt x="1832" y="137"/>
                </a:lnTo>
                <a:lnTo>
                  <a:pt x="1807" y="152"/>
                </a:lnTo>
                <a:lnTo>
                  <a:pt x="1781" y="145"/>
                </a:lnTo>
                <a:lnTo>
                  <a:pt x="1759" y="140"/>
                </a:lnTo>
                <a:lnTo>
                  <a:pt x="1742" y="140"/>
                </a:lnTo>
                <a:lnTo>
                  <a:pt x="1698" y="145"/>
                </a:lnTo>
                <a:lnTo>
                  <a:pt x="1674" y="148"/>
                </a:lnTo>
                <a:lnTo>
                  <a:pt x="1648" y="142"/>
                </a:lnTo>
                <a:lnTo>
                  <a:pt x="1623" y="149"/>
                </a:lnTo>
                <a:lnTo>
                  <a:pt x="1592" y="142"/>
                </a:lnTo>
                <a:lnTo>
                  <a:pt x="1580" y="140"/>
                </a:lnTo>
                <a:lnTo>
                  <a:pt x="1555" y="140"/>
                </a:lnTo>
                <a:lnTo>
                  <a:pt x="1531" y="137"/>
                </a:lnTo>
                <a:lnTo>
                  <a:pt x="1514" y="145"/>
                </a:lnTo>
                <a:lnTo>
                  <a:pt x="1500" y="142"/>
                </a:lnTo>
                <a:lnTo>
                  <a:pt x="1469" y="140"/>
                </a:lnTo>
                <a:lnTo>
                  <a:pt x="1442" y="145"/>
                </a:lnTo>
                <a:lnTo>
                  <a:pt x="1417" y="145"/>
                </a:lnTo>
                <a:lnTo>
                  <a:pt x="1389" y="137"/>
                </a:lnTo>
                <a:lnTo>
                  <a:pt x="1365" y="146"/>
                </a:lnTo>
                <a:lnTo>
                  <a:pt x="1346" y="140"/>
                </a:lnTo>
                <a:lnTo>
                  <a:pt x="1328" y="149"/>
                </a:lnTo>
                <a:lnTo>
                  <a:pt x="1310" y="145"/>
                </a:lnTo>
                <a:lnTo>
                  <a:pt x="1287" y="140"/>
                </a:lnTo>
                <a:lnTo>
                  <a:pt x="1274" y="132"/>
                </a:lnTo>
                <a:lnTo>
                  <a:pt x="1244" y="102"/>
                </a:lnTo>
                <a:lnTo>
                  <a:pt x="1211" y="74"/>
                </a:lnTo>
                <a:lnTo>
                  <a:pt x="1181" y="55"/>
                </a:lnTo>
                <a:lnTo>
                  <a:pt x="1153" y="39"/>
                </a:lnTo>
                <a:lnTo>
                  <a:pt x="1110" y="19"/>
                </a:lnTo>
                <a:lnTo>
                  <a:pt x="1057" y="7"/>
                </a:lnTo>
                <a:lnTo>
                  <a:pt x="1008" y="0"/>
                </a:lnTo>
                <a:lnTo>
                  <a:pt x="927" y="3"/>
                </a:lnTo>
                <a:lnTo>
                  <a:pt x="858" y="18"/>
                </a:lnTo>
                <a:lnTo>
                  <a:pt x="821" y="31"/>
                </a:lnTo>
                <a:lnTo>
                  <a:pt x="765" y="60"/>
                </a:lnTo>
                <a:lnTo>
                  <a:pt x="720" y="94"/>
                </a:lnTo>
                <a:lnTo>
                  <a:pt x="676" y="130"/>
                </a:lnTo>
                <a:lnTo>
                  <a:pt x="633" y="142"/>
                </a:lnTo>
                <a:lnTo>
                  <a:pt x="597" y="150"/>
                </a:lnTo>
                <a:lnTo>
                  <a:pt x="558" y="152"/>
                </a:lnTo>
                <a:lnTo>
                  <a:pt x="521" y="147"/>
                </a:lnTo>
                <a:lnTo>
                  <a:pt x="490" y="147"/>
                </a:lnTo>
                <a:lnTo>
                  <a:pt x="395" y="147"/>
                </a:lnTo>
                <a:lnTo>
                  <a:pt x="367" y="145"/>
                </a:lnTo>
                <a:lnTo>
                  <a:pt x="285" y="150"/>
                </a:lnTo>
                <a:lnTo>
                  <a:pt x="234" y="147"/>
                </a:lnTo>
                <a:lnTo>
                  <a:pt x="173" y="140"/>
                </a:lnTo>
                <a:lnTo>
                  <a:pt x="97" y="142"/>
                </a:lnTo>
                <a:lnTo>
                  <a:pt x="51" y="142"/>
                </a:lnTo>
                <a:lnTo>
                  <a:pt x="31" y="145"/>
                </a:lnTo>
                <a:lnTo>
                  <a:pt x="17" y="152"/>
                </a:lnTo>
                <a:lnTo>
                  <a:pt x="4" y="172"/>
                </a:lnTo>
                <a:lnTo>
                  <a:pt x="0" y="203"/>
                </a:lnTo>
                <a:lnTo>
                  <a:pt x="0" y="235"/>
                </a:lnTo>
                <a:lnTo>
                  <a:pt x="0" y="271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lIns="91236" tIns="45619" rIns="91236" bIns="45619"/>
          <a:lstStyle/>
          <a:p>
            <a:endParaRPr lang="en-US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EC92FD87-23E8-4C7B-A85E-CA361D29BB14}"/>
              </a:ext>
            </a:extLst>
          </p:cNvPr>
          <p:cNvSpPr>
            <a:spLocks/>
          </p:cNvSpPr>
          <p:nvPr/>
        </p:nvSpPr>
        <p:spPr bwMode="auto">
          <a:xfrm>
            <a:off x="3981450" y="334963"/>
            <a:ext cx="142875" cy="638175"/>
          </a:xfrm>
          <a:custGeom>
            <a:avLst/>
            <a:gdLst>
              <a:gd name="T0" fmla="*/ 2147483646 w 90"/>
              <a:gd name="T1" fmla="*/ 2147483646 h 402"/>
              <a:gd name="T2" fmla="*/ 2147483646 w 90"/>
              <a:gd name="T3" fmla="*/ 2147483646 h 402"/>
              <a:gd name="T4" fmla="*/ 2147483646 w 90"/>
              <a:gd name="T5" fmla="*/ 2147483646 h 402"/>
              <a:gd name="T6" fmla="*/ 2147483646 w 90"/>
              <a:gd name="T7" fmla="*/ 2147483646 h 402"/>
              <a:gd name="T8" fmla="*/ 2147483646 w 90"/>
              <a:gd name="T9" fmla="*/ 2147483646 h 402"/>
              <a:gd name="T10" fmla="*/ 0 w 90"/>
              <a:gd name="T11" fmla="*/ 2147483646 h 402"/>
              <a:gd name="T12" fmla="*/ 2147483646 w 90"/>
              <a:gd name="T13" fmla="*/ 2147483646 h 402"/>
              <a:gd name="T14" fmla="*/ 2147483646 w 90"/>
              <a:gd name="T15" fmla="*/ 2147483646 h 402"/>
              <a:gd name="T16" fmla="*/ 2147483646 w 90"/>
              <a:gd name="T17" fmla="*/ 2147483646 h 402"/>
              <a:gd name="T18" fmla="*/ 2147483646 w 90"/>
              <a:gd name="T19" fmla="*/ 2147483646 h 402"/>
              <a:gd name="T20" fmla="*/ 2147483646 w 90"/>
              <a:gd name="T21" fmla="*/ 2147483646 h 402"/>
              <a:gd name="T22" fmla="*/ 2147483646 w 90"/>
              <a:gd name="T23" fmla="*/ 2147483646 h 402"/>
              <a:gd name="T24" fmla="*/ 2147483646 w 90"/>
              <a:gd name="T25" fmla="*/ 2147483646 h 402"/>
              <a:gd name="T26" fmla="*/ 2147483646 w 90"/>
              <a:gd name="T27" fmla="*/ 2147483646 h 402"/>
              <a:gd name="T28" fmla="*/ 2147483646 w 90"/>
              <a:gd name="T29" fmla="*/ 2147483646 h 402"/>
              <a:gd name="T30" fmla="*/ 2147483646 w 90"/>
              <a:gd name="T31" fmla="*/ 2147483646 h 402"/>
              <a:gd name="T32" fmla="*/ 2147483646 w 90"/>
              <a:gd name="T33" fmla="*/ 2147483646 h 402"/>
              <a:gd name="T34" fmla="*/ 2147483646 w 90"/>
              <a:gd name="T35" fmla="*/ 2147483646 h 402"/>
              <a:gd name="T36" fmla="*/ 2147483646 w 90"/>
              <a:gd name="T37" fmla="*/ 2147483646 h 402"/>
              <a:gd name="T38" fmla="*/ 2147483646 w 90"/>
              <a:gd name="T39" fmla="*/ 2147483646 h 402"/>
              <a:gd name="T40" fmla="*/ 2147483646 w 90"/>
              <a:gd name="T41" fmla="*/ 2147483646 h 402"/>
              <a:gd name="T42" fmla="*/ 2147483646 w 90"/>
              <a:gd name="T43" fmla="*/ 2147483646 h 402"/>
              <a:gd name="T44" fmla="*/ 2147483646 w 90"/>
              <a:gd name="T45" fmla="*/ 0 h 402"/>
              <a:gd name="T46" fmla="*/ 2147483646 w 90"/>
              <a:gd name="T47" fmla="*/ 2147483646 h 40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90" h="402">
                <a:moveTo>
                  <a:pt x="21" y="10"/>
                </a:moveTo>
                <a:lnTo>
                  <a:pt x="28" y="40"/>
                </a:lnTo>
                <a:lnTo>
                  <a:pt x="21" y="54"/>
                </a:lnTo>
                <a:lnTo>
                  <a:pt x="10" y="99"/>
                </a:lnTo>
                <a:lnTo>
                  <a:pt x="2" y="138"/>
                </a:lnTo>
                <a:lnTo>
                  <a:pt x="0" y="173"/>
                </a:lnTo>
                <a:lnTo>
                  <a:pt x="8" y="215"/>
                </a:lnTo>
                <a:lnTo>
                  <a:pt x="13" y="256"/>
                </a:lnTo>
                <a:lnTo>
                  <a:pt x="21" y="295"/>
                </a:lnTo>
                <a:lnTo>
                  <a:pt x="43" y="319"/>
                </a:lnTo>
                <a:lnTo>
                  <a:pt x="52" y="348"/>
                </a:lnTo>
                <a:lnTo>
                  <a:pt x="71" y="374"/>
                </a:lnTo>
                <a:lnTo>
                  <a:pt x="89" y="401"/>
                </a:lnTo>
                <a:lnTo>
                  <a:pt x="82" y="376"/>
                </a:lnTo>
                <a:lnTo>
                  <a:pt x="65" y="346"/>
                </a:lnTo>
                <a:lnTo>
                  <a:pt x="69" y="313"/>
                </a:lnTo>
                <a:lnTo>
                  <a:pt x="45" y="272"/>
                </a:lnTo>
                <a:lnTo>
                  <a:pt x="23" y="223"/>
                </a:lnTo>
                <a:lnTo>
                  <a:pt x="19" y="150"/>
                </a:lnTo>
                <a:lnTo>
                  <a:pt x="28" y="103"/>
                </a:lnTo>
                <a:lnTo>
                  <a:pt x="41" y="54"/>
                </a:lnTo>
                <a:lnTo>
                  <a:pt x="43" y="20"/>
                </a:lnTo>
                <a:lnTo>
                  <a:pt x="23" y="0"/>
                </a:lnTo>
                <a:lnTo>
                  <a:pt x="21" y="1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lIns="91236" tIns="45619" rIns="91236" bIns="45619"/>
          <a:lstStyle/>
          <a:p>
            <a:endParaRPr lang="en-US"/>
          </a:p>
        </p:txBody>
      </p:sp>
      <p:grpSp>
        <p:nvGrpSpPr>
          <p:cNvPr id="12" name="Group 10">
            <a:extLst>
              <a:ext uri="{FF2B5EF4-FFF2-40B4-BE49-F238E27FC236}">
                <a16:creationId xmlns:a16="http://schemas.microsoft.com/office/drawing/2014/main" id="{81C9B702-CDF8-402C-83FB-EC8100DFC8EE}"/>
              </a:ext>
            </a:extLst>
          </p:cNvPr>
          <p:cNvGrpSpPr>
            <a:grpSpLocks/>
          </p:cNvGrpSpPr>
          <p:nvPr/>
        </p:nvGrpSpPr>
        <p:grpSpPr bwMode="auto">
          <a:xfrm>
            <a:off x="134938" y="209550"/>
            <a:ext cx="2808287" cy="844550"/>
            <a:chOff x="85" y="132"/>
            <a:chExt cx="1769" cy="532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7D288F6D-FD7C-4E41-80B8-D7249B885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" y="132"/>
              <a:ext cx="1761" cy="427"/>
            </a:xfrm>
            <a:custGeom>
              <a:avLst/>
              <a:gdLst>
                <a:gd name="T0" fmla="*/ 23 w 1761"/>
                <a:gd name="T1" fmla="*/ 6 h 427"/>
                <a:gd name="T2" fmla="*/ 37 w 1761"/>
                <a:gd name="T3" fmla="*/ 0 h 427"/>
                <a:gd name="T4" fmla="*/ 1706 w 1761"/>
                <a:gd name="T5" fmla="*/ 0 h 427"/>
                <a:gd name="T6" fmla="*/ 1725 w 1761"/>
                <a:gd name="T7" fmla="*/ 4 h 427"/>
                <a:gd name="T8" fmla="*/ 1739 w 1761"/>
                <a:gd name="T9" fmla="*/ 15 h 427"/>
                <a:gd name="T10" fmla="*/ 1751 w 1761"/>
                <a:gd name="T11" fmla="*/ 42 h 427"/>
                <a:gd name="T12" fmla="*/ 1758 w 1761"/>
                <a:gd name="T13" fmla="*/ 74 h 427"/>
                <a:gd name="T14" fmla="*/ 1760 w 1761"/>
                <a:gd name="T15" fmla="*/ 110 h 427"/>
                <a:gd name="T16" fmla="*/ 1760 w 1761"/>
                <a:gd name="T17" fmla="*/ 426 h 427"/>
                <a:gd name="T18" fmla="*/ 66 w 1761"/>
                <a:gd name="T19" fmla="*/ 426 h 427"/>
                <a:gd name="T20" fmla="*/ 0 w 1761"/>
                <a:gd name="T21" fmla="*/ 426 h 427"/>
                <a:gd name="T22" fmla="*/ 0 w 1761"/>
                <a:gd name="T23" fmla="*/ 132 h 427"/>
                <a:gd name="T24" fmla="*/ 0 w 1761"/>
                <a:gd name="T25" fmla="*/ 89 h 427"/>
                <a:gd name="T26" fmla="*/ 7 w 1761"/>
                <a:gd name="T27" fmla="*/ 47 h 427"/>
                <a:gd name="T28" fmla="*/ 13 w 1761"/>
                <a:gd name="T29" fmla="*/ 25 h 427"/>
                <a:gd name="T30" fmla="*/ 23 w 1761"/>
                <a:gd name="T31" fmla="*/ 6 h 42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761" h="427">
                  <a:moveTo>
                    <a:pt x="23" y="6"/>
                  </a:moveTo>
                  <a:lnTo>
                    <a:pt x="37" y="0"/>
                  </a:lnTo>
                  <a:lnTo>
                    <a:pt x="1706" y="0"/>
                  </a:lnTo>
                  <a:lnTo>
                    <a:pt x="1725" y="4"/>
                  </a:lnTo>
                  <a:lnTo>
                    <a:pt x="1739" y="15"/>
                  </a:lnTo>
                  <a:lnTo>
                    <a:pt x="1751" y="42"/>
                  </a:lnTo>
                  <a:lnTo>
                    <a:pt x="1758" y="74"/>
                  </a:lnTo>
                  <a:lnTo>
                    <a:pt x="1760" y="110"/>
                  </a:lnTo>
                  <a:lnTo>
                    <a:pt x="1760" y="426"/>
                  </a:lnTo>
                  <a:lnTo>
                    <a:pt x="66" y="426"/>
                  </a:lnTo>
                  <a:lnTo>
                    <a:pt x="0" y="426"/>
                  </a:lnTo>
                  <a:lnTo>
                    <a:pt x="0" y="132"/>
                  </a:lnTo>
                  <a:lnTo>
                    <a:pt x="0" y="89"/>
                  </a:lnTo>
                  <a:lnTo>
                    <a:pt x="7" y="47"/>
                  </a:lnTo>
                  <a:lnTo>
                    <a:pt x="13" y="25"/>
                  </a:lnTo>
                  <a:lnTo>
                    <a:pt x="23" y="6"/>
                  </a:lnTo>
                </a:path>
              </a:pathLst>
            </a:custGeom>
            <a:gradFill rotWithShape="0">
              <a:gsLst>
                <a:gs pos="0">
                  <a:srgbClr val="00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8078B73B-A2BD-44CE-91DA-5B63A89E6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" y="412"/>
              <a:ext cx="1761" cy="185"/>
            </a:xfrm>
            <a:custGeom>
              <a:avLst/>
              <a:gdLst>
                <a:gd name="T0" fmla="*/ 85 w 1761"/>
                <a:gd name="T1" fmla="*/ 63 h 185"/>
                <a:gd name="T2" fmla="*/ 138 w 1761"/>
                <a:gd name="T3" fmla="*/ 63 h 185"/>
                <a:gd name="T4" fmla="*/ 180 w 1761"/>
                <a:gd name="T5" fmla="*/ 95 h 185"/>
                <a:gd name="T6" fmla="*/ 248 w 1761"/>
                <a:gd name="T7" fmla="*/ 76 h 185"/>
                <a:gd name="T8" fmla="*/ 325 w 1761"/>
                <a:gd name="T9" fmla="*/ 67 h 185"/>
                <a:gd name="T10" fmla="*/ 379 w 1761"/>
                <a:gd name="T11" fmla="*/ 86 h 185"/>
                <a:gd name="T12" fmla="*/ 438 w 1761"/>
                <a:gd name="T13" fmla="*/ 76 h 185"/>
                <a:gd name="T14" fmla="*/ 532 w 1761"/>
                <a:gd name="T15" fmla="*/ 82 h 185"/>
                <a:gd name="T16" fmla="*/ 592 w 1761"/>
                <a:gd name="T17" fmla="*/ 95 h 185"/>
                <a:gd name="T18" fmla="*/ 663 w 1761"/>
                <a:gd name="T19" fmla="*/ 57 h 185"/>
                <a:gd name="T20" fmla="*/ 716 w 1761"/>
                <a:gd name="T21" fmla="*/ 90 h 185"/>
                <a:gd name="T22" fmla="*/ 787 w 1761"/>
                <a:gd name="T23" fmla="*/ 85 h 185"/>
                <a:gd name="T24" fmla="*/ 824 w 1761"/>
                <a:gd name="T25" fmla="*/ 90 h 185"/>
                <a:gd name="T26" fmla="*/ 857 w 1761"/>
                <a:gd name="T27" fmla="*/ 57 h 185"/>
                <a:gd name="T28" fmla="*/ 899 w 1761"/>
                <a:gd name="T29" fmla="*/ 34 h 185"/>
                <a:gd name="T30" fmla="*/ 949 w 1761"/>
                <a:gd name="T31" fmla="*/ 31 h 185"/>
                <a:gd name="T32" fmla="*/ 991 w 1761"/>
                <a:gd name="T33" fmla="*/ 22 h 185"/>
                <a:gd name="T34" fmla="*/ 1030 w 1761"/>
                <a:gd name="T35" fmla="*/ 48 h 185"/>
                <a:gd name="T36" fmla="*/ 1071 w 1761"/>
                <a:gd name="T37" fmla="*/ 67 h 185"/>
                <a:gd name="T38" fmla="*/ 1138 w 1761"/>
                <a:gd name="T39" fmla="*/ 53 h 185"/>
                <a:gd name="T40" fmla="*/ 1168 w 1761"/>
                <a:gd name="T41" fmla="*/ 89 h 185"/>
                <a:gd name="T42" fmla="*/ 1215 w 1761"/>
                <a:gd name="T43" fmla="*/ 95 h 185"/>
                <a:gd name="T44" fmla="*/ 1293 w 1761"/>
                <a:gd name="T45" fmla="*/ 95 h 185"/>
                <a:gd name="T46" fmla="*/ 1340 w 1761"/>
                <a:gd name="T47" fmla="*/ 79 h 185"/>
                <a:gd name="T48" fmla="*/ 1376 w 1761"/>
                <a:gd name="T49" fmla="*/ 86 h 185"/>
                <a:gd name="T50" fmla="*/ 1418 w 1761"/>
                <a:gd name="T51" fmla="*/ 57 h 185"/>
                <a:gd name="T52" fmla="*/ 1478 w 1761"/>
                <a:gd name="T53" fmla="*/ 53 h 185"/>
                <a:gd name="T54" fmla="*/ 1528 w 1761"/>
                <a:gd name="T55" fmla="*/ 22 h 185"/>
                <a:gd name="T56" fmla="*/ 1567 w 1761"/>
                <a:gd name="T57" fmla="*/ 15 h 185"/>
                <a:gd name="T58" fmla="*/ 1617 w 1761"/>
                <a:gd name="T59" fmla="*/ 27 h 185"/>
                <a:gd name="T60" fmla="*/ 1661 w 1761"/>
                <a:gd name="T61" fmla="*/ 1 h 185"/>
                <a:gd name="T62" fmla="*/ 1703 w 1761"/>
                <a:gd name="T63" fmla="*/ 48 h 185"/>
                <a:gd name="T64" fmla="*/ 1750 w 1761"/>
                <a:gd name="T65" fmla="*/ 24 h 185"/>
                <a:gd name="T66" fmla="*/ 1760 w 1761"/>
                <a:gd name="T67" fmla="*/ 184 h 185"/>
                <a:gd name="T68" fmla="*/ 727 w 1761"/>
                <a:gd name="T69" fmla="*/ 149 h 185"/>
                <a:gd name="T70" fmla="*/ 0 w 1761"/>
                <a:gd name="T71" fmla="*/ 29 h 185"/>
                <a:gd name="T72" fmla="*/ 26 w 1761"/>
                <a:gd name="T73" fmla="*/ 50 h 185"/>
                <a:gd name="T74" fmla="*/ 61 w 1761"/>
                <a:gd name="T75" fmla="*/ 57 h 18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61" h="185">
                  <a:moveTo>
                    <a:pt x="61" y="57"/>
                  </a:moveTo>
                  <a:lnTo>
                    <a:pt x="85" y="63"/>
                  </a:lnTo>
                  <a:lnTo>
                    <a:pt x="112" y="57"/>
                  </a:lnTo>
                  <a:lnTo>
                    <a:pt x="138" y="63"/>
                  </a:lnTo>
                  <a:lnTo>
                    <a:pt x="158" y="81"/>
                  </a:lnTo>
                  <a:lnTo>
                    <a:pt x="180" y="95"/>
                  </a:lnTo>
                  <a:lnTo>
                    <a:pt x="217" y="82"/>
                  </a:lnTo>
                  <a:lnTo>
                    <a:pt x="248" y="76"/>
                  </a:lnTo>
                  <a:lnTo>
                    <a:pt x="293" y="76"/>
                  </a:lnTo>
                  <a:lnTo>
                    <a:pt x="325" y="67"/>
                  </a:lnTo>
                  <a:lnTo>
                    <a:pt x="354" y="76"/>
                  </a:lnTo>
                  <a:lnTo>
                    <a:pt x="379" y="86"/>
                  </a:lnTo>
                  <a:lnTo>
                    <a:pt x="402" y="89"/>
                  </a:lnTo>
                  <a:lnTo>
                    <a:pt x="438" y="76"/>
                  </a:lnTo>
                  <a:lnTo>
                    <a:pt x="477" y="76"/>
                  </a:lnTo>
                  <a:lnTo>
                    <a:pt x="532" y="82"/>
                  </a:lnTo>
                  <a:lnTo>
                    <a:pt x="555" y="99"/>
                  </a:lnTo>
                  <a:lnTo>
                    <a:pt x="592" y="95"/>
                  </a:lnTo>
                  <a:lnTo>
                    <a:pt x="629" y="67"/>
                  </a:lnTo>
                  <a:lnTo>
                    <a:pt x="663" y="57"/>
                  </a:lnTo>
                  <a:lnTo>
                    <a:pt x="687" y="67"/>
                  </a:lnTo>
                  <a:lnTo>
                    <a:pt x="716" y="90"/>
                  </a:lnTo>
                  <a:lnTo>
                    <a:pt x="750" y="100"/>
                  </a:lnTo>
                  <a:lnTo>
                    <a:pt x="787" y="85"/>
                  </a:lnTo>
                  <a:lnTo>
                    <a:pt x="805" y="79"/>
                  </a:lnTo>
                  <a:lnTo>
                    <a:pt x="824" y="90"/>
                  </a:lnTo>
                  <a:lnTo>
                    <a:pt x="840" y="76"/>
                  </a:lnTo>
                  <a:lnTo>
                    <a:pt x="857" y="57"/>
                  </a:lnTo>
                  <a:lnTo>
                    <a:pt x="877" y="39"/>
                  </a:lnTo>
                  <a:lnTo>
                    <a:pt x="899" y="34"/>
                  </a:lnTo>
                  <a:lnTo>
                    <a:pt x="924" y="39"/>
                  </a:lnTo>
                  <a:lnTo>
                    <a:pt x="949" y="31"/>
                  </a:lnTo>
                  <a:lnTo>
                    <a:pt x="975" y="22"/>
                  </a:lnTo>
                  <a:lnTo>
                    <a:pt x="991" y="22"/>
                  </a:lnTo>
                  <a:lnTo>
                    <a:pt x="1006" y="25"/>
                  </a:lnTo>
                  <a:lnTo>
                    <a:pt x="1030" y="48"/>
                  </a:lnTo>
                  <a:lnTo>
                    <a:pt x="1052" y="44"/>
                  </a:lnTo>
                  <a:lnTo>
                    <a:pt x="1071" y="67"/>
                  </a:lnTo>
                  <a:lnTo>
                    <a:pt x="1107" y="67"/>
                  </a:lnTo>
                  <a:lnTo>
                    <a:pt x="1138" y="53"/>
                  </a:lnTo>
                  <a:lnTo>
                    <a:pt x="1153" y="71"/>
                  </a:lnTo>
                  <a:lnTo>
                    <a:pt x="1168" y="89"/>
                  </a:lnTo>
                  <a:lnTo>
                    <a:pt x="1190" y="84"/>
                  </a:lnTo>
                  <a:lnTo>
                    <a:pt x="1215" y="95"/>
                  </a:lnTo>
                  <a:lnTo>
                    <a:pt x="1242" y="85"/>
                  </a:lnTo>
                  <a:lnTo>
                    <a:pt x="1293" y="95"/>
                  </a:lnTo>
                  <a:lnTo>
                    <a:pt x="1315" y="104"/>
                  </a:lnTo>
                  <a:lnTo>
                    <a:pt x="1340" y="79"/>
                  </a:lnTo>
                  <a:lnTo>
                    <a:pt x="1357" y="77"/>
                  </a:lnTo>
                  <a:lnTo>
                    <a:pt x="1376" y="86"/>
                  </a:lnTo>
                  <a:lnTo>
                    <a:pt x="1394" y="82"/>
                  </a:lnTo>
                  <a:lnTo>
                    <a:pt x="1418" y="57"/>
                  </a:lnTo>
                  <a:lnTo>
                    <a:pt x="1458" y="50"/>
                  </a:lnTo>
                  <a:lnTo>
                    <a:pt x="1478" y="53"/>
                  </a:lnTo>
                  <a:lnTo>
                    <a:pt x="1498" y="53"/>
                  </a:lnTo>
                  <a:lnTo>
                    <a:pt x="1528" y="22"/>
                  </a:lnTo>
                  <a:lnTo>
                    <a:pt x="1545" y="10"/>
                  </a:lnTo>
                  <a:lnTo>
                    <a:pt x="1567" y="15"/>
                  </a:lnTo>
                  <a:lnTo>
                    <a:pt x="1592" y="48"/>
                  </a:lnTo>
                  <a:lnTo>
                    <a:pt x="1617" y="27"/>
                  </a:lnTo>
                  <a:lnTo>
                    <a:pt x="1641" y="0"/>
                  </a:lnTo>
                  <a:lnTo>
                    <a:pt x="1661" y="1"/>
                  </a:lnTo>
                  <a:lnTo>
                    <a:pt x="1685" y="57"/>
                  </a:lnTo>
                  <a:lnTo>
                    <a:pt x="1703" y="48"/>
                  </a:lnTo>
                  <a:lnTo>
                    <a:pt x="1729" y="25"/>
                  </a:lnTo>
                  <a:lnTo>
                    <a:pt x="1750" y="24"/>
                  </a:lnTo>
                  <a:lnTo>
                    <a:pt x="1760" y="43"/>
                  </a:lnTo>
                  <a:lnTo>
                    <a:pt x="1760" y="184"/>
                  </a:lnTo>
                  <a:lnTo>
                    <a:pt x="740" y="144"/>
                  </a:lnTo>
                  <a:lnTo>
                    <a:pt x="727" y="149"/>
                  </a:lnTo>
                  <a:lnTo>
                    <a:pt x="0" y="133"/>
                  </a:lnTo>
                  <a:lnTo>
                    <a:pt x="0" y="29"/>
                  </a:lnTo>
                  <a:lnTo>
                    <a:pt x="10" y="44"/>
                  </a:lnTo>
                  <a:lnTo>
                    <a:pt x="26" y="50"/>
                  </a:lnTo>
                  <a:lnTo>
                    <a:pt x="46" y="51"/>
                  </a:lnTo>
                  <a:lnTo>
                    <a:pt x="61" y="57"/>
                  </a:lnTo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77446CD0-86A3-4995-99ED-437FA14E9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" y="476"/>
              <a:ext cx="1761" cy="188"/>
            </a:xfrm>
            <a:custGeom>
              <a:avLst/>
              <a:gdLst>
                <a:gd name="T0" fmla="*/ 37 w 1761"/>
                <a:gd name="T1" fmla="*/ 185 h 188"/>
                <a:gd name="T2" fmla="*/ 1706 w 1761"/>
                <a:gd name="T3" fmla="*/ 187 h 188"/>
                <a:gd name="T4" fmla="*/ 1739 w 1761"/>
                <a:gd name="T5" fmla="*/ 181 h 188"/>
                <a:gd name="T6" fmla="*/ 1758 w 1761"/>
                <a:gd name="T7" fmla="*/ 158 h 188"/>
                <a:gd name="T8" fmla="*/ 1760 w 1761"/>
                <a:gd name="T9" fmla="*/ 22 h 188"/>
                <a:gd name="T10" fmla="*/ 1736 w 1761"/>
                <a:gd name="T11" fmla="*/ 6 h 188"/>
                <a:gd name="T12" fmla="*/ 1723 w 1761"/>
                <a:gd name="T13" fmla="*/ 51 h 188"/>
                <a:gd name="T14" fmla="*/ 1706 w 1761"/>
                <a:gd name="T15" fmla="*/ 47 h 188"/>
                <a:gd name="T16" fmla="*/ 1671 w 1761"/>
                <a:gd name="T17" fmla="*/ 25 h 188"/>
                <a:gd name="T18" fmla="*/ 1625 w 1761"/>
                <a:gd name="T19" fmla="*/ 32 h 188"/>
                <a:gd name="T20" fmla="*/ 1588 w 1761"/>
                <a:gd name="T21" fmla="*/ 37 h 188"/>
                <a:gd name="T22" fmla="*/ 1554 w 1761"/>
                <a:gd name="T23" fmla="*/ 25 h 188"/>
                <a:gd name="T24" fmla="*/ 1520 w 1761"/>
                <a:gd name="T25" fmla="*/ 40 h 188"/>
                <a:gd name="T26" fmla="*/ 1498 w 1761"/>
                <a:gd name="T27" fmla="*/ 49 h 188"/>
                <a:gd name="T28" fmla="*/ 1445 w 1761"/>
                <a:gd name="T29" fmla="*/ 43 h 188"/>
                <a:gd name="T30" fmla="*/ 1396 w 1761"/>
                <a:gd name="T31" fmla="*/ 36 h 188"/>
                <a:gd name="T32" fmla="*/ 1337 w 1761"/>
                <a:gd name="T33" fmla="*/ 82 h 188"/>
                <a:gd name="T34" fmla="*/ 1293 w 1761"/>
                <a:gd name="T35" fmla="*/ 58 h 188"/>
                <a:gd name="T36" fmla="*/ 1240 w 1761"/>
                <a:gd name="T37" fmla="*/ 56 h 188"/>
                <a:gd name="T38" fmla="*/ 1153 w 1761"/>
                <a:gd name="T39" fmla="*/ 55 h 188"/>
                <a:gd name="T40" fmla="*/ 1112 w 1761"/>
                <a:gd name="T41" fmla="*/ 49 h 188"/>
                <a:gd name="T42" fmla="*/ 1079 w 1761"/>
                <a:gd name="T43" fmla="*/ 36 h 188"/>
                <a:gd name="T44" fmla="*/ 1006 w 1761"/>
                <a:gd name="T45" fmla="*/ 65 h 188"/>
                <a:gd name="T46" fmla="*/ 943 w 1761"/>
                <a:gd name="T47" fmla="*/ 50 h 188"/>
                <a:gd name="T48" fmla="*/ 866 w 1761"/>
                <a:gd name="T49" fmla="*/ 58 h 188"/>
                <a:gd name="T50" fmla="*/ 804 w 1761"/>
                <a:gd name="T51" fmla="*/ 58 h 188"/>
                <a:gd name="T52" fmla="*/ 730 w 1761"/>
                <a:gd name="T53" fmla="*/ 78 h 188"/>
                <a:gd name="T54" fmla="*/ 652 w 1761"/>
                <a:gd name="T55" fmla="*/ 68 h 188"/>
                <a:gd name="T56" fmla="*/ 563 w 1761"/>
                <a:gd name="T57" fmla="*/ 70 h 188"/>
                <a:gd name="T58" fmla="*/ 468 w 1761"/>
                <a:gd name="T59" fmla="*/ 49 h 188"/>
                <a:gd name="T60" fmla="*/ 369 w 1761"/>
                <a:gd name="T61" fmla="*/ 35 h 188"/>
                <a:gd name="T62" fmla="*/ 301 w 1761"/>
                <a:gd name="T63" fmla="*/ 53 h 188"/>
                <a:gd name="T64" fmla="*/ 262 w 1761"/>
                <a:gd name="T65" fmla="*/ 47 h 188"/>
                <a:gd name="T66" fmla="*/ 205 w 1761"/>
                <a:gd name="T67" fmla="*/ 55 h 188"/>
                <a:gd name="T68" fmla="*/ 143 w 1761"/>
                <a:gd name="T69" fmla="*/ 53 h 188"/>
                <a:gd name="T70" fmla="*/ 80 w 1761"/>
                <a:gd name="T71" fmla="*/ 65 h 188"/>
                <a:gd name="T72" fmla="*/ 16 w 1761"/>
                <a:gd name="T73" fmla="*/ 56 h 188"/>
                <a:gd name="T74" fmla="*/ 2 w 1761"/>
                <a:gd name="T75" fmla="*/ 111 h 188"/>
                <a:gd name="T76" fmla="*/ 13 w 1761"/>
                <a:gd name="T77" fmla="*/ 175 h 18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761" h="188">
                  <a:moveTo>
                    <a:pt x="23" y="182"/>
                  </a:moveTo>
                  <a:lnTo>
                    <a:pt x="37" y="185"/>
                  </a:lnTo>
                  <a:lnTo>
                    <a:pt x="54" y="187"/>
                  </a:lnTo>
                  <a:lnTo>
                    <a:pt x="1706" y="187"/>
                  </a:lnTo>
                  <a:lnTo>
                    <a:pt x="1725" y="184"/>
                  </a:lnTo>
                  <a:lnTo>
                    <a:pt x="1739" y="181"/>
                  </a:lnTo>
                  <a:lnTo>
                    <a:pt x="1751" y="170"/>
                  </a:lnTo>
                  <a:lnTo>
                    <a:pt x="1758" y="158"/>
                  </a:lnTo>
                  <a:lnTo>
                    <a:pt x="1760" y="143"/>
                  </a:lnTo>
                  <a:lnTo>
                    <a:pt x="1760" y="22"/>
                  </a:lnTo>
                  <a:lnTo>
                    <a:pt x="1745" y="0"/>
                  </a:lnTo>
                  <a:lnTo>
                    <a:pt x="1736" y="6"/>
                  </a:lnTo>
                  <a:lnTo>
                    <a:pt x="1729" y="27"/>
                  </a:lnTo>
                  <a:lnTo>
                    <a:pt x="1723" y="51"/>
                  </a:lnTo>
                  <a:lnTo>
                    <a:pt x="1716" y="49"/>
                  </a:lnTo>
                  <a:lnTo>
                    <a:pt x="1706" y="47"/>
                  </a:lnTo>
                  <a:lnTo>
                    <a:pt x="1685" y="35"/>
                  </a:lnTo>
                  <a:lnTo>
                    <a:pt x="1671" y="25"/>
                  </a:lnTo>
                  <a:lnTo>
                    <a:pt x="1649" y="22"/>
                  </a:lnTo>
                  <a:lnTo>
                    <a:pt x="1625" y="32"/>
                  </a:lnTo>
                  <a:lnTo>
                    <a:pt x="1603" y="49"/>
                  </a:lnTo>
                  <a:lnTo>
                    <a:pt x="1588" y="37"/>
                  </a:lnTo>
                  <a:lnTo>
                    <a:pt x="1574" y="35"/>
                  </a:lnTo>
                  <a:lnTo>
                    <a:pt x="1554" y="25"/>
                  </a:lnTo>
                  <a:lnTo>
                    <a:pt x="1534" y="28"/>
                  </a:lnTo>
                  <a:lnTo>
                    <a:pt x="1520" y="40"/>
                  </a:lnTo>
                  <a:lnTo>
                    <a:pt x="1514" y="56"/>
                  </a:lnTo>
                  <a:lnTo>
                    <a:pt x="1498" y="49"/>
                  </a:lnTo>
                  <a:lnTo>
                    <a:pt x="1475" y="49"/>
                  </a:lnTo>
                  <a:lnTo>
                    <a:pt x="1445" y="43"/>
                  </a:lnTo>
                  <a:lnTo>
                    <a:pt x="1419" y="56"/>
                  </a:lnTo>
                  <a:lnTo>
                    <a:pt x="1396" y="36"/>
                  </a:lnTo>
                  <a:lnTo>
                    <a:pt x="1366" y="49"/>
                  </a:lnTo>
                  <a:lnTo>
                    <a:pt x="1337" y="82"/>
                  </a:lnTo>
                  <a:lnTo>
                    <a:pt x="1314" y="70"/>
                  </a:lnTo>
                  <a:lnTo>
                    <a:pt x="1293" y="58"/>
                  </a:lnTo>
                  <a:lnTo>
                    <a:pt x="1270" y="51"/>
                  </a:lnTo>
                  <a:lnTo>
                    <a:pt x="1240" y="56"/>
                  </a:lnTo>
                  <a:lnTo>
                    <a:pt x="1194" y="66"/>
                  </a:lnTo>
                  <a:lnTo>
                    <a:pt x="1153" y="55"/>
                  </a:lnTo>
                  <a:lnTo>
                    <a:pt x="1135" y="60"/>
                  </a:lnTo>
                  <a:lnTo>
                    <a:pt x="1112" y="49"/>
                  </a:lnTo>
                  <a:lnTo>
                    <a:pt x="1097" y="38"/>
                  </a:lnTo>
                  <a:lnTo>
                    <a:pt x="1079" y="36"/>
                  </a:lnTo>
                  <a:lnTo>
                    <a:pt x="1047" y="43"/>
                  </a:lnTo>
                  <a:lnTo>
                    <a:pt x="1006" y="65"/>
                  </a:lnTo>
                  <a:lnTo>
                    <a:pt x="972" y="45"/>
                  </a:lnTo>
                  <a:lnTo>
                    <a:pt x="943" y="50"/>
                  </a:lnTo>
                  <a:lnTo>
                    <a:pt x="916" y="78"/>
                  </a:lnTo>
                  <a:lnTo>
                    <a:pt x="866" y="58"/>
                  </a:lnTo>
                  <a:lnTo>
                    <a:pt x="829" y="68"/>
                  </a:lnTo>
                  <a:lnTo>
                    <a:pt x="804" y="58"/>
                  </a:lnTo>
                  <a:lnTo>
                    <a:pt x="767" y="63"/>
                  </a:lnTo>
                  <a:lnTo>
                    <a:pt x="730" y="78"/>
                  </a:lnTo>
                  <a:lnTo>
                    <a:pt x="704" y="73"/>
                  </a:lnTo>
                  <a:lnTo>
                    <a:pt x="652" y="68"/>
                  </a:lnTo>
                  <a:lnTo>
                    <a:pt x="619" y="78"/>
                  </a:lnTo>
                  <a:lnTo>
                    <a:pt x="563" y="70"/>
                  </a:lnTo>
                  <a:lnTo>
                    <a:pt x="517" y="63"/>
                  </a:lnTo>
                  <a:lnTo>
                    <a:pt x="468" y="49"/>
                  </a:lnTo>
                  <a:lnTo>
                    <a:pt x="422" y="63"/>
                  </a:lnTo>
                  <a:lnTo>
                    <a:pt x="369" y="35"/>
                  </a:lnTo>
                  <a:lnTo>
                    <a:pt x="329" y="36"/>
                  </a:lnTo>
                  <a:lnTo>
                    <a:pt x="301" y="53"/>
                  </a:lnTo>
                  <a:lnTo>
                    <a:pt x="284" y="39"/>
                  </a:lnTo>
                  <a:lnTo>
                    <a:pt x="262" y="47"/>
                  </a:lnTo>
                  <a:lnTo>
                    <a:pt x="233" y="49"/>
                  </a:lnTo>
                  <a:lnTo>
                    <a:pt x="205" y="55"/>
                  </a:lnTo>
                  <a:lnTo>
                    <a:pt x="171" y="66"/>
                  </a:lnTo>
                  <a:lnTo>
                    <a:pt x="143" y="53"/>
                  </a:lnTo>
                  <a:lnTo>
                    <a:pt x="116" y="59"/>
                  </a:lnTo>
                  <a:lnTo>
                    <a:pt x="80" y="65"/>
                  </a:lnTo>
                  <a:lnTo>
                    <a:pt x="58" y="59"/>
                  </a:lnTo>
                  <a:lnTo>
                    <a:pt x="16" y="56"/>
                  </a:lnTo>
                  <a:lnTo>
                    <a:pt x="0" y="70"/>
                  </a:lnTo>
                  <a:lnTo>
                    <a:pt x="2" y="111"/>
                  </a:lnTo>
                  <a:lnTo>
                    <a:pt x="4" y="146"/>
                  </a:lnTo>
                  <a:lnTo>
                    <a:pt x="13" y="175"/>
                  </a:lnTo>
                  <a:lnTo>
                    <a:pt x="23" y="182"/>
                  </a:lnTo>
                </a:path>
              </a:pathLst>
            </a:custGeom>
            <a:gradFill rotWithShape="0">
              <a:gsLst>
                <a:gs pos="0">
                  <a:srgbClr val="CC6600"/>
                </a:gs>
                <a:gs pos="100000">
                  <a:srgbClr val="00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576D228D-C2E2-439C-8946-9247E7E9C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95" y="151"/>
              <a:ext cx="1733" cy="245"/>
            </a:xfrm>
            <a:custGeom>
              <a:avLst/>
              <a:gdLst>
                <a:gd name="T0" fmla="*/ 0 w 1733"/>
                <a:gd name="T1" fmla="*/ 185 h 245"/>
                <a:gd name="T2" fmla="*/ 4 w 1733"/>
                <a:gd name="T3" fmla="*/ 196 h 245"/>
                <a:gd name="T4" fmla="*/ 7 w 1733"/>
                <a:gd name="T5" fmla="*/ 88 h 245"/>
                <a:gd name="T6" fmla="*/ 22 w 1733"/>
                <a:gd name="T7" fmla="*/ 44 h 245"/>
                <a:gd name="T8" fmla="*/ 82 w 1733"/>
                <a:gd name="T9" fmla="*/ 39 h 245"/>
                <a:gd name="T10" fmla="*/ 198 w 1733"/>
                <a:gd name="T11" fmla="*/ 45 h 245"/>
                <a:gd name="T12" fmla="*/ 308 w 1733"/>
                <a:gd name="T13" fmla="*/ 42 h 245"/>
                <a:gd name="T14" fmla="*/ 437 w 1733"/>
                <a:gd name="T15" fmla="*/ 45 h 245"/>
                <a:gd name="T16" fmla="*/ 525 w 1733"/>
                <a:gd name="T17" fmla="*/ 39 h 245"/>
                <a:gd name="T18" fmla="*/ 598 w 1733"/>
                <a:gd name="T19" fmla="*/ 39 h 245"/>
                <a:gd name="T20" fmla="*/ 708 w 1733"/>
                <a:gd name="T21" fmla="*/ 51 h 245"/>
                <a:gd name="T22" fmla="*/ 788 w 1733"/>
                <a:gd name="T23" fmla="*/ 53 h 245"/>
                <a:gd name="T24" fmla="*/ 878 w 1733"/>
                <a:gd name="T25" fmla="*/ 45 h 245"/>
                <a:gd name="T26" fmla="*/ 986 w 1733"/>
                <a:gd name="T27" fmla="*/ 61 h 245"/>
                <a:gd name="T28" fmla="*/ 1071 w 1733"/>
                <a:gd name="T29" fmla="*/ 57 h 245"/>
                <a:gd name="T30" fmla="*/ 1150 w 1733"/>
                <a:gd name="T31" fmla="*/ 49 h 245"/>
                <a:gd name="T32" fmla="*/ 1241 w 1733"/>
                <a:gd name="T33" fmla="*/ 54 h 245"/>
                <a:gd name="T34" fmla="*/ 1319 w 1733"/>
                <a:gd name="T35" fmla="*/ 49 h 245"/>
                <a:gd name="T36" fmla="*/ 1395 w 1733"/>
                <a:gd name="T37" fmla="*/ 44 h 245"/>
                <a:gd name="T38" fmla="*/ 1449 w 1733"/>
                <a:gd name="T39" fmla="*/ 48 h 245"/>
                <a:gd name="T40" fmla="*/ 1557 w 1733"/>
                <a:gd name="T41" fmla="*/ 39 h 245"/>
                <a:gd name="T42" fmla="*/ 1665 w 1733"/>
                <a:gd name="T43" fmla="*/ 51 h 245"/>
                <a:gd name="T44" fmla="*/ 1703 w 1733"/>
                <a:gd name="T45" fmla="*/ 71 h 245"/>
                <a:gd name="T46" fmla="*/ 1721 w 1733"/>
                <a:gd name="T47" fmla="*/ 104 h 245"/>
                <a:gd name="T48" fmla="*/ 1732 w 1733"/>
                <a:gd name="T49" fmla="*/ 189 h 245"/>
                <a:gd name="T50" fmla="*/ 1732 w 1733"/>
                <a:gd name="T51" fmla="*/ 63 h 245"/>
                <a:gd name="T52" fmla="*/ 1725 w 1733"/>
                <a:gd name="T53" fmla="*/ 25 h 245"/>
                <a:gd name="T54" fmla="*/ 1606 w 1733"/>
                <a:gd name="T55" fmla="*/ 9 h 245"/>
                <a:gd name="T56" fmla="*/ 1510 w 1733"/>
                <a:gd name="T57" fmla="*/ 2 h 245"/>
                <a:gd name="T58" fmla="*/ 1443 w 1733"/>
                <a:gd name="T59" fmla="*/ 5 h 245"/>
                <a:gd name="T60" fmla="*/ 1349 w 1733"/>
                <a:gd name="T61" fmla="*/ 12 h 245"/>
                <a:gd name="T62" fmla="*/ 1182 w 1733"/>
                <a:gd name="T63" fmla="*/ 9 h 245"/>
                <a:gd name="T64" fmla="*/ 1067 w 1733"/>
                <a:gd name="T65" fmla="*/ 10 h 245"/>
                <a:gd name="T66" fmla="*/ 986 w 1733"/>
                <a:gd name="T67" fmla="*/ 9 h 245"/>
                <a:gd name="T68" fmla="*/ 923 w 1733"/>
                <a:gd name="T69" fmla="*/ 6 h 245"/>
                <a:gd name="T70" fmla="*/ 813 w 1733"/>
                <a:gd name="T71" fmla="*/ 9 h 245"/>
                <a:gd name="T72" fmla="*/ 681 w 1733"/>
                <a:gd name="T73" fmla="*/ 10 h 245"/>
                <a:gd name="T74" fmla="*/ 531 w 1733"/>
                <a:gd name="T75" fmla="*/ 6 h 245"/>
                <a:gd name="T76" fmla="*/ 463 w 1733"/>
                <a:gd name="T77" fmla="*/ 4 h 245"/>
                <a:gd name="T78" fmla="*/ 351 w 1733"/>
                <a:gd name="T79" fmla="*/ 4 h 245"/>
                <a:gd name="T80" fmla="*/ 208 w 1733"/>
                <a:gd name="T81" fmla="*/ 4 h 245"/>
                <a:gd name="T82" fmla="*/ 87 w 1733"/>
                <a:gd name="T83" fmla="*/ 0 h 245"/>
                <a:gd name="T84" fmla="*/ 28 w 1733"/>
                <a:gd name="T85" fmla="*/ 2 h 245"/>
                <a:gd name="T86" fmla="*/ 4 w 1733"/>
                <a:gd name="T87" fmla="*/ 27 h 245"/>
                <a:gd name="T88" fmla="*/ 0 w 1733"/>
                <a:gd name="T89" fmla="*/ 86 h 24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733" h="245">
                  <a:moveTo>
                    <a:pt x="0" y="119"/>
                  </a:moveTo>
                  <a:lnTo>
                    <a:pt x="0" y="185"/>
                  </a:lnTo>
                  <a:lnTo>
                    <a:pt x="0" y="244"/>
                  </a:lnTo>
                  <a:lnTo>
                    <a:pt x="4" y="196"/>
                  </a:lnTo>
                  <a:lnTo>
                    <a:pt x="5" y="157"/>
                  </a:lnTo>
                  <a:lnTo>
                    <a:pt x="7" y="88"/>
                  </a:lnTo>
                  <a:lnTo>
                    <a:pt x="12" y="55"/>
                  </a:lnTo>
                  <a:lnTo>
                    <a:pt x="22" y="44"/>
                  </a:lnTo>
                  <a:lnTo>
                    <a:pt x="48" y="36"/>
                  </a:lnTo>
                  <a:lnTo>
                    <a:pt x="82" y="39"/>
                  </a:lnTo>
                  <a:lnTo>
                    <a:pt x="162" y="39"/>
                  </a:lnTo>
                  <a:lnTo>
                    <a:pt x="198" y="45"/>
                  </a:lnTo>
                  <a:lnTo>
                    <a:pt x="249" y="39"/>
                  </a:lnTo>
                  <a:lnTo>
                    <a:pt x="308" y="42"/>
                  </a:lnTo>
                  <a:lnTo>
                    <a:pt x="351" y="40"/>
                  </a:lnTo>
                  <a:lnTo>
                    <a:pt x="437" y="45"/>
                  </a:lnTo>
                  <a:lnTo>
                    <a:pt x="467" y="44"/>
                  </a:lnTo>
                  <a:lnTo>
                    <a:pt x="525" y="39"/>
                  </a:lnTo>
                  <a:lnTo>
                    <a:pt x="544" y="46"/>
                  </a:lnTo>
                  <a:lnTo>
                    <a:pt x="598" y="39"/>
                  </a:lnTo>
                  <a:lnTo>
                    <a:pt x="680" y="44"/>
                  </a:lnTo>
                  <a:lnTo>
                    <a:pt x="708" y="51"/>
                  </a:lnTo>
                  <a:lnTo>
                    <a:pt x="751" y="45"/>
                  </a:lnTo>
                  <a:lnTo>
                    <a:pt x="788" y="53"/>
                  </a:lnTo>
                  <a:lnTo>
                    <a:pt x="818" y="53"/>
                  </a:lnTo>
                  <a:lnTo>
                    <a:pt x="878" y="45"/>
                  </a:lnTo>
                  <a:lnTo>
                    <a:pt x="935" y="51"/>
                  </a:lnTo>
                  <a:lnTo>
                    <a:pt x="986" y="61"/>
                  </a:lnTo>
                  <a:lnTo>
                    <a:pt x="1002" y="63"/>
                  </a:lnTo>
                  <a:lnTo>
                    <a:pt x="1071" y="57"/>
                  </a:lnTo>
                  <a:lnTo>
                    <a:pt x="1135" y="52"/>
                  </a:lnTo>
                  <a:lnTo>
                    <a:pt x="1150" y="49"/>
                  </a:lnTo>
                  <a:lnTo>
                    <a:pt x="1174" y="51"/>
                  </a:lnTo>
                  <a:lnTo>
                    <a:pt x="1241" y="54"/>
                  </a:lnTo>
                  <a:lnTo>
                    <a:pt x="1292" y="46"/>
                  </a:lnTo>
                  <a:lnTo>
                    <a:pt x="1319" y="49"/>
                  </a:lnTo>
                  <a:lnTo>
                    <a:pt x="1360" y="51"/>
                  </a:lnTo>
                  <a:lnTo>
                    <a:pt x="1395" y="44"/>
                  </a:lnTo>
                  <a:lnTo>
                    <a:pt x="1418" y="39"/>
                  </a:lnTo>
                  <a:lnTo>
                    <a:pt x="1449" y="48"/>
                  </a:lnTo>
                  <a:lnTo>
                    <a:pt x="1514" y="52"/>
                  </a:lnTo>
                  <a:lnTo>
                    <a:pt x="1557" y="39"/>
                  </a:lnTo>
                  <a:lnTo>
                    <a:pt x="1620" y="51"/>
                  </a:lnTo>
                  <a:lnTo>
                    <a:pt x="1665" y="51"/>
                  </a:lnTo>
                  <a:lnTo>
                    <a:pt x="1688" y="51"/>
                  </a:lnTo>
                  <a:lnTo>
                    <a:pt x="1703" y="71"/>
                  </a:lnTo>
                  <a:lnTo>
                    <a:pt x="1713" y="82"/>
                  </a:lnTo>
                  <a:lnTo>
                    <a:pt x="1721" y="104"/>
                  </a:lnTo>
                  <a:lnTo>
                    <a:pt x="1727" y="140"/>
                  </a:lnTo>
                  <a:lnTo>
                    <a:pt x="1732" y="189"/>
                  </a:lnTo>
                  <a:lnTo>
                    <a:pt x="1732" y="88"/>
                  </a:lnTo>
                  <a:lnTo>
                    <a:pt x="1732" y="63"/>
                  </a:lnTo>
                  <a:lnTo>
                    <a:pt x="1729" y="46"/>
                  </a:lnTo>
                  <a:lnTo>
                    <a:pt x="1725" y="25"/>
                  </a:lnTo>
                  <a:lnTo>
                    <a:pt x="1700" y="11"/>
                  </a:lnTo>
                  <a:lnTo>
                    <a:pt x="1606" y="9"/>
                  </a:lnTo>
                  <a:lnTo>
                    <a:pt x="1584" y="2"/>
                  </a:lnTo>
                  <a:lnTo>
                    <a:pt x="1510" y="2"/>
                  </a:lnTo>
                  <a:lnTo>
                    <a:pt x="1488" y="5"/>
                  </a:lnTo>
                  <a:lnTo>
                    <a:pt x="1443" y="5"/>
                  </a:lnTo>
                  <a:lnTo>
                    <a:pt x="1410" y="3"/>
                  </a:lnTo>
                  <a:lnTo>
                    <a:pt x="1349" y="12"/>
                  </a:lnTo>
                  <a:lnTo>
                    <a:pt x="1222" y="5"/>
                  </a:lnTo>
                  <a:lnTo>
                    <a:pt x="1182" y="9"/>
                  </a:lnTo>
                  <a:lnTo>
                    <a:pt x="1112" y="15"/>
                  </a:lnTo>
                  <a:lnTo>
                    <a:pt x="1067" y="10"/>
                  </a:lnTo>
                  <a:lnTo>
                    <a:pt x="1022" y="9"/>
                  </a:lnTo>
                  <a:lnTo>
                    <a:pt x="986" y="9"/>
                  </a:lnTo>
                  <a:lnTo>
                    <a:pt x="947" y="13"/>
                  </a:lnTo>
                  <a:lnTo>
                    <a:pt x="923" y="6"/>
                  </a:lnTo>
                  <a:lnTo>
                    <a:pt x="839" y="9"/>
                  </a:lnTo>
                  <a:lnTo>
                    <a:pt x="813" y="9"/>
                  </a:lnTo>
                  <a:lnTo>
                    <a:pt x="769" y="6"/>
                  </a:lnTo>
                  <a:lnTo>
                    <a:pt x="681" y="10"/>
                  </a:lnTo>
                  <a:lnTo>
                    <a:pt x="603" y="6"/>
                  </a:lnTo>
                  <a:lnTo>
                    <a:pt x="531" y="6"/>
                  </a:lnTo>
                  <a:lnTo>
                    <a:pt x="496" y="9"/>
                  </a:lnTo>
                  <a:lnTo>
                    <a:pt x="463" y="4"/>
                  </a:lnTo>
                  <a:lnTo>
                    <a:pt x="435" y="4"/>
                  </a:lnTo>
                  <a:lnTo>
                    <a:pt x="351" y="4"/>
                  </a:lnTo>
                  <a:lnTo>
                    <a:pt x="253" y="6"/>
                  </a:lnTo>
                  <a:lnTo>
                    <a:pt x="208" y="4"/>
                  </a:lnTo>
                  <a:lnTo>
                    <a:pt x="155" y="6"/>
                  </a:lnTo>
                  <a:lnTo>
                    <a:pt x="87" y="0"/>
                  </a:lnTo>
                  <a:lnTo>
                    <a:pt x="45" y="0"/>
                  </a:lnTo>
                  <a:lnTo>
                    <a:pt x="28" y="2"/>
                  </a:lnTo>
                  <a:lnTo>
                    <a:pt x="15" y="9"/>
                  </a:lnTo>
                  <a:lnTo>
                    <a:pt x="4" y="27"/>
                  </a:lnTo>
                  <a:lnTo>
                    <a:pt x="0" y="56"/>
                  </a:lnTo>
                  <a:lnTo>
                    <a:pt x="0" y="86"/>
                  </a:lnTo>
                  <a:lnTo>
                    <a:pt x="0" y="11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71805C8E-3F0C-43BD-990D-5254AB991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" y="539"/>
              <a:ext cx="1733" cy="100"/>
            </a:xfrm>
            <a:custGeom>
              <a:avLst/>
              <a:gdLst>
                <a:gd name="T0" fmla="*/ 0 w 1733"/>
                <a:gd name="T1" fmla="*/ 24 h 100"/>
                <a:gd name="T2" fmla="*/ 4 w 1733"/>
                <a:gd name="T3" fmla="*/ 19 h 100"/>
                <a:gd name="T4" fmla="*/ 6 w 1733"/>
                <a:gd name="T5" fmla="*/ 63 h 100"/>
                <a:gd name="T6" fmla="*/ 22 w 1733"/>
                <a:gd name="T7" fmla="*/ 80 h 100"/>
                <a:gd name="T8" fmla="*/ 48 w 1733"/>
                <a:gd name="T9" fmla="*/ 76 h 100"/>
                <a:gd name="T10" fmla="*/ 90 w 1733"/>
                <a:gd name="T11" fmla="*/ 76 h 100"/>
                <a:gd name="T12" fmla="*/ 132 w 1733"/>
                <a:gd name="T13" fmla="*/ 78 h 100"/>
                <a:gd name="T14" fmla="*/ 156 w 1733"/>
                <a:gd name="T15" fmla="*/ 80 h 100"/>
                <a:gd name="T16" fmla="*/ 202 w 1733"/>
                <a:gd name="T17" fmla="*/ 75 h 100"/>
                <a:gd name="T18" fmla="*/ 266 w 1733"/>
                <a:gd name="T19" fmla="*/ 80 h 100"/>
                <a:gd name="T20" fmla="*/ 336 w 1733"/>
                <a:gd name="T21" fmla="*/ 79 h 100"/>
                <a:gd name="T22" fmla="*/ 390 w 1733"/>
                <a:gd name="T23" fmla="*/ 82 h 100"/>
                <a:gd name="T24" fmla="*/ 421 w 1733"/>
                <a:gd name="T25" fmla="*/ 81 h 100"/>
                <a:gd name="T26" fmla="*/ 525 w 1733"/>
                <a:gd name="T27" fmla="*/ 83 h 100"/>
                <a:gd name="T28" fmla="*/ 590 w 1733"/>
                <a:gd name="T29" fmla="*/ 76 h 100"/>
                <a:gd name="T30" fmla="*/ 656 w 1733"/>
                <a:gd name="T31" fmla="*/ 78 h 100"/>
                <a:gd name="T32" fmla="*/ 708 w 1733"/>
                <a:gd name="T33" fmla="*/ 78 h 100"/>
                <a:gd name="T34" fmla="*/ 788 w 1733"/>
                <a:gd name="T35" fmla="*/ 77 h 100"/>
                <a:gd name="T36" fmla="*/ 850 w 1733"/>
                <a:gd name="T37" fmla="*/ 71 h 100"/>
                <a:gd name="T38" fmla="*/ 942 w 1733"/>
                <a:gd name="T39" fmla="*/ 73 h 100"/>
                <a:gd name="T40" fmla="*/ 1055 w 1733"/>
                <a:gd name="T41" fmla="*/ 76 h 100"/>
                <a:gd name="T42" fmla="*/ 1121 w 1733"/>
                <a:gd name="T43" fmla="*/ 71 h 100"/>
                <a:gd name="T44" fmla="*/ 1150 w 1733"/>
                <a:gd name="T45" fmla="*/ 79 h 100"/>
                <a:gd name="T46" fmla="*/ 1237 w 1733"/>
                <a:gd name="T47" fmla="*/ 79 h 100"/>
                <a:gd name="T48" fmla="*/ 1308 w 1733"/>
                <a:gd name="T49" fmla="*/ 79 h 100"/>
                <a:gd name="T50" fmla="*/ 1332 w 1733"/>
                <a:gd name="T51" fmla="*/ 75 h 100"/>
                <a:gd name="T52" fmla="*/ 1373 w 1733"/>
                <a:gd name="T53" fmla="*/ 80 h 100"/>
                <a:gd name="T54" fmla="*/ 1394 w 1733"/>
                <a:gd name="T55" fmla="*/ 80 h 100"/>
                <a:gd name="T56" fmla="*/ 1451 w 1733"/>
                <a:gd name="T57" fmla="*/ 80 h 100"/>
                <a:gd name="T58" fmla="*/ 1499 w 1733"/>
                <a:gd name="T59" fmla="*/ 77 h 100"/>
                <a:gd name="T60" fmla="*/ 1578 w 1733"/>
                <a:gd name="T61" fmla="*/ 74 h 100"/>
                <a:gd name="T62" fmla="*/ 1687 w 1733"/>
                <a:gd name="T63" fmla="*/ 73 h 100"/>
                <a:gd name="T64" fmla="*/ 1713 w 1733"/>
                <a:gd name="T65" fmla="*/ 65 h 100"/>
                <a:gd name="T66" fmla="*/ 1727 w 1733"/>
                <a:gd name="T67" fmla="*/ 42 h 100"/>
                <a:gd name="T68" fmla="*/ 1732 w 1733"/>
                <a:gd name="T69" fmla="*/ 63 h 100"/>
                <a:gd name="T70" fmla="*/ 1730 w 1733"/>
                <a:gd name="T71" fmla="*/ 80 h 100"/>
                <a:gd name="T72" fmla="*/ 1716 w 1733"/>
                <a:gd name="T73" fmla="*/ 95 h 100"/>
                <a:gd name="T74" fmla="*/ 1606 w 1733"/>
                <a:gd name="T75" fmla="*/ 95 h 100"/>
                <a:gd name="T76" fmla="*/ 1510 w 1733"/>
                <a:gd name="T77" fmla="*/ 97 h 100"/>
                <a:gd name="T78" fmla="*/ 1466 w 1733"/>
                <a:gd name="T79" fmla="*/ 99 h 100"/>
                <a:gd name="T80" fmla="*/ 1416 w 1733"/>
                <a:gd name="T81" fmla="*/ 99 h 100"/>
                <a:gd name="T82" fmla="*/ 1325 w 1733"/>
                <a:gd name="T83" fmla="*/ 93 h 100"/>
                <a:gd name="T84" fmla="*/ 1216 w 1733"/>
                <a:gd name="T85" fmla="*/ 92 h 100"/>
                <a:gd name="T86" fmla="*/ 1125 w 1733"/>
                <a:gd name="T87" fmla="*/ 94 h 100"/>
                <a:gd name="T88" fmla="*/ 1067 w 1733"/>
                <a:gd name="T89" fmla="*/ 94 h 100"/>
                <a:gd name="T90" fmla="*/ 1022 w 1733"/>
                <a:gd name="T91" fmla="*/ 95 h 100"/>
                <a:gd name="T92" fmla="*/ 987 w 1733"/>
                <a:gd name="T93" fmla="*/ 97 h 100"/>
                <a:gd name="T94" fmla="*/ 947 w 1733"/>
                <a:gd name="T95" fmla="*/ 93 h 100"/>
                <a:gd name="T96" fmla="*/ 901 w 1733"/>
                <a:gd name="T97" fmla="*/ 97 h 100"/>
                <a:gd name="T98" fmla="*/ 839 w 1733"/>
                <a:gd name="T99" fmla="*/ 97 h 100"/>
                <a:gd name="T100" fmla="*/ 791 w 1733"/>
                <a:gd name="T101" fmla="*/ 95 h 100"/>
                <a:gd name="T102" fmla="*/ 720 w 1733"/>
                <a:gd name="T103" fmla="*/ 99 h 100"/>
                <a:gd name="T104" fmla="*/ 638 w 1733"/>
                <a:gd name="T105" fmla="*/ 99 h 100"/>
                <a:gd name="T106" fmla="*/ 563 w 1733"/>
                <a:gd name="T107" fmla="*/ 99 h 100"/>
                <a:gd name="T108" fmla="*/ 496 w 1733"/>
                <a:gd name="T109" fmla="*/ 95 h 100"/>
                <a:gd name="T110" fmla="*/ 435 w 1733"/>
                <a:gd name="T111" fmla="*/ 97 h 100"/>
                <a:gd name="T112" fmla="*/ 326 w 1733"/>
                <a:gd name="T113" fmla="*/ 97 h 100"/>
                <a:gd name="T114" fmla="*/ 208 w 1733"/>
                <a:gd name="T115" fmla="*/ 97 h 100"/>
                <a:gd name="T116" fmla="*/ 15 w 1733"/>
                <a:gd name="T117" fmla="*/ 95 h 100"/>
                <a:gd name="T118" fmla="*/ 0 w 1733"/>
                <a:gd name="T119" fmla="*/ 76 h 100"/>
                <a:gd name="T120" fmla="*/ 0 w 1733"/>
                <a:gd name="T121" fmla="*/ 50 h 1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733" h="100">
                  <a:moveTo>
                    <a:pt x="0" y="50"/>
                  </a:moveTo>
                  <a:lnTo>
                    <a:pt x="0" y="24"/>
                  </a:lnTo>
                  <a:lnTo>
                    <a:pt x="0" y="0"/>
                  </a:lnTo>
                  <a:lnTo>
                    <a:pt x="4" y="19"/>
                  </a:lnTo>
                  <a:lnTo>
                    <a:pt x="5" y="35"/>
                  </a:lnTo>
                  <a:lnTo>
                    <a:pt x="6" y="63"/>
                  </a:lnTo>
                  <a:lnTo>
                    <a:pt x="12" y="76"/>
                  </a:lnTo>
                  <a:lnTo>
                    <a:pt x="22" y="80"/>
                  </a:lnTo>
                  <a:lnTo>
                    <a:pt x="33" y="77"/>
                  </a:lnTo>
                  <a:lnTo>
                    <a:pt x="48" y="76"/>
                  </a:lnTo>
                  <a:lnTo>
                    <a:pt x="74" y="75"/>
                  </a:lnTo>
                  <a:lnTo>
                    <a:pt x="90" y="76"/>
                  </a:lnTo>
                  <a:lnTo>
                    <a:pt x="103" y="76"/>
                  </a:lnTo>
                  <a:lnTo>
                    <a:pt x="132" y="78"/>
                  </a:lnTo>
                  <a:lnTo>
                    <a:pt x="143" y="79"/>
                  </a:lnTo>
                  <a:lnTo>
                    <a:pt x="156" y="80"/>
                  </a:lnTo>
                  <a:lnTo>
                    <a:pt x="178" y="76"/>
                  </a:lnTo>
                  <a:lnTo>
                    <a:pt x="202" y="75"/>
                  </a:lnTo>
                  <a:lnTo>
                    <a:pt x="231" y="74"/>
                  </a:lnTo>
                  <a:lnTo>
                    <a:pt x="266" y="80"/>
                  </a:lnTo>
                  <a:lnTo>
                    <a:pt x="311" y="82"/>
                  </a:lnTo>
                  <a:lnTo>
                    <a:pt x="336" y="79"/>
                  </a:lnTo>
                  <a:lnTo>
                    <a:pt x="351" y="82"/>
                  </a:lnTo>
                  <a:lnTo>
                    <a:pt x="390" y="82"/>
                  </a:lnTo>
                  <a:lnTo>
                    <a:pt x="404" y="77"/>
                  </a:lnTo>
                  <a:lnTo>
                    <a:pt x="421" y="81"/>
                  </a:lnTo>
                  <a:lnTo>
                    <a:pt x="467" y="80"/>
                  </a:lnTo>
                  <a:lnTo>
                    <a:pt x="525" y="83"/>
                  </a:lnTo>
                  <a:lnTo>
                    <a:pt x="545" y="80"/>
                  </a:lnTo>
                  <a:lnTo>
                    <a:pt x="590" y="76"/>
                  </a:lnTo>
                  <a:lnTo>
                    <a:pt x="620" y="75"/>
                  </a:lnTo>
                  <a:lnTo>
                    <a:pt x="656" y="78"/>
                  </a:lnTo>
                  <a:lnTo>
                    <a:pt x="680" y="80"/>
                  </a:lnTo>
                  <a:lnTo>
                    <a:pt x="708" y="78"/>
                  </a:lnTo>
                  <a:lnTo>
                    <a:pt x="757" y="81"/>
                  </a:lnTo>
                  <a:lnTo>
                    <a:pt x="788" y="77"/>
                  </a:lnTo>
                  <a:lnTo>
                    <a:pt x="818" y="77"/>
                  </a:lnTo>
                  <a:lnTo>
                    <a:pt x="850" y="71"/>
                  </a:lnTo>
                  <a:lnTo>
                    <a:pt x="890" y="77"/>
                  </a:lnTo>
                  <a:lnTo>
                    <a:pt x="942" y="73"/>
                  </a:lnTo>
                  <a:lnTo>
                    <a:pt x="1002" y="73"/>
                  </a:lnTo>
                  <a:lnTo>
                    <a:pt x="1055" y="76"/>
                  </a:lnTo>
                  <a:lnTo>
                    <a:pt x="1086" y="71"/>
                  </a:lnTo>
                  <a:lnTo>
                    <a:pt x="1121" y="71"/>
                  </a:lnTo>
                  <a:lnTo>
                    <a:pt x="1135" y="77"/>
                  </a:lnTo>
                  <a:lnTo>
                    <a:pt x="1150" y="79"/>
                  </a:lnTo>
                  <a:lnTo>
                    <a:pt x="1196" y="76"/>
                  </a:lnTo>
                  <a:lnTo>
                    <a:pt x="1237" y="79"/>
                  </a:lnTo>
                  <a:lnTo>
                    <a:pt x="1292" y="80"/>
                  </a:lnTo>
                  <a:lnTo>
                    <a:pt x="1308" y="79"/>
                  </a:lnTo>
                  <a:lnTo>
                    <a:pt x="1319" y="79"/>
                  </a:lnTo>
                  <a:lnTo>
                    <a:pt x="1332" y="75"/>
                  </a:lnTo>
                  <a:lnTo>
                    <a:pt x="1360" y="78"/>
                  </a:lnTo>
                  <a:lnTo>
                    <a:pt x="1373" y="80"/>
                  </a:lnTo>
                  <a:lnTo>
                    <a:pt x="1382" y="77"/>
                  </a:lnTo>
                  <a:lnTo>
                    <a:pt x="1394" y="80"/>
                  </a:lnTo>
                  <a:lnTo>
                    <a:pt x="1416" y="76"/>
                  </a:lnTo>
                  <a:lnTo>
                    <a:pt x="1451" y="80"/>
                  </a:lnTo>
                  <a:lnTo>
                    <a:pt x="1485" y="74"/>
                  </a:lnTo>
                  <a:lnTo>
                    <a:pt x="1499" y="77"/>
                  </a:lnTo>
                  <a:lnTo>
                    <a:pt x="1514" y="77"/>
                  </a:lnTo>
                  <a:lnTo>
                    <a:pt x="1578" y="74"/>
                  </a:lnTo>
                  <a:lnTo>
                    <a:pt x="1639" y="77"/>
                  </a:lnTo>
                  <a:lnTo>
                    <a:pt x="1687" y="73"/>
                  </a:lnTo>
                  <a:lnTo>
                    <a:pt x="1703" y="70"/>
                  </a:lnTo>
                  <a:lnTo>
                    <a:pt x="1713" y="65"/>
                  </a:lnTo>
                  <a:lnTo>
                    <a:pt x="1721" y="56"/>
                  </a:lnTo>
                  <a:lnTo>
                    <a:pt x="1727" y="42"/>
                  </a:lnTo>
                  <a:lnTo>
                    <a:pt x="1732" y="22"/>
                  </a:lnTo>
                  <a:lnTo>
                    <a:pt x="1732" y="63"/>
                  </a:lnTo>
                  <a:lnTo>
                    <a:pt x="1732" y="73"/>
                  </a:lnTo>
                  <a:lnTo>
                    <a:pt x="1730" y="80"/>
                  </a:lnTo>
                  <a:lnTo>
                    <a:pt x="1725" y="88"/>
                  </a:lnTo>
                  <a:lnTo>
                    <a:pt x="1716" y="95"/>
                  </a:lnTo>
                  <a:lnTo>
                    <a:pt x="1652" y="99"/>
                  </a:lnTo>
                  <a:lnTo>
                    <a:pt x="1606" y="95"/>
                  </a:lnTo>
                  <a:lnTo>
                    <a:pt x="1583" y="97"/>
                  </a:lnTo>
                  <a:lnTo>
                    <a:pt x="1510" y="97"/>
                  </a:lnTo>
                  <a:lnTo>
                    <a:pt x="1488" y="97"/>
                  </a:lnTo>
                  <a:lnTo>
                    <a:pt x="1466" y="99"/>
                  </a:lnTo>
                  <a:lnTo>
                    <a:pt x="1443" y="96"/>
                  </a:lnTo>
                  <a:lnTo>
                    <a:pt x="1416" y="99"/>
                  </a:lnTo>
                  <a:lnTo>
                    <a:pt x="1346" y="97"/>
                  </a:lnTo>
                  <a:lnTo>
                    <a:pt x="1325" y="93"/>
                  </a:lnTo>
                  <a:lnTo>
                    <a:pt x="1260" y="97"/>
                  </a:lnTo>
                  <a:lnTo>
                    <a:pt x="1216" y="92"/>
                  </a:lnTo>
                  <a:lnTo>
                    <a:pt x="1165" y="97"/>
                  </a:lnTo>
                  <a:lnTo>
                    <a:pt x="1125" y="94"/>
                  </a:lnTo>
                  <a:lnTo>
                    <a:pt x="1088" y="97"/>
                  </a:lnTo>
                  <a:lnTo>
                    <a:pt x="1067" y="94"/>
                  </a:lnTo>
                  <a:lnTo>
                    <a:pt x="1048" y="95"/>
                  </a:lnTo>
                  <a:lnTo>
                    <a:pt x="1022" y="95"/>
                  </a:lnTo>
                  <a:lnTo>
                    <a:pt x="1006" y="92"/>
                  </a:lnTo>
                  <a:lnTo>
                    <a:pt x="987" y="97"/>
                  </a:lnTo>
                  <a:lnTo>
                    <a:pt x="967" y="92"/>
                  </a:lnTo>
                  <a:lnTo>
                    <a:pt x="947" y="93"/>
                  </a:lnTo>
                  <a:lnTo>
                    <a:pt x="923" y="95"/>
                  </a:lnTo>
                  <a:lnTo>
                    <a:pt x="901" y="97"/>
                  </a:lnTo>
                  <a:lnTo>
                    <a:pt x="875" y="97"/>
                  </a:lnTo>
                  <a:lnTo>
                    <a:pt x="839" y="97"/>
                  </a:lnTo>
                  <a:lnTo>
                    <a:pt x="813" y="97"/>
                  </a:lnTo>
                  <a:lnTo>
                    <a:pt x="791" y="95"/>
                  </a:lnTo>
                  <a:lnTo>
                    <a:pt x="769" y="95"/>
                  </a:lnTo>
                  <a:lnTo>
                    <a:pt x="720" y="99"/>
                  </a:lnTo>
                  <a:lnTo>
                    <a:pt x="681" y="94"/>
                  </a:lnTo>
                  <a:lnTo>
                    <a:pt x="638" y="99"/>
                  </a:lnTo>
                  <a:lnTo>
                    <a:pt x="603" y="95"/>
                  </a:lnTo>
                  <a:lnTo>
                    <a:pt x="563" y="99"/>
                  </a:lnTo>
                  <a:lnTo>
                    <a:pt x="531" y="95"/>
                  </a:lnTo>
                  <a:lnTo>
                    <a:pt x="496" y="95"/>
                  </a:lnTo>
                  <a:lnTo>
                    <a:pt x="463" y="97"/>
                  </a:lnTo>
                  <a:lnTo>
                    <a:pt x="435" y="97"/>
                  </a:lnTo>
                  <a:lnTo>
                    <a:pt x="351" y="97"/>
                  </a:lnTo>
                  <a:lnTo>
                    <a:pt x="326" y="97"/>
                  </a:lnTo>
                  <a:lnTo>
                    <a:pt x="254" y="95"/>
                  </a:lnTo>
                  <a:lnTo>
                    <a:pt x="208" y="97"/>
                  </a:lnTo>
                  <a:lnTo>
                    <a:pt x="84" y="94"/>
                  </a:lnTo>
                  <a:lnTo>
                    <a:pt x="15" y="95"/>
                  </a:lnTo>
                  <a:lnTo>
                    <a:pt x="3" y="88"/>
                  </a:lnTo>
                  <a:lnTo>
                    <a:pt x="0" y="76"/>
                  </a:lnTo>
                  <a:lnTo>
                    <a:pt x="0" y="63"/>
                  </a:lnTo>
                  <a:lnTo>
                    <a:pt x="0" y="5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6">
            <a:extLst>
              <a:ext uri="{FF2B5EF4-FFF2-40B4-BE49-F238E27FC236}">
                <a16:creationId xmlns:a16="http://schemas.microsoft.com/office/drawing/2014/main" id="{8583246A-CD66-42C1-AA84-71DAF53F4B3D}"/>
              </a:ext>
            </a:extLst>
          </p:cNvPr>
          <p:cNvGrpSpPr>
            <a:grpSpLocks/>
          </p:cNvGrpSpPr>
          <p:nvPr/>
        </p:nvGrpSpPr>
        <p:grpSpPr bwMode="auto">
          <a:xfrm>
            <a:off x="6243638" y="222250"/>
            <a:ext cx="2795587" cy="866775"/>
            <a:chOff x="3933" y="140"/>
            <a:chExt cx="1761" cy="546"/>
          </a:xfrm>
        </p:grpSpPr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D8276CD5-C18D-4EF9-B0E4-84297E66D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" y="140"/>
              <a:ext cx="1761" cy="445"/>
            </a:xfrm>
            <a:custGeom>
              <a:avLst/>
              <a:gdLst>
                <a:gd name="T0" fmla="*/ 23 w 1761"/>
                <a:gd name="T1" fmla="*/ 6 h 445"/>
                <a:gd name="T2" fmla="*/ 37 w 1761"/>
                <a:gd name="T3" fmla="*/ 0 h 445"/>
                <a:gd name="T4" fmla="*/ 1706 w 1761"/>
                <a:gd name="T5" fmla="*/ 0 h 445"/>
                <a:gd name="T6" fmla="*/ 1725 w 1761"/>
                <a:gd name="T7" fmla="*/ 4 h 445"/>
                <a:gd name="T8" fmla="*/ 1739 w 1761"/>
                <a:gd name="T9" fmla="*/ 15 h 445"/>
                <a:gd name="T10" fmla="*/ 1751 w 1761"/>
                <a:gd name="T11" fmla="*/ 44 h 445"/>
                <a:gd name="T12" fmla="*/ 1758 w 1761"/>
                <a:gd name="T13" fmla="*/ 77 h 445"/>
                <a:gd name="T14" fmla="*/ 1760 w 1761"/>
                <a:gd name="T15" fmla="*/ 115 h 445"/>
                <a:gd name="T16" fmla="*/ 1760 w 1761"/>
                <a:gd name="T17" fmla="*/ 444 h 445"/>
                <a:gd name="T18" fmla="*/ 66 w 1761"/>
                <a:gd name="T19" fmla="*/ 444 h 445"/>
                <a:gd name="T20" fmla="*/ 0 w 1761"/>
                <a:gd name="T21" fmla="*/ 444 h 445"/>
                <a:gd name="T22" fmla="*/ 0 w 1761"/>
                <a:gd name="T23" fmla="*/ 138 h 445"/>
                <a:gd name="T24" fmla="*/ 0 w 1761"/>
                <a:gd name="T25" fmla="*/ 93 h 445"/>
                <a:gd name="T26" fmla="*/ 7 w 1761"/>
                <a:gd name="T27" fmla="*/ 49 h 445"/>
                <a:gd name="T28" fmla="*/ 13 w 1761"/>
                <a:gd name="T29" fmla="*/ 26 h 445"/>
                <a:gd name="T30" fmla="*/ 23 w 1761"/>
                <a:gd name="T31" fmla="*/ 6 h 44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761" h="445">
                  <a:moveTo>
                    <a:pt x="23" y="6"/>
                  </a:moveTo>
                  <a:lnTo>
                    <a:pt x="37" y="0"/>
                  </a:lnTo>
                  <a:lnTo>
                    <a:pt x="1706" y="0"/>
                  </a:lnTo>
                  <a:lnTo>
                    <a:pt x="1725" y="4"/>
                  </a:lnTo>
                  <a:lnTo>
                    <a:pt x="1739" y="15"/>
                  </a:lnTo>
                  <a:lnTo>
                    <a:pt x="1751" y="44"/>
                  </a:lnTo>
                  <a:lnTo>
                    <a:pt x="1758" y="77"/>
                  </a:lnTo>
                  <a:lnTo>
                    <a:pt x="1760" y="115"/>
                  </a:lnTo>
                  <a:lnTo>
                    <a:pt x="1760" y="444"/>
                  </a:lnTo>
                  <a:lnTo>
                    <a:pt x="66" y="444"/>
                  </a:lnTo>
                  <a:lnTo>
                    <a:pt x="0" y="444"/>
                  </a:lnTo>
                  <a:lnTo>
                    <a:pt x="0" y="138"/>
                  </a:lnTo>
                  <a:lnTo>
                    <a:pt x="0" y="93"/>
                  </a:lnTo>
                  <a:lnTo>
                    <a:pt x="7" y="49"/>
                  </a:lnTo>
                  <a:lnTo>
                    <a:pt x="13" y="26"/>
                  </a:lnTo>
                  <a:lnTo>
                    <a:pt x="23" y="6"/>
                  </a:lnTo>
                </a:path>
              </a:pathLst>
            </a:custGeom>
            <a:gradFill rotWithShape="0">
              <a:gsLst>
                <a:gs pos="0">
                  <a:srgbClr val="00CC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CBF6C819-07FC-4BF5-921F-4E794C25D9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" y="425"/>
              <a:ext cx="1761" cy="190"/>
            </a:xfrm>
            <a:custGeom>
              <a:avLst/>
              <a:gdLst>
                <a:gd name="T0" fmla="*/ 85 w 1761"/>
                <a:gd name="T1" fmla="*/ 65 h 190"/>
                <a:gd name="T2" fmla="*/ 138 w 1761"/>
                <a:gd name="T3" fmla="*/ 65 h 190"/>
                <a:gd name="T4" fmla="*/ 180 w 1761"/>
                <a:gd name="T5" fmla="*/ 97 h 190"/>
                <a:gd name="T6" fmla="*/ 248 w 1761"/>
                <a:gd name="T7" fmla="*/ 78 h 190"/>
                <a:gd name="T8" fmla="*/ 325 w 1761"/>
                <a:gd name="T9" fmla="*/ 69 h 190"/>
                <a:gd name="T10" fmla="*/ 379 w 1761"/>
                <a:gd name="T11" fmla="*/ 88 h 190"/>
                <a:gd name="T12" fmla="*/ 438 w 1761"/>
                <a:gd name="T13" fmla="*/ 78 h 190"/>
                <a:gd name="T14" fmla="*/ 532 w 1761"/>
                <a:gd name="T15" fmla="*/ 84 h 190"/>
                <a:gd name="T16" fmla="*/ 592 w 1761"/>
                <a:gd name="T17" fmla="*/ 97 h 190"/>
                <a:gd name="T18" fmla="*/ 663 w 1761"/>
                <a:gd name="T19" fmla="*/ 59 h 190"/>
                <a:gd name="T20" fmla="*/ 716 w 1761"/>
                <a:gd name="T21" fmla="*/ 93 h 190"/>
                <a:gd name="T22" fmla="*/ 787 w 1761"/>
                <a:gd name="T23" fmla="*/ 87 h 190"/>
                <a:gd name="T24" fmla="*/ 824 w 1761"/>
                <a:gd name="T25" fmla="*/ 93 h 190"/>
                <a:gd name="T26" fmla="*/ 857 w 1761"/>
                <a:gd name="T27" fmla="*/ 59 h 190"/>
                <a:gd name="T28" fmla="*/ 899 w 1761"/>
                <a:gd name="T29" fmla="*/ 35 h 190"/>
                <a:gd name="T30" fmla="*/ 949 w 1761"/>
                <a:gd name="T31" fmla="*/ 32 h 190"/>
                <a:gd name="T32" fmla="*/ 991 w 1761"/>
                <a:gd name="T33" fmla="*/ 23 h 190"/>
                <a:gd name="T34" fmla="*/ 1030 w 1761"/>
                <a:gd name="T35" fmla="*/ 49 h 190"/>
                <a:gd name="T36" fmla="*/ 1071 w 1761"/>
                <a:gd name="T37" fmla="*/ 69 h 190"/>
                <a:gd name="T38" fmla="*/ 1138 w 1761"/>
                <a:gd name="T39" fmla="*/ 55 h 190"/>
                <a:gd name="T40" fmla="*/ 1168 w 1761"/>
                <a:gd name="T41" fmla="*/ 92 h 190"/>
                <a:gd name="T42" fmla="*/ 1215 w 1761"/>
                <a:gd name="T43" fmla="*/ 97 h 190"/>
                <a:gd name="T44" fmla="*/ 1293 w 1761"/>
                <a:gd name="T45" fmla="*/ 97 h 190"/>
                <a:gd name="T46" fmla="*/ 1340 w 1761"/>
                <a:gd name="T47" fmla="*/ 81 h 190"/>
                <a:gd name="T48" fmla="*/ 1376 w 1761"/>
                <a:gd name="T49" fmla="*/ 88 h 190"/>
                <a:gd name="T50" fmla="*/ 1418 w 1761"/>
                <a:gd name="T51" fmla="*/ 59 h 190"/>
                <a:gd name="T52" fmla="*/ 1478 w 1761"/>
                <a:gd name="T53" fmla="*/ 55 h 190"/>
                <a:gd name="T54" fmla="*/ 1528 w 1761"/>
                <a:gd name="T55" fmla="*/ 23 h 190"/>
                <a:gd name="T56" fmla="*/ 1567 w 1761"/>
                <a:gd name="T57" fmla="*/ 15 h 190"/>
                <a:gd name="T58" fmla="*/ 1617 w 1761"/>
                <a:gd name="T59" fmla="*/ 28 h 190"/>
                <a:gd name="T60" fmla="*/ 1661 w 1761"/>
                <a:gd name="T61" fmla="*/ 1 h 190"/>
                <a:gd name="T62" fmla="*/ 1703 w 1761"/>
                <a:gd name="T63" fmla="*/ 49 h 190"/>
                <a:gd name="T64" fmla="*/ 1750 w 1761"/>
                <a:gd name="T65" fmla="*/ 24 h 190"/>
                <a:gd name="T66" fmla="*/ 1760 w 1761"/>
                <a:gd name="T67" fmla="*/ 189 h 190"/>
                <a:gd name="T68" fmla="*/ 727 w 1761"/>
                <a:gd name="T69" fmla="*/ 153 h 190"/>
                <a:gd name="T70" fmla="*/ 0 w 1761"/>
                <a:gd name="T71" fmla="*/ 30 h 190"/>
                <a:gd name="T72" fmla="*/ 26 w 1761"/>
                <a:gd name="T73" fmla="*/ 51 h 190"/>
                <a:gd name="T74" fmla="*/ 61 w 1761"/>
                <a:gd name="T75" fmla="*/ 59 h 19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761" h="190">
                  <a:moveTo>
                    <a:pt x="61" y="59"/>
                  </a:moveTo>
                  <a:lnTo>
                    <a:pt x="85" y="65"/>
                  </a:lnTo>
                  <a:lnTo>
                    <a:pt x="112" y="59"/>
                  </a:lnTo>
                  <a:lnTo>
                    <a:pt x="138" y="65"/>
                  </a:lnTo>
                  <a:lnTo>
                    <a:pt x="158" y="83"/>
                  </a:lnTo>
                  <a:lnTo>
                    <a:pt x="180" y="97"/>
                  </a:lnTo>
                  <a:lnTo>
                    <a:pt x="217" y="85"/>
                  </a:lnTo>
                  <a:lnTo>
                    <a:pt x="248" y="78"/>
                  </a:lnTo>
                  <a:lnTo>
                    <a:pt x="293" y="78"/>
                  </a:lnTo>
                  <a:lnTo>
                    <a:pt x="325" y="69"/>
                  </a:lnTo>
                  <a:lnTo>
                    <a:pt x="354" y="78"/>
                  </a:lnTo>
                  <a:lnTo>
                    <a:pt x="379" y="88"/>
                  </a:lnTo>
                  <a:lnTo>
                    <a:pt x="402" y="92"/>
                  </a:lnTo>
                  <a:lnTo>
                    <a:pt x="438" y="78"/>
                  </a:lnTo>
                  <a:lnTo>
                    <a:pt x="477" y="78"/>
                  </a:lnTo>
                  <a:lnTo>
                    <a:pt x="532" y="84"/>
                  </a:lnTo>
                  <a:lnTo>
                    <a:pt x="555" y="102"/>
                  </a:lnTo>
                  <a:lnTo>
                    <a:pt x="592" y="97"/>
                  </a:lnTo>
                  <a:lnTo>
                    <a:pt x="629" y="69"/>
                  </a:lnTo>
                  <a:lnTo>
                    <a:pt x="663" y="59"/>
                  </a:lnTo>
                  <a:lnTo>
                    <a:pt x="687" y="69"/>
                  </a:lnTo>
                  <a:lnTo>
                    <a:pt x="716" y="93"/>
                  </a:lnTo>
                  <a:lnTo>
                    <a:pt x="750" y="102"/>
                  </a:lnTo>
                  <a:lnTo>
                    <a:pt x="787" y="87"/>
                  </a:lnTo>
                  <a:lnTo>
                    <a:pt x="805" y="81"/>
                  </a:lnTo>
                  <a:lnTo>
                    <a:pt x="824" y="93"/>
                  </a:lnTo>
                  <a:lnTo>
                    <a:pt x="840" y="78"/>
                  </a:lnTo>
                  <a:lnTo>
                    <a:pt x="857" y="59"/>
                  </a:lnTo>
                  <a:lnTo>
                    <a:pt x="877" y="40"/>
                  </a:lnTo>
                  <a:lnTo>
                    <a:pt x="899" y="35"/>
                  </a:lnTo>
                  <a:lnTo>
                    <a:pt x="924" y="40"/>
                  </a:lnTo>
                  <a:lnTo>
                    <a:pt x="949" y="32"/>
                  </a:lnTo>
                  <a:lnTo>
                    <a:pt x="975" y="23"/>
                  </a:lnTo>
                  <a:lnTo>
                    <a:pt x="991" y="23"/>
                  </a:lnTo>
                  <a:lnTo>
                    <a:pt x="1006" y="25"/>
                  </a:lnTo>
                  <a:lnTo>
                    <a:pt x="1030" y="49"/>
                  </a:lnTo>
                  <a:lnTo>
                    <a:pt x="1052" y="45"/>
                  </a:lnTo>
                  <a:lnTo>
                    <a:pt x="1071" y="69"/>
                  </a:lnTo>
                  <a:lnTo>
                    <a:pt x="1107" y="69"/>
                  </a:lnTo>
                  <a:lnTo>
                    <a:pt x="1138" y="55"/>
                  </a:lnTo>
                  <a:lnTo>
                    <a:pt x="1153" y="73"/>
                  </a:lnTo>
                  <a:lnTo>
                    <a:pt x="1168" y="92"/>
                  </a:lnTo>
                  <a:lnTo>
                    <a:pt x="1190" y="86"/>
                  </a:lnTo>
                  <a:lnTo>
                    <a:pt x="1215" y="97"/>
                  </a:lnTo>
                  <a:lnTo>
                    <a:pt x="1242" y="87"/>
                  </a:lnTo>
                  <a:lnTo>
                    <a:pt x="1293" y="97"/>
                  </a:lnTo>
                  <a:lnTo>
                    <a:pt x="1315" y="107"/>
                  </a:lnTo>
                  <a:lnTo>
                    <a:pt x="1340" y="81"/>
                  </a:lnTo>
                  <a:lnTo>
                    <a:pt x="1357" y="79"/>
                  </a:lnTo>
                  <a:lnTo>
                    <a:pt x="1376" y="88"/>
                  </a:lnTo>
                  <a:lnTo>
                    <a:pt x="1394" y="85"/>
                  </a:lnTo>
                  <a:lnTo>
                    <a:pt x="1418" y="59"/>
                  </a:lnTo>
                  <a:lnTo>
                    <a:pt x="1458" y="51"/>
                  </a:lnTo>
                  <a:lnTo>
                    <a:pt x="1478" y="55"/>
                  </a:lnTo>
                  <a:lnTo>
                    <a:pt x="1498" y="55"/>
                  </a:lnTo>
                  <a:lnTo>
                    <a:pt x="1528" y="23"/>
                  </a:lnTo>
                  <a:lnTo>
                    <a:pt x="1545" y="10"/>
                  </a:lnTo>
                  <a:lnTo>
                    <a:pt x="1567" y="15"/>
                  </a:lnTo>
                  <a:lnTo>
                    <a:pt x="1592" y="49"/>
                  </a:lnTo>
                  <a:lnTo>
                    <a:pt x="1617" y="28"/>
                  </a:lnTo>
                  <a:lnTo>
                    <a:pt x="1641" y="0"/>
                  </a:lnTo>
                  <a:lnTo>
                    <a:pt x="1661" y="1"/>
                  </a:lnTo>
                  <a:lnTo>
                    <a:pt x="1685" y="59"/>
                  </a:lnTo>
                  <a:lnTo>
                    <a:pt x="1703" y="49"/>
                  </a:lnTo>
                  <a:lnTo>
                    <a:pt x="1729" y="25"/>
                  </a:lnTo>
                  <a:lnTo>
                    <a:pt x="1750" y="24"/>
                  </a:lnTo>
                  <a:lnTo>
                    <a:pt x="1760" y="44"/>
                  </a:lnTo>
                  <a:lnTo>
                    <a:pt x="1760" y="189"/>
                  </a:lnTo>
                  <a:lnTo>
                    <a:pt x="740" y="148"/>
                  </a:lnTo>
                  <a:lnTo>
                    <a:pt x="727" y="153"/>
                  </a:lnTo>
                  <a:lnTo>
                    <a:pt x="0" y="136"/>
                  </a:lnTo>
                  <a:lnTo>
                    <a:pt x="0" y="30"/>
                  </a:lnTo>
                  <a:lnTo>
                    <a:pt x="10" y="46"/>
                  </a:lnTo>
                  <a:lnTo>
                    <a:pt x="26" y="51"/>
                  </a:lnTo>
                  <a:lnTo>
                    <a:pt x="46" y="53"/>
                  </a:lnTo>
                  <a:lnTo>
                    <a:pt x="61" y="59"/>
                  </a:lnTo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C2216C0C-67C9-4802-80AD-9D2771B9F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" y="489"/>
              <a:ext cx="1761" cy="197"/>
            </a:xfrm>
            <a:custGeom>
              <a:avLst/>
              <a:gdLst>
                <a:gd name="T0" fmla="*/ 37 w 1761"/>
                <a:gd name="T1" fmla="*/ 194 h 197"/>
                <a:gd name="T2" fmla="*/ 1706 w 1761"/>
                <a:gd name="T3" fmla="*/ 196 h 197"/>
                <a:gd name="T4" fmla="*/ 1739 w 1761"/>
                <a:gd name="T5" fmla="*/ 189 h 197"/>
                <a:gd name="T6" fmla="*/ 1758 w 1761"/>
                <a:gd name="T7" fmla="*/ 165 h 197"/>
                <a:gd name="T8" fmla="*/ 1760 w 1761"/>
                <a:gd name="T9" fmla="*/ 23 h 197"/>
                <a:gd name="T10" fmla="*/ 1736 w 1761"/>
                <a:gd name="T11" fmla="*/ 7 h 197"/>
                <a:gd name="T12" fmla="*/ 1723 w 1761"/>
                <a:gd name="T13" fmla="*/ 53 h 197"/>
                <a:gd name="T14" fmla="*/ 1706 w 1761"/>
                <a:gd name="T15" fmla="*/ 50 h 197"/>
                <a:gd name="T16" fmla="*/ 1671 w 1761"/>
                <a:gd name="T17" fmla="*/ 26 h 197"/>
                <a:gd name="T18" fmla="*/ 1625 w 1761"/>
                <a:gd name="T19" fmla="*/ 34 h 197"/>
                <a:gd name="T20" fmla="*/ 1588 w 1761"/>
                <a:gd name="T21" fmla="*/ 39 h 197"/>
                <a:gd name="T22" fmla="*/ 1554 w 1761"/>
                <a:gd name="T23" fmla="*/ 26 h 197"/>
                <a:gd name="T24" fmla="*/ 1520 w 1761"/>
                <a:gd name="T25" fmla="*/ 42 h 197"/>
                <a:gd name="T26" fmla="*/ 1498 w 1761"/>
                <a:gd name="T27" fmla="*/ 52 h 197"/>
                <a:gd name="T28" fmla="*/ 1445 w 1761"/>
                <a:gd name="T29" fmla="*/ 45 h 197"/>
                <a:gd name="T30" fmla="*/ 1396 w 1761"/>
                <a:gd name="T31" fmla="*/ 37 h 197"/>
                <a:gd name="T32" fmla="*/ 1337 w 1761"/>
                <a:gd name="T33" fmla="*/ 86 h 197"/>
                <a:gd name="T34" fmla="*/ 1293 w 1761"/>
                <a:gd name="T35" fmla="*/ 61 h 197"/>
                <a:gd name="T36" fmla="*/ 1240 w 1761"/>
                <a:gd name="T37" fmla="*/ 59 h 197"/>
                <a:gd name="T38" fmla="*/ 1153 w 1761"/>
                <a:gd name="T39" fmla="*/ 58 h 197"/>
                <a:gd name="T40" fmla="*/ 1112 w 1761"/>
                <a:gd name="T41" fmla="*/ 52 h 197"/>
                <a:gd name="T42" fmla="*/ 1079 w 1761"/>
                <a:gd name="T43" fmla="*/ 37 h 197"/>
                <a:gd name="T44" fmla="*/ 1006 w 1761"/>
                <a:gd name="T45" fmla="*/ 68 h 197"/>
                <a:gd name="T46" fmla="*/ 943 w 1761"/>
                <a:gd name="T47" fmla="*/ 53 h 197"/>
                <a:gd name="T48" fmla="*/ 866 w 1761"/>
                <a:gd name="T49" fmla="*/ 61 h 197"/>
                <a:gd name="T50" fmla="*/ 804 w 1761"/>
                <a:gd name="T51" fmla="*/ 61 h 197"/>
                <a:gd name="T52" fmla="*/ 730 w 1761"/>
                <a:gd name="T53" fmla="*/ 82 h 197"/>
                <a:gd name="T54" fmla="*/ 652 w 1761"/>
                <a:gd name="T55" fmla="*/ 71 h 197"/>
                <a:gd name="T56" fmla="*/ 563 w 1761"/>
                <a:gd name="T57" fmla="*/ 73 h 197"/>
                <a:gd name="T58" fmla="*/ 468 w 1761"/>
                <a:gd name="T59" fmla="*/ 52 h 197"/>
                <a:gd name="T60" fmla="*/ 369 w 1761"/>
                <a:gd name="T61" fmla="*/ 37 h 197"/>
                <a:gd name="T62" fmla="*/ 301 w 1761"/>
                <a:gd name="T63" fmla="*/ 55 h 197"/>
                <a:gd name="T64" fmla="*/ 262 w 1761"/>
                <a:gd name="T65" fmla="*/ 50 h 197"/>
                <a:gd name="T66" fmla="*/ 205 w 1761"/>
                <a:gd name="T67" fmla="*/ 57 h 197"/>
                <a:gd name="T68" fmla="*/ 143 w 1761"/>
                <a:gd name="T69" fmla="*/ 55 h 197"/>
                <a:gd name="T70" fmla="*/ 80 w 1761"/>
                <a:gd name="T71" fmla="*/ 68 h 197"/>
                <a:gd name="T72" fmla="*/ 16 w 1761"/>
                <a:gd name="T73" fmla="*/ 59 h 197"/>
                <a:gd name="T74" fmla="*/ 2 w 1761"/>
                <a:gd name="T75" fmla="*/ 116 h 197"/>
                <a:gd name="T76" fmla="*/ 13 w 1761"/>
                <a:gd name="T77" fmla="*/ 184 h 19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761" h="197">
                  <a:moveTo>
                    <a:pt x="23" y="191"/>
                  </a:moveTo>
                  <a:lnTo>
                    <a:pt x="37" y="194"/>
                  </a:lnTo>
                  <a:lnTo>
                    <a:pt x="54" y="196"/>
                  </a:lnTo>
                  <a:lnTo>
                    <a:pt x="1706" y="196"/>
                  </a:lnTo>
                  <a:lnTo>
                    <a:pt x="1725" y="193"/>
                  </a:lnTo>
                  <a:lnTo>
                    <a:pt x="1739" y="189"/>
                  </a:lnTo>
                  <a:lnTo>
                    <a:pt x="1751" y="178"/>
                  </a:lnTo>
                  <a:lnTo>
                    <a:pt x="1758" y="165"/>
                  </a:lnTo>
                  <a:lnTo>
                    <a:pt x="1760" y="150"/>
                  </a:lnTo>
                  <a:lnTo>
                    <a:pt x="1760" y="23"/>
                  </a:lnTo>
                  <a:lnTo>
                    <a:pt x="1745" y="0"/>
                  </a:lnTo>
                  <a:lnTo>
                    <a:pt x="1736" y="7"/>
                  </a:lnTo>
                  <a:lnTo>
                    <a:pt x="1729" y="28"/>
                  </a:lnTo>
                  <a:lnTo>
                    <a:pt x="1723" y="53"/>
                  </a:lnTo>
                  <a:lnTo>
                    <a:pt x="1716" y="52"/>
                  </a:lnTo>
                  <a:lnTo>
                    <a:pt x="1706" y="50"/>
                  </a:lnTo>
                  <a:lnTo>
                    <a:pt x="1685" y="37"/>
                  </a:lnTo>
                  <a:lnTo>
                    <a:pt x="1671" y="26"/>
                  </a:lnTo>
                  <a:lnTo>
                    <a:pt x="1649" y="23"/>
                  </a:lnTo>
                  <a:lnTo>
                    <a:pt x="1625" y="34"/>
                  </a:lnTo>
                  <a:lnTo>
                    <a:pt x="1603" y="52"/>
                  </a:lnTo>
                  <a:lnTo>
                    <a:pt x="1588" y="39"/>
                  </a:lnTo>
                  <a:lnTo>
                    <a:pt x="1574" y="37"/>
                  </a:lnTo>
                  <a:lnTo>
                    <a:pt x="1554" y="26"/>
                  </a:lnTo>
                  <a:lnTo>
                    <a:pt x="1534" y="30"/>
                  </a:lnTo>
                  <a:lnTo>
                    <a:pt x="1520" y="42"/>
                  </a:lnTo>
                  <a:lnTo>
                    <a:pt x="1514" y="59"/>
                  </a:lnTo>
                  <a:lnTo>
                    <a:pt x="1498" y="52"/>
                  </a:lnTo>
                  <a:lnTo>
                    <a:pt x="1475" y="52"/>
                  </a:lnTo>
                  <a:lnTo>
                    <a:pt x="1445" y="45"/>
                  </a:lnTo>
                  <a:lnTo>
                    <a:pt x="1419" y="59"/>
                  </a:lnTo>
                  <a:lnTo>
                    <a:pt x="1396" y="37"/>
                  </a:lnTo>
                  <a:lnTo>
                    <a:pt x="1366" y="52"/>
                  </a:lnTo>
                  <a:lnTo>
                    <a:pt x="1337" y="86"/>
                  </a:lnTo>
                  <a:lnTo>
                    <a:pt x="1314" y="73"/>
                  </a:lnTo>
                  <a:lnTo>
                    <a:pt x="1293" y="61"/>
                  </a:lnTo>
                  <a:lnTo>
                    <a:pt x="1270" y="53"/>
                  </a:lnTo>
                  <a:lnTo>
                    <a:pt x="1240" y="59"/>
                  </a:lnTo>
                  <a:lnTo>
                    <a:pt x="1194" y="69"/>
                  </a:lnTo>
                  <a:lnTo>
                    <a:pt x="1153" y="58"/>
                  </a:lnTo>
                  <a:lnTo>
                    <a:pt x="1135" y="63"/>
                  </a:lnTo>
                  <a:lnTo>
                    <a:pt x="1112" y="52"/>
                  </a:lnTo>
                  <a:lnTo>
                    <a:pt x="1097" y="40"/>
                  </a:lnTo>
                  <a:lnTo>
                    <a:pt x="1079" y="37"/>
                  </a:lnTo>
                  <a:lnTo>
                    <a:pt x="1047" y="45"/>
                  </a:lnTo>
                  <a:lnTo>
                    <a:pt x="1006" y="68"/>
                  </a:lnTo>
                  <a:lnTo>
                    <a:pt x="972" y="47"/>
                  </a:lnTo>
                  <a:lnTo>
                    <a:pt x="943" y="53"/>
                  </a:lnTo>
                  <a:lnTo>
                    <a:pt x="916" y="82"/>
                  </a:lnTo>
                  <a:lnTo>
                    <a:pt x="866" y="61"/>
                  </a:lnTo>
                  <a:lnTo>
                    <a:pt x="829" y="71"/>
                  </a:lnTo>
                  <a:lnTo>
                    <a:pt x="804" y="61"/>
                  </a:lnTo>
                  <a:lnTo>
                    <a:pt x="767" y="66"/>
                  </a:lnTo>
                  <a:lnTo>
                    <a:pt x="730" y="82"/>
                  </a:lnTo>
                  <a:lnTo>
                    <a:pt x="704" y="76"/>
                  </a:lnTo>
                  <a:lnTo>
                    <a:pt x="652" y="71"/>
                  </a:lnTo>
                  <a:lnTo>
                    <a:pt x="619" y="82"/>
                  </a:lnTo>
                  <a:lnTo>
                    <a:pt x="563" y="73"/>
                  </a:lnTo>
                  <a:lnTo>
                    <a:pt x="517" y="66"/>
                  </a:lnTo>
                  <a:lnTo>
                    <a:pt x="468" y="52"/>
                  </a:lnTo>
                  <a:lnTo>
                    <a:pt x="422" y="66"/>
                  </a:lnTo>
                  <a:lnTo>
                    <a:pt x="369" y="37"/>
                  </a:lnTo>
                  <a:lnTo>
                    <a:pt x="329" y="37"/>
                  </a:lnTo>
                  <a:lnTo>
                    <a:pt x="301" y="55"/>
                  </a:lnTo>
                  <a:lnTo>
                    <a:pt x="284" y="41"/>
                  </a:lnTo>
                  <a:lnTo>
                    <a:pt x="262" y="50"/>
                  </a:lnTo>
                  <a:lnTo>
                    <a:pt x="233" y="52"/>
                  </a:lnTo>
                  <a:lnTo>
                    <a:pt x="205" y="57"/>
                  </a:lnTo>
                  <a:lnTo>
                    <a:pt x="171" y="69"/>
                  </a:lnTo>
                  <a:lnTo>
                    <a:pt x="143" y="55"/>
                  </a:lnTo>
                  <a:lnTo>
                    <a:pt x="116" y="62"/>
                  </a:lnTo>
                  <a:lnTo>
                    <a:pt x="80" y="68"/>
                  </a:lnTo>
                  <a:lnTo>
                    <a:pt x="58" y="62"/>
                  </a:lnTo>
                  <a:lnTo>
                    <a:pt x="16" y="59"/>
                  </a:lnTo>
                  <a:lnTo>
                    <a:pt x="0" y="73"/>
                  </a:lnTo>
                  <a:lnTo>
                    <a:pt x="2" y="116"/>
                  </a:lnTo>
                  <a:lnTo>
                    <a:pt x="4" y="153"/>
                  </a:lnTo>
                  <a:lnTo>
                    <a:pt x="13" y="184"/>
                  </a:lnTo>
                  <a:lnTo>
                    <a:pt x="23" y="191"/>
                  </a:lnTo>
                </a:path>
              </a:pathLst>
            </a:custGeom>
            <a:gradFill rotWithShape="0">
              <a:gsLst>
                <a:gs pos="0">
                  <a:srgbClr val="CC6600"/>
                </a:gs>
                <a:gs pos="100000">
                  <a:srgbClr val="00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E4807030-9F74-4C32-945F-30DAD426C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" y="152"/>
              <a:ext cx="1733" cy="254"/>
            </a:xfrm>
            <a:custGeom>
              <a:avLst/>
              <a:gdLst>
                <a:gd name="T0" fmla="*/ 0 w 1733"/>
                <a:gd name="T1" fmla="*/ 191 h 254"/>
                <a:gd name="T2" fmla="*/ 4 w 1733"/>
                <a:gd name="T3" fmla="*/ 203 h 254"/>
                <a:gd name="T4" fmla="*/ 7 w 1733"/>
                <a:gd name="T5" fmla="*/ 92 h 254"/>
                <a:gd name="T6" fmla="*/ 22 w 1733"/>
                <a:gd name="T7" fmla="*/ 46 h 254"/>
                <a:gd name="T8" fmla="*/ 82 w 1733"/>
                <a:gd name="T9" fmla="*/ 40 h 254"/>
                <a:gd name="T10" fmla="*/ 198 w 1733"/>
                <a:gd name="T11" fmla="*/ 46 h 254"/>
                <a:gd name="T12" fmla="*/ 308 w 1733"/>
                <a:gd name="T13" fmla="*/ 44 h 254"/>
                <a:gd name="T14" fmla="*/ 437 w 1733"/>
                <a:gd name="T15" fmla="*/ 46 h 254"/>
                <a:gd name="T16" fmla="*/ 525 w 1733"/>
                <a:gd name="T17" fmla="*/ 40 h 254"/>
                <a:gd name="T18" fmla="*/ 598 w 1733"/>
                <a:gd name="T19" fmla="*/ 40 h 254"/>
                <a:gd name="T20" fmla="*/ 708 w 1733"/>
                <a:gd name="T21" fmla="*/ 53 h 254"/>
                <a:gd name="T22" fmla="*/ 788 w 1733"/>
                <a:gd name="T23" fmla="*/ 55 h 254"/>
                <a:gd name="T24" fmla="*/ 878 w 1733"/>
                <a:gd name="T25" fmla="*/ 46 h 254"/>
                <a:gd name="T26" fmla="*/ 986 w 1733"/>
                <a:gd name="T27" fmla="*/ 63 h 254"/>
                <a:gd name="T28" fmla="*/ 1071 w 1733"/>
                <a:gd name="T29" fmla="*/ 59 h 254"/>
                <a:gd name="T30" fmla="*/ 1150 w 1733"/>
                <a:gd name="T31" fmla="*/ 51 h 254"/>
                <a:gd name="T32" fmla="*/ 1241 w 1733"/>
                <a:gd name="T33" fmla="*/ 56 h 254"/>
                <a:gd name="T34" fmla="*/ 1319 w 1733"/>
                <a:gd name="T35" fmla="*/ 51 h 254"/>
                <a:gd name="T36" fmla="*/ 1395 w 1733"/>
                <a:gd name="T37" fmla="*/ 46 h 254"/>
                <a:gd name="T38" fmla="*/ 1449 w 1733"/>
                <a:gd name="T39" fmla="*/ 50 h 254"/>
                <a:gd name="T40" fmla="*/ 1557 w 1733"/>
                <a:gd name="T41" fmla="*/ 40 h 254"/>
                <a:gd name="T42" fmla="*/ 1665 w 1733"/>
                <a:gd name="T43" fmla="*/ 53 h 254"/>
                <a:gd name="T44" fmla="*/ 1703 w 1733"/>
                <a:gd name="T45" fmla="*/ 74 h 254"/>
                <a:gd name="T46" fmla="*/ 1721 w 1733"/>
                <a:gd name="T47" fmla="*/ 107 h 254"/>
                <a:gd name="T48" fmla="*/ 1732 w 1733"/>
                <a:gd name="T49" fmla="*/ 196 h 254"/>
                <a:gd name="T50" fmla="*/ 1732 w 1733"/>
                <a:gd name="T51" fmla="*/ 65 h 254"/>
                <a:gd name="T52" fmla="*/ 1725 w 1733"/>
                <a:gd name="T53" fmla="*/ 26 h 254"/>
                <a:gd name="T54" fmla="*/ 1606 w 1733"/>
                <a:gd name="T55" fmla="*/ 9 h 254"/>
                <a:gd name="T56" fmla="*/ 1510 w 1733"/>
                <a:gd name="T57" fmla="*/ 2 h 254"/>
                <a:gd name="T58" fmla="*/ 1443 w 1733"/>
                <a:gd name="T59" fmla="*/ 6 h 254"/>
                <a:gd name="T60" fmla="*/ 1349 w 1733"/>
                <a:gd name="T61" fmla="*/ 13 h 254"/>
                <a:gd name="T62" fmla="*/ 1182 w 1733"/>
                <a:gd name="T63" fmla="*/ 9 h 254"/>
                <a:gd name="T64" fmla="*/ 1067 w 1733"/>
                <a:gd name="T65" fmla="*/ 10 h 254"/>
                <a:gd name="T66" fmla="*/ 986 w 1733"/>
                <a:gd name="T67" fmla="*/ 9 h 254"/>
                <a:gd name="T68" fmla="*/ 923 w 1733"/>
                <a:gd name="T69" fmla="*/ 7 h 254"/>
                <a:gd name="T70" fmla="*/ 813 w 1733"/>
                <a:gd name="T71" fmla="*/ 9 h 254"/>
                <a:gd name="T72" fmla="*/ 681 w 1733"/>
                <a:gd name="T73" fmla="*/ 10 h 254"/>
                <a:gd name="T74" fmla="*/ 531 w 1733"/>
                <a:gd name="T75" fmla="*/ 7 h 254"/>
                <a:gd name="T76" fmla="*/ 463 w 1733"/>
                <a:gd name="T77" fmla="*/ 4 h 254"/>
                <a:gd name="T78" fmla="*/ 351 w 1733"/>
                <a:gd name="T79" fmla="*/ 4 h 254"/>
                <a:gd name="T80" fmla="*/ 208 w 1733"/>
                <a:gd name="T81" fmla="*/ 4 h 254"/>
                <a:gd name="T82" fmla="*/ 87 w 1733"/>
                <a:gd name="T83" fmla="*/ 0 h 254"/>
                <a:gd name="T84" fmla="*/ 28 w 1733"/>
                <a:gd name="T85" fmla="*/ 2 h 254"/>
                <a:gd name="T86" fmla="*/ 4 w 1733"/>
                <a:gd name="T87" fmla="*/ 28 h 254"/>
                <a:gd name="T88" fmla="*/ 0 w 1733"/>
                <a:gd name="T89" fmla="*/ 89 h 2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733" h="254">
                  <a:moveTo>
                    <a:pt x="0" y="123"/>
                  </a:moveTo>
                  <a:lnTo>
                    <a:pt x="0" y="191"/>
                  </a:lnTo>
                  <a:lnTo>
                    <a:pt x="0" y="253"/>
                  </a:lnTo>
                  <a:lnTo>
                    <a:pt x="4" y="203"/>
                  </a:lnTo>
                  <a:lnTo>
                    <a:pt x="5" y="163"/>
                  </a:lnTo>
                  <a:lnTo>
                    <a:pt x="7" y="92"/>
                  </a:lnTo>
                  <a:lnTo>
                    <a:pt x="12" y="57"/>
                  </a:lnTo>
                  <a:lnTo>
                    <a:pt x="22" y="46"/>
                  </a:lnTo>
                  <a:lnTo>
                    <a:pt x="48" y="38"/>
                  </a:lnTo>
                  <a:lnTo>
                    <a:pt x="82" y="40"/>
                  </a:lnTo>
                  <a:lnTo>
                    <a:pt x="162" y="40"/>
                  </a:lnTo>
                  <a:lnTo>
                    <a:pt x="198" y="46"/>
                  </a:lnTo>
                  <a:lnTo>
                    <a:pt x="249" y="40"/>
                  </a:lnTo>
                  <a:lnTo>
                    <a:pt x="308" y="44"/>
                  </a:lnTo>
                  <a:lnTo>
                    <a:pt x="351" y="42"/>
                  </a:lnTo>
                  <a:lnTo>
                    <a:pt x="437" y="46"/>
                  </a:lnTo>
                  <a:lnTo>
                    <a:pt x="467" y="46"/>
                  </a:lnTo>
                  <a:lnTo>
                    <a:pt x="525" y="40"/>
                  </a:lnTo>
                  <a:lnTo>
                    <a:pt x="544" y="48"/>
                  </a:lnTo>
                  <a:lnTo>
                    <a:pt x="598" y="40"/>
                  </a:lnTo>
                  <a:lnTo>
                    <a:pt x="680" y="46"/>
                  </a:lnTo>
                  <a:lnTo>
                    <a:pt x="708" y="53"/>
                  </a:lnTo>
                  <a:lnTo>
                    <a:pt x="751" y="46"/>
                  </a:lnTo>
                  <a:lnTo>
                    <a:pt x="788" y="55"/>
                  </a:lnTo>
                  <a:lnTo>
                    <a:pt x="818" y="55"/>
                  </a:lnTo>
                  <a:lnTo>
                    <a:pt x="878" y="46"/>
                  </a:lnTo>
                  <a:lnTo>
                    <a:pt x="935" y="53"/>
                  </a:lnTo>
                  <a:lnTo>
                    <a:pt x="986" y="63"/>
                  </a:lnTo>
                  <a:lnTo>
                    <a:pt x="1002" y="65"/>
                  </a:lnTo>
                  <a:lnTo>
                    <a:pt x="1071" y="59"/>
                  </a:lnTo>
                  <a:lnTo>
                    <a:pt x="1135" y="54"/>
                  </a:lnTo>
                  <a:lnTo>
                    <a:pt x="1150" y="51"/>
                  </a:lnTo>
                  <a:lnTo>
                    <a:pt x="1174" y="53"/>
                  </a:lnTo>
                  <a:lnTo>
                    <a:pt x="1241" y="56"/>
                  </a:lnTo>
                  <a:lnTo>
                    <a:pt x="1292" y="48"/>
                  </a:lnTo>
                  <a:lnTo>
                    <a:pt x="1319" y="51"/>
                  </a:lnTo>
                  <a:lnTo>
                    <a:pt x="1360" y="53"/>
                  </a:lnTo>
                  <a:lnTo>
                    <a:pt x="1395" y="46"/>
                  </a:lnTo>
                  <a:lnTo>
                    <a:pt x="1418" y="40"/>
                  </a:lnTo>
                  <a:lnTo>
                    <a:pt x="1449" y="50"/>
                  </a:lnTo>
                  <a:lnTo>
                    <a:pt x="1514" y="53"/>
                  </a:lnTo>
                  <a:lnTo>
                    <a:pt x="1557" y="40"/>
                  </a:lnTo>
                  <a:lnTo>
                    <a:pt x="1620" y="53"/>
                  </a:lnTo>
                  <a:lnTo>
                    <a:pt x="1665" y="53"/>
                  </a:lnTo>
                  <a:lnTo>
                    <a:pt x="1688" y="53"/>
                  </a:lnTo>
                  <a:lnTo>
                    <a:pt x="1703" y="74"/>
                  </a:lnTo>
                  <a:lnTo>
                    <a:pt x="1713" y="85"/>
                  </a:lnTo>
                  <a:lnTo>
                    <a:pt x="1721" y="107"/>
                  </a:lnTo>
                  <a:lnTo>
                    <a:pt x="1727" y="145"/>
                  </a:lnTo>
                  <a:lnTo>
                    <a:pt x="1732" y="196"/>
                  </a:lnTo>
                  <a:lnTo>
                    <a:pt x="1732" y="92"/>
                  </a:lnTo>
                  <a:lnTo>
                    <a:pt x="1732" y="65"/>
                  </a:lnTo>
                  <a:lnTo>
                    <a:pt x="1729" y="47"/>
                  </a:lnTo>
                  <a:lnTo>
                    <a:pt x="1725" y="26"/>
                  </a:lnTo>
                  <a:lnTo>
                    <a:pt x="1700" y="12"/>
                  </a:lnTo>
                  <a:lnTo>
                    <a:pt x="1606" y="9"/>
                  </a:lnTo>
                  <a:lnTo>
                    <a:pt x="1584" y="2"/>
                  </a:lnTo>
                  <a:lnTo>
                    <a:pt x="1510" y="2"/>
                  </a:lnTo>
                  <a:lnTo>
                    <a:pt x="1488" y="5"/>
                  </a:lnTo>
                  <a:lnTo>
                    <a:pt x="1443" y="6"/>
                  </a:lnTo>
                  <a:lnTo>
                    <a:pt x="1410" y="3"/>
                  </a:lnTo>
                  <a:lnTo>
                    <a:pt x="1349" y="13"/>
                  </a:lnTo>
                  <a:lnTo>
                    <a:pt x="1222" y="6"/>
                  </a:lnTo>
                  <a:lnTo>
                    <a:pt x="1182" y="9"/>
                  </a:lnTo>
                  <a:lnTo>
                    <a:pt x="1112" y="15"/>
                  </a:lnTo>
                  <a:lnTo>
                    <a:pt x="1067" y="10"/>
                  </a:lnTo>
                  <a:lnTo>
                    <a:pt x="1022" y="9"/>
                  </a:lnTo>
                  <a:lnTo>
                    <a:pt x="986" y="9"/>
                  </a:lnTo>
                  <a:lnTo>
                    <a:pt x="947" y="14"/>
                  </a:lnTo>
                  <a:lnTo>
                    <a:pt x="923" y="7"/>
                  </a:lnTo>
                  <a:lnTo>
                    <a:pt x="839" y="9"/>
                  </a:lnTo>
                  <a:lnTo>
                    <a:pt x="813" y="9"/>
                  </a:lnTo>
                  <a:lnTo>
                    <a:pt x="769" y="7"/>
                  </a:lnTo>
                  <a:lnTo>
                    <a:pt x="681" y="10"/>
                  </a:lnTo>
                  <a:lnTo>
                    <a:pt x="603" y="7"/>
                  </a:lnTo>
                  <a:lnTo>
                    <a:pt x="531" y="7"/>
                  </a:lnTo>
                  <a:lnTo>
                    <a:pt x="496" y="9"/>
                  </a:lnTo>
                  <a:lnTo>
                    <a:pt x="463" y="4"/>
                  </a:lnTo>
                  <a:lnTo>
                    <a:pt x="435" y="4"/>
                  </a:lnTo>
                  <a:lnTo>
                    <a:pt x="351" y="4"/>
                  </a:lnTo>
                  <a:lnTo>
                    <a:pt x="253" y="7"/>
                  </a:lnTo>
                  <a:lnTo>
                    <a:pt x="208" y="4"/>
                  </a:lnTo>
                  <a:lnTo>
                    <a:pt x="155" y="7"/>
                  </a:lnTo>
                  <a:lnTo>
                    <a:pt x="87" y="0"/>
                  </a:lnTo>
                  <a:lnTo>
                    <a:pt x="45" y="0"/>
                  </a:lnTo>
                  <a:lnTo>
                    <a:pt x="28" y="2"/>
                  </a:lnTo>
                  <a:lnTo>
                    <a:pt x="15" y="9"/>
                  </a:lnTo>
                  <a:lnTo>
                    <a:pt x="4" y="28"/>
                  </a:lnTo>
                  <a:lnTo>
                    <a:pt x="0" y="58"/>
                  </a:lnTo>
                  <a:lnTo>
                    <a:pt x="0" y="89"/>
                  </a:lnTo>
                  <a:lnTo>
                    <a:pt x="0" y="12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941E6F11-612A-47AF-B685-49B9BAE61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" y="556"/>
              <a:ext cx="1733" cy="103"/>
            </a:xfrm>
            <a:custGeom>
              <a:avLst/>
              <a:gdLst>
                <a:gd name="T0" fmla="*/ 0 w 1733"/>
                <a:gd name="T1" fmla="*/ 24 h 103"/>
                <a:gd name="T2" fmla="*/ 4 w 1733"/>
                <a:gd name="T3" fmla="*/ 20 h 103"/>
                <a:gd name="T4" fmla="*/ 6 w 1733"/>
                <a:gd name="T5" fmla="*/ 65 h 103"/>
                <a:gd name="T6" fmla="*/ 22 w 1733"/>
                <a:gd name="T7" fmla="*/ 83 h 103"/>
                <a:gd name="T8" fmla="*/ 48 w 1733"/>
                <a:gd name="T9" fmla="*/ 78 h 103"/>
                <a:gd name="T10" fmla="*/ 90 w 1733"/>
                <a:gd name="T11" fmla="*/ 78 h 103"/>
                <a:gd name="T12" fmla="*/ 132 w 1733"/>
                <a:gd name="T13" fmla="*/ 80 h 103"/>
                <a:gd name="T14" fmla="*/ 156 w 1733"/>
                <a:gd name="T15" fmla="*/ 82 h 103"/>
                <a:gd name="T16" fmla="*/ 202 w 1733"/>
                <a:gd name="T17" fmla="*/ 77 h 103"/>
                <a:gd name="T18" fmla="*/ 266 w 1733"/>
                <a:gd name="T19" fmla="*/ 82 h 103"/>
                <a:gd name="T20" fmla="*/ 336 w 1733"/>
                <a:gd name="T21" fmla="*/ 82 h 103"/>
                <a:gd name="T22" fmla="*/ 390 w 1733"/>
                <a:gd name="T23" fmla="*/ 85 h 103"/>
                <a:gd name="T24" fmla="*/ 421 w 1733"/>
                <a:gd name="T25" fmla="*/ 83 h 103"/>
                <a:gd name="T26" fmla="*/ 525 w 1733"/>
                <a:gd name="T27" fmla="*/ 85 h 103"/>
                <a:gd name="T28" fmla="*/ 590 w 1733"/>
                <a:gd name="T29" fmla="*/ 78 h 103"/>
                <a:gd name="T30" fmla="*/ 656 w 1733"/>
                <a:gd name="T31" fmla="*/ 80 h 103"/>
                <a:gd name="T32" fmla="*/ 708 w 1733"/>
                <a:gd name="T33" fmla="*/ 80 h 103"/>
                <a:gd name="T34" fmla="*/ 788 w 1733"/>
                <a:gd name="T35" fmla="*/ 79 h 103"/>
                <a:gd name="T36" fmla="*/ 850 w 1733"/>
                <a:gd name="T37" fmla="*/ 74 h 103"/>
                <a:gd name="T38" fmla="*/ 942 w 1733"/>
                <a:gd name="T39" fmla="*/ 75 h 103"/>
                <a:gd name="T40" fmla="*/ 1055 w 1733"/>
                <a:gd name="T41" fmla="*/ 78 h 103"/>
                <a:gd name="T42" fmla="*/ 1121 w 1733"/>
                <a:gd name="T43" fmla="*/ 74 h 103"/>
                <a:gd name="T44" fmla="*/ 1150 w 1733"/>
                <a:gd name="T45" fmla="*/ 81 h 103"/>
                <a:gd name="T46" fmla="*/ 1237 w 1733"/>
                <a:gd name="T47" fmla="*/ 81 h 103"/>
                <a:gd name="T48" fmla="*/ 1308 w 1733"/>
                <a:gd name="T49" fmla="*/ 81 h 103"/>
                <a:gd name="T50" fmla="*/ 1332 w 1733"/>
                <a:gd name="T51" fmla="*/ 77 h 103"/>
                <a:gd name="T52" fmla="*/ 1373 w 1733"/>
                <a:gd name="T53" fmla="*/ 82 h 103"/>
                <a:gd name="T54" fmla="*/ 1394 w 1733"/>
                <a:gd name="T55" fmla="*/ 83 h 103"/>
                <a:gd name="T56" fmla="*/ 1451 w 1733"/>
                <a:gd name="T57" fmla="*/ 82 h 103"/>
                <a:gd name="T58" fmla="*/ 1499 w 1733"/>
                <a:gd name="T59" fmla="*/ 80 h 103"/>
                <a:gd name="T60" fmla="*/ 1578 w 1733"/>
                <a:gd name="T61" fmla="*/ 76 h 103"/>
                <a:gd name="T62" fmla="*/ 1687 w 1733"/>
                <a:gd name="T63" fmla="*/ 75 h 103"/>
                <a:gd name="T64" fmla="*/ 1713 w 1733"/>
                <a:gd name="T65" fmla="*/ 67 h 103"/>
                <a:gd name="T66" fmla="*/ 1727 w 1733"/>
                <a:gd name="T67" fmla="*/ 43 h 103"/>
                <a:gd name="T68" fmla="*/ 1732 w 1733"/>
                <a:gd name="T69" fmla="*/ 65 h 103"/>
                <a:gd name="T70" fmla="*/ 1730 w 1733"/>
                <a:gd name="T71" fmla="*/ 82 h 103"/>
                <a:gd name="T72" fmla="*/ 1716 w 1733"/>
                <a:gd name="T73" fmla="*/ 98 h 103"/>
                <a:gd name="T74" fmla="*/ 1606 w 1733"/>
                <a:gd name="T75" fmla="*/ 98 h 103"/>
                <a:gd name="T76" fmla="*/ 1510 w 1733"/>
                <a:gd name="T77" fmla="*/ 100 h 103"/>
                <a:gd name="T78" fmla="*/ 1466 w 1733"/>
                <a:gd name="T79" fmla="*/ 102 h 103"/>
                <a:gd name="T80" fmla="*/ 1416 w 1733"/>
                <a:gd name="T81" fmla="*/ 102 h 103"/>
                <a:gd name="T82" fmla="*/ 1325 w 1733"/>
                <a:gd name="T83" fmla="*/ 96 h 103"/>
                <a:gd name="T84" fmla="*/ 1216 w 1733"/>
                <a:gd name="T85" fmla="*/ 95 h 103"/>
                <a:gd name="T86" fmla="*/ 1125 w 1733"/>
                <a:gd name="T87" fmla="*/ 97 h 103"/>
                <a:gd name="T88" fmla="*/ 1067 w 1733"/>
                <a:gd name="T89" fmla="*/ 97 h 103"/>
                <a:gd name="T90" fmla="*/ 1022 w 1733"/>
                <a:gd name="T91" fmla="*/ 98 h 103"/>
                <a:gd name="T92" fmla="*/ 987 w 1733"/>
                <a:gd name="T93" fmla="*/ 100 h 103"/>
                <a:gd name="T94" fmla="*/ 947 w 1733"/>
                <a:gd name="T95" fmla="*/ 96 h 103"/>
                <a:gd name="T96" fmla="*/ 901 w 1733"/>
                <a:gd name="T97" fmla="*/ 100 h 103"/>
                <a:gd name="T98" fmla="*/ 839 w 1733"/>
                <a:gd name="T99" fmla="*/ 100 h 103"/>
                <a:gd name="T100" fmla="*/ 791 w 1733"/>
                <a:gd name="T101" fmla="*/ 98 h 103"/>
                <a:gd name="T102" fmla="*/ 720 w 1733"/>
                <a:gd name="T103" fmla="*/ 102 h 103"/>
                <a:gd name="T104" fmla="*/ 638 w 1733"/>
                <a:gd name="T105" fmla="*/ 102 h 103"/>
                <a:gd name="T106" fmla="*/ 563 w 1733"/>
                <a:gd name="T107" fmla="*/ 102 h 103"/>
                <a:gd name="T108" fmla="*/ 496 w 1733"/>
                <a:gd name="T109" fmla="*/ 98 h 103"/>
                <a:gd name="T110" fmla="*/ 435 w 1733"/>
                <a:gd name="T111" fmla="*/ 100 h 103"/>
                <a:gd name="T112" fmla="*/ 326 w 1733"/>
                <a:gd name="T113" fmla="*/ 100 h 103"/>
                <a:gd name="T114" fmla="*/ 208 w 1733"/>
                <a:gd name="T115" fmla="*/ 100 h 103"/>
                <a:gd name="T116" fmla="*/ 15 w 1733"/>
                <a:gd name="T117" fmla="*/ 98 h 103"/>
                <a:gd name="T118" fmla="*/ 0 w 1733"/>
                <a:gd name="T119" fmla="*/ 78 h 103"/>
                <a:gd name="T120" fmla="*/ 0 w 1733"/>
                <a:gd name="T121" fmla="*/ 52 h 10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733" h="103">
                  <a:moveTo>
                    <a:pt x="0" y="52"/>
                  </a:moveTo>
                  <a:lnTo>
                    <a:pt x="0" y="24"/>
                  </a:lnTo>
                  <a:lnTo>
                    <a:pt x="0" y="0"/>
                  </a:lnTo>
                  <a:lnTo>
                    <a:pt x="4" y="20"/>
                  </a:lnTo>
                  <a:lnTo>
                    <a:pt x="5" y="36"/>
                  </a:lnTo>
                  <a:lnTo>
                    <a:pt x="6" y="65"/>
                  </a:lnTo>
                  <a:lnTo>
                    <a:pt x="12" y="78"/>
                  </a:lnTo>
                  <a:lnTo>
                    <a:pt x="22" y="83"/>
                  </a:lnTo>
                  <a:lnTo>
                    <a:pt x="33" y="80"/>
                  </a:lnTo>
                  <a:lnTo>
                    <a:pt x="48" y="78"/>
                  </a:lnTo>
                  <a:lnTo>
                    <a:pt x="74" y="77"/>
                  </a:lnTo>
                  <a:lnTo>
                    <a:pt x="90" y="78"/>
                  </a:lnTo>
                  <a:lnTo>
                    <a:pt x="103" y="78"/>
                  </a:lnTo>
                  <a:lnTo>
                    <a:pt x="132" y="80"/>
                  </a:lnTo>
                  <a:lnTo>
                    <a:pt x="143" y="81"/>
                  </a:lnTo>
                  <a:lnTo>
                    <a:pt x="156" y="82"/>
                  </a:lnTo>
                  <a:lnTo>
                    <a:pt x="178" y="78"/>
                  </a:lnTo>
                  <a:lnTo>
                    <a:pt x="202" y="77"/>
                  </a:lnTo>
                  <a:lnTo>
                    <a:pt x="231" y="76"/>
                  </a:lnTo>
                  <a:lnTo>
                    <a:pt x="266" y="82"/>
                  </a:lnTo>
                  <a:lnTo>
                    <a:pt x="311" y="85"/>
                  </a:lnTo>
                  <a:lnTo>
                    <a:pt x="336" y="82"/>
                  </a:lnTo>
                  <a:lnTo>
                    <a:pt x="351" y="85"/>
                  </a:lnTo>
                  <a:lnTo>
                    <a:pt x="390" y="85"/>
                  </a:lnTo>
                  <a:lnTo>
                    <a:pt x="404" y="80"/>
                  </a:lnTo>
                  <a:lnTo>
                    <a:pt x="421" y="83"/>
                  </a:lnTo>
                  <a:lnTo>
                    <a:pt x="467" y="83"/>
                  </a:lnTo>
                  <a:lnTo>
                    <a:pt x="525" y="85"/>
                  </a:lnTo>
                  <a:lnTo>
                    <a:pt x="545" y="82"/>
                  </a:lnTo>
                  <a:lnTo>
                    <a:pt x="590" y="78"/>
                  </a:lnTo>
                  <a:lnTo>
                    <a:pt x="620" y="77"/>
                  </a:lnTo>
                  <a:lnTo>
                    <a:pt x="656" y="80"/>
                  </a:lnTo>
                  <a:lnTo>
                    <a:pt x="680" y="83"/>
                  </a:lnTo>
                  <a:lnTo>
                    <a:pt x="708" y="80"/>
                  </a:lnTo>
                  <a:lnTo>
                    <a:pt x="757" y="83"/>
                  </a:lnTo>
                  <a:lnTo>
                    <a:pt x="788" y="79"/>
                  </a:lnTo>
                  <a:lnTo>
                    <a:pt x="818" y="79"/>
                  </a:lnTo>
                  <a:lnTo>
                    <a:pt x="850" y="74"/>
                  </a:lnTo>
                  <a:lnTo>
                    <a:pt x="890" y="80"/>
                  </a:lnTo>
                  <a:lnTo>
                    <a:pt x="942" y="75"/>
                  </a:lnTo>
                  <a:lnTo>
                    <a:pt x="1002" y="75"/>
                  </a:lnTo>
                  <a:lnTo>
                    <a:pt x="1055" y="78"/>
                  </a:lnTo>
                  <a:lnTo>
                    <a:pt x="1086" y="73"/>
                  </a:lnTo>
                  <a:lnTo>
                    <a:pt x="1121" y="74"/>
                  </a:lnTo>
                  <a:lnTo>
                    <a:pt x="1135" y="80"/>
                  </a:lnTo>
                  <a:lnTo>
                    <a:pt x="1150" y="81"/>
                  </a:lnTo>
                  <a:lnTo>
                    <a:pt x="1196" y="78"/>
                  </a:lnTo>
                  <a:lnTo>
                    <a:pt x="1237" y="81"/>
                  </a:lnTo>
                  <a:lnTo>
                    <a:pt x="1292" y="82"/>
                  </a:lnTo>
                  <a:lnTo>
                    <a:pt x="1308" y="81"/>
                  </a:lnTo>
                  <a:lnTo>
                    <a:pt x="1319" y="81"/>
                  </a:lnTo>
                  <a:lnTo>
                    <a:pt x="1332" y="77"/>
                  </a:lnTo>
                  <a:lnTo>
                    <a:pt x="1360" y="80"/>
                  </a:lnTo>
                  <a:lnTo>
                    <a:pt x="1373" y="82"/>
                  </a:lnTo>
                  <a:lnTo>
                    <a:pt x="1382" y="80"/>
                  </a:lnTo>
                  <a:lnTo>
                    <a:pt x="1394" y="83"/>
                  </a:lnTo>
                  <a:lnTo>
                    <a:pt x="1416" y="78"/>
                  </a:lnTo>
                  <a:lnTo>
                    <a:pt x="1451" y="82"/>
                  </a:lnTo>
                  <a:lnTo>
                    <a:pt x="1485" y="76"/>
                  </a:lnTo>
                  <a:lnTo>
                    <a:pt x="1499" y="80"/>
                  </a:lnTo>
                  <a:lnTo>
                    <a:pt x="1514" y="80"/>
                  </a:lnTo>
                  <a:lnTo>
                    <a:pt x="1578" y="76"/>
                  </a:lnTo>
                  <a:lnTo>
                    <a:pt x="1639" y="80"/>
                  </a:lnTo>
                  <a:lnTo>
                    <a:pt x="1687" y="75"/>
                  </a:lnTo>
                  <a:lnTo>
                    <a:pt x="1703" y="72"/>
                  </a:lnTo>
                  <a:lnTo>
                    <a:pt x="1713" y="67"/>
                  </a:lnTo>
                  <a:lnTo>
                    <a:pt x="1721" y="58"/>
                  </a:lnTo>
                  <a:lnTo>
                    <a:pt x="1727" y="43"/>
                  </a:lnTo>
                  <a:lnTo>
                    <a:pt x="1732" y="23"/>
                  </a:lnTo>
                  <a:lnTo>
                    <a:pt x="1732" y="65"/>
                  </a:lnTo>
                  <a:lnTo>
                    <a:pt x="1732" y="75"/>
                  </a:lnTo>
                  <a:lnTo>
                    <a:pt x="1730" y="82"/>
                  </a:lnTo>
                  <a:lnTo>
                    <a:pt x="1725" y="91"/>
                  </a:lnTo>
                  <a:lnTo>
                    <a:pt x="1716" y="98"/>
                  </a:lnTo>
                  <a:lnTo>
                    <a:pt x="1652" y="102"/>
                  </a:lnTo>
                  <a:lnTo>
                    <a:pt x="1606" y="98"/>
                  </a:lnTo>
                  <a:lnTo>
                    <a:pt x="1583" y="100"/>
                  </a:lnTo>
                  <a:lnTo>
                    <a:pt x="1510" y="100"/>
                  </a:lnTo>
                  <a:lnTo>
                    <a:pt x="1488" y="100"/>
                  </a:lnTo>
                  <a:lnTo>
                    <a:pt x="1466" y="102"/>
                  </a:lnTo>
                  <a:lnTo>
                    <a:pt x="1443" y="99"/>
                  </a:lnTo>
                  <a:lnTo>
                    <a:pt x="1416" y="102"/>
                  </a:lnTo>
                  <a:lnTo>
                    <a:pt x="1346" y="100"/>
                  </a:lnTo>
                  <a:lnTo>
                    <a:pt x="1325" y="96"/>
                  </a:lnTo>
                  <a:lnTo>
                    <a:pt x="1260" y="100"/>
                  </a:lnTo>
                  <a:lnTo>
                    <a:pt x="1216" y="95"/>
                  </a:lnTo>
                  <a:lnTo>
                    <a:pt x="1165" y="100"/>
                  </a:lnTo>
                  <a:lnTo>
                    <a:pt x="1125" y="97"/>
                  </a:lnTo>
                  <a:lnTo>
                    <a:pt x="1088" y="100"/>
                  </a:lnTo>
                  <a:lnTo>
                    <a:pt x="1067" y="97"/>
                  </a:lnTo>
                  <a:lnTo>
                    <a:pt x="1048" y="98"/>
                  </a:lnTo>
                  <a:lnTo>
                    <a:pt x="1022" y="98"/>
                  </a:lnTo>
                  <a:lnTo>
                    <a:pt x="1006" y="95"/>
                  </a:lnTo>
                  <a:lnTo>
                    <a:pt x="987" y="100"/>
                  </a:lnTo>
                  <a:lnTo>
                    <a:pt x="967" y="95"/>
                  </a:lnTo>
                  <a:lnTo>
                    <a:pt x="947" y="96"/>
                  </a:lnTo>
                  <a:lnTo>
                    <a:pt x="923" y="98"/>
                  </a:lnTo>
                  <a:lnTo>
                    <a:pt x="901" y="100"/>
                  </a:lnTo>
                  <a:lnTo>
                    <a:pt x="875" y="100"/>
                  </a:lnTo>
                  <a:lnTo>
                    <a:pt x="839" y="100"/>
                  </a:lnTo>
                  <a:lnTo>
                    <a:pt x="813" y="100"/>
                  </a:lnTo>
                  <a:lnTo>
                    <a:pt x="791" y="98"/>
                  </a:lnTo>
                  <a:lnTo>
                    <a:pt x="769" y="98"/>
                  </a:lnTo>
                  <a:lnTo>
                    <a:pt x="720" y="102"/>
                  </a:lnTo>
                  <a:lnTo>
                    <a:pt x="681" y="97"/>
                  </a:lnTo>
                  <a:lnTo>
                    <a:pt x="638" y="102"/>
                  </a:lnTo>
                  <a:lnTo>
                    <a:pt x="603" y="98"/>
                  </a:lnTo>
                  <a:lnTo>
                    <a:pt x="563" y="102"/>
                  </a:lnTo>
                  <a:lnTo>
                    <a:pt x="531" y="98"/>
                  </a:lnTo>
                  <a:lnTo>
                    <a:pt x="496" y="98"/>
                  </a:lnTo>
                  <a:lnTo>
                    <a:pt x="463" y="100"/>
                  </a:lnTo>
                  <a:lnTo>
                    <a:pt x="435" y="100"/>
                  </a:lnTo>
                  <a:lnTo>
                    <a:pt x="351" y="100"/>
                  </a:lnTo>
                  <a:lnTo>
                    <a:pt x="326" y="100"/>
                  </a:lnTo>
                  <a:lnTo>
                    <a:pt x="254" y="98"/>
                  </a:lnTo>
                  <a:lnTo>
                    <a:pt x="208" y="100"/>
                  </a:lnTo>
                  <a:lnTo>
                    <a:pt x="84" y="97"/>
                  </a:lnTo>
                  <a:lnTo>
                    <a:pt x="15" y="98"/>
                  </a:lnTo>
                  <a:lnTo>
                    <a:pt x="3" y="90"/>
                  </a:lnTo>
                  <a:lnTo>
                    <a:pt x="0" y="78"/>
                  </a:lnTo>
                  <a:lnTo>
                    <a:pt x="0" y="65"/>
                  </a:lnTo>
                  <a:lnTo>
                    <a:pt x="0" y="5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8374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  <a:ln w="12700" cap="sq">
            <a:headEnd type="none" w="sm" len="sm"/>
            <a:tailEnd type="none" w="sm" len="sm"/>
          </a:ln>
        </p:spPr>
        <p:txBody>
          <a:bodyPr lIns="91236" tIns="45619" rIns="91236" bIns="45619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8375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  <a:ln w="12700" cap="sq">
            <a:headEnd type="none" w="sm" len="sm"/>
            <a:tailEnd type="none" w="sm" len="sm"/>
          </a:ln>
        </p:spPr>
        <p:txBody>
          <a:bodyPr lIns="91236" tIns="45619" rIns="91236" bIns="45619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Rectangle 24">
            <a:extLst>
              <a:ext uri="{FF2B5EF4-FFF2-40B4-BE49-F238E27FC236}">
                <a16:creationId xmlns:a16="http://schemas.microsoft.com/office/drawing/2014/main" id="{096DA6FD-7920-4528-A703-955539ED1D9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>
            <a:extLst>
              <a:ext uri="{FF2B5EF4-FFF2-40B4-BE49-F238E27FC236}">
                <a16:creationId xmlns:a16="http://schemas.microsoft.com/office/drawing/2014/main" id="{90518D88-4213-4D2D-876A-18512FFB07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" name="Rectangle 26">
            <a:extLst>
              <a:ext uri="{FF2B5EF4-FFF2-40B4-BE49-F238E27FC236}">
                <a16:creationId xmlns:a16="http://schemas.microsoft.com/office/drawing/2014/main" id="{BBC8F3AA-C3F0-42D8-9FCB-A4BBB4C63D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E6E07-4A03-4C3B-9A0F-6E93290046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3425708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70C4C40E-509E-4B96-988B-C5AECA1148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7625A19B-0F08-4858-9E00-0A267DF8A4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4720BDCD-95F9-4A38-9F35-1997B735A5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9DC50-39A1-4BDE-B5AE-967B2EEDD1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398244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5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183" indent="0">
              <a:buNone/>
              <a:defRPr sz="1800"/>
            </a:lvl2pPr>
            <a:lvl3pPr marL="912386" indent="0">
              <a:buNone/>
              <a:defRPr sz="1600"/>
            </a:lvl3pPr>
            <a:lvl4pPr marL="1368590" indent="0">
              <a:buNone/>
              <a:defRPr sz="1400"/>
            </a:lvl4pPr>
            <a:lvl5pPr marL="1824781" indent="0">
              <a:buNone/>
              <a:defRPr sz="1400"/>
            </a:lvl5pPr>
            <a:lvl6pPr marL="2280970" indent="0">
              <a:buNone/>
              <a:defRPr sz="1400"/>
            </a:lvl6pPr>
            <a:lvl7pPr marL="2737175" indent="0">
              <a:buNone/>
              <a:defRPr sz="1400"/>
            </a:lvl7pPr>
            <a:lvl8pPr marL="3193366" indent="0">
              <a:buNone/>
              <a:defRPr sz="1400"/>
            </a:lvl8pPr>
            <a:lvl9pPr marL="364955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776CD1D5-6BEF-46C7-BB65-15B598AFC6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796C276F-6E30-4DCA-A9C5-DE2673ACA7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E72569C8-6F68-4307-93CC-5299C6F644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F3496-08DC-463B-B70B-18CD4C2D7B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4661789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940" y="2116138"/>
            <a:ext cx="4371975" cy="4135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2116138"/>
            <a:ext cx="4371975" cy="4135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950B2978-CF7E-4345-828F-EFC1C75205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54048AEC-831C-47B2-AA4D-4233D30D6E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30FC3D43-6042-4DF6-872F-2FF15705A9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CF02D-A9EF-4B82-AB02-4EBBFE1635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5133308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83" indent="0">
              <a:buNone/>
              <a:defRPr sz="2000" b="1"/>
            </a:lvl2pPr>
            <a:lvl3pPr marL="912386" indent="0">
              <a:buNone/>
              <a:defRPr sz="1800" b="1"/>
            </a:lvl3pPr>
            <a:lvl4pPr marL="1368590" indent="0">
              <a:buNone/>
              <a:defRPr sz="1600" b="1"/>
            </a:lvl4pPr>
            <a:lvl5pPr marL="1824781" indent="0">
              <a:buNone/>
              <a:defRPr sz="1600" b="1"/>
            </a:lvl5pPr>
            <a:lvl6pPr marL="2280970" indent="0">
              <a:buNone/>
              <a:defRPr sz="1600" b="1"/>
            </a:lvl6pPr>
            <a:lvl7pPr marL="2737175" indent="0">
              <a:buNone/>
              <a:defRPr sz="1600" b="1"/>
            </a:lvl7pPr>
            <a:lvl8pPr marL="3193366" indent="0">
              <a:buNone/>
              <a:defRPr sz="1600" b="1"/>
            </a:lvl8pPr>
            <a:lvl9pPr marL="36495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83" indent="0">
              <a:buNone/>
              <a:defRPr sz="2000" b="1"/>
            </a:lvl2pPr>
            <a:lvl3pPr marL="912386" indent="0">
              <a:buNone/>
              <a:defRPr sz="1800" b="1"/>
            </a:lvl3pPr>
            <a:lvl4pPr marL="1368590" indent="0">
              <a:buNone/>
              <a:defRPr sz="1600" b="1"/>
            </a:lvl4pPr>
            <a:lvl5pPr marL="1824781" indent="0">
              <a:buNone/>
              <a:defRPr sz="1600" b="1"/>
            </a:lvl5pPr>
            <a:lvl6pPr marL="2280970" indent="0">
              <a:buNone/>
              <a:defRPr sz="1600" b="1"/>
            </a:lvl6pPr>
            <a:lvl7pPr marL="2737175" indent="0">
              <a:buNone/>
              <a:defRPr sz="1600" b="1"/>
            </a:lvl7pPr>
            <a:lvl8pPr marL="3193366" indent="0">
              <a:buNone/>
              <a:defRPr sz="1600" b="1"/>
            </a:lvl8pPr>
            <a:lvl9pPr marL="36495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89985DFA-4BF9-4F8F-94FD-DB0E626A0C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5C4AFF21-41FD-444B-B65C-A9C1B22043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E0406AA3-A6E3-49B7-8EEE-135C9F9A54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F23E2-4642-47AB-A05C-8BC5D4582B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6368837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E1027C16-212A-4BE0-95D8-8B26DE6D03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F694DB93-E684-4F3B-BD65-ABF4ACF31A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19942CFD-4571-4C32-A801-C607EC9D69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726F6-6D77-4DAF-AFC9-D9DDF8295F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2576795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4">
            <a:extLst>
              <a:ext uri="{FF2B5EF4-FFF2-40B4-BE49-F238E27FC236}">
                <a16:creationId xmlns:a16="http://schemas.microsoft.com/office/drawing/2014/main" id="{000E6C7A-ADA7-4977-A6DE-17FF11D85A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6F83665D-DB13-4271-9F74-1B94AB2BDF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E3BB12B8-4673-4F32-A232-3DDA0770FC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D4C0E-37D2-4DBC-B719-3D397E2DC6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354128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>
            <a:extLst>
              <a:ext uri="{FF2B5EF4-FFF2-40B4-BE49-F238E27FC236}">
                <a16:creationId xmlns:a16="http://schemas.microsoft.com/office/drawing/2014/main" id="{E04840C9-087E-4827-8067-5A1622D435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5">
            <a:extLst>
              <a:ext uri="{FF2B5EF4-FFF2-40B4-BE49-F238E27FC236}">
                <a16:creationId xmlns:a16="http://schemas.microsoft.com/office/drawing/2014/main" id="{3543C30D-53A9-4329-AED8-C32B552EE0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0A002B1F-45DF-4779-80BC-CA3A767938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45124-1B4C-4B6E-B106-8C0E384635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8556846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183" indent="0">
              <a:buNone/>
              <a:defRPr sz="1200"/>
            </a:lvl2pPr>
            <a:lvl3pPr marL="912386" indent="0">
              <a:buNone/>
              <a:defRPr sz="1000"/>
            </a:lvl3pPr>
            <a:lvl4pPr marL="1368590" indent="0">
              <a:buNone/>
              <a:defRPr sz="900"/>
            </a:lvl4pPr>
            <a:lvl5pPr marL="1824781" indent="0">
              <a:buNone/>
              <a:defRPr sz="900"/>
            </a:lvl5pPr>
            <a:lvl6pPr marL="2280970" indent="0">
              <a:buNone/>
              <a:defRPr sz="900"/>
            </a:lvl6pPr>
            <a:lvl7pPr marL="2737175" indent="0">
              <a:buNone/>
              <a:defRPr sz="900"/>
            </a:lvl7pPr>
            <a:lvl8pPr marL="3193366" indent="0">
              <a:buNone/>
              <a:defRPr sz="900"/>
            </a:lvl8pPr>
            <a:lvl9pPr marL="364955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21DD6414-3B54-40BC-91A6-66B3307ACA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117A43D8-04BE-4089-B3E7-08B545E472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92EFC065-6F35-455C-8BB6-04444AC915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8F1CE-6D95-4683-953D-585F00CAF0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9982600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183" indent="0">
              <a:buNone/>
              <a:defRPr sz="2800"/>
            </a:lvl2pPr>
            <a:lvl3pPr marL="912386" indent="0">
              <a:buNone/>
              <a:defRPr sz="2400"/>
            </a:lvl3pPr>
            <a:lvl4pPr marL="1368590" indent="0">
              <a:buNone/>
              <a:defRPr sz="2000"/>
            </a:lvl4pPr>
            <a:lvl5pPr marL="1824781" indent="0">
              <a:buNone/>
              <a:defRPr sz="2000"/>
            </a:lvl5pPr>
            <a:lvl6pPr marL="2280970" indent="0">
              <a:buNone/>
              <a:defRPr sz="2000"/>
            </a:lvl6pPr>
            <a:lvl7pPr marL="2737175" indent="0">
              <a:buNone/>
              <a:defRPr sz="2000"/>
            </a:lvl7pPr>
            <a:lvl8pPr marL="3193366" indent="0">
              <a:buNone/>
              <a:defRPr sz="2000"/>
            </a:lvl8pPr>
            <a:lvl9pPr marL="364955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183" indent="0">
              <a:buNone/>
              <a:defRPr sz="1200"/>
            </a:lvl2pPr>
            <a:lvl3pPr marL="912386" indent="0">
              <a:buNone/>
              <a:defRPr sz="1000"/>
            </a:lvl3pPr>
            <a:lvl4pPr marL="1368590" indent="0">
              <a:buNone/>
              <a:defRPr sz="900"/>
            </a:lvl4pPr>
            <a:lvl5pPr marL="1824781" indent="0">
              <a:buNone/>
              <a:defRPr sz="900"/>
            </a:lvl5pPr>
            <a:lvl6pPr marL="2280970" indent="0">
              <a:buNone/>
              <a:defRPr sz="900"/>
            </a:lvl6pPr>
            <a:lvl7pPr marL="2737175" indent="0">
              <a:buNone/>
              <a:defRPr sz="900"/>
            </a:lvl7pPr>
            <a:lvl8pPr marL="3193366" indent="0">
              <a:buNone/>
              <a:defRPr sz="900"/>
            </a:lvl8pPr>
            <a:lvl9pPr marL="364955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5808A92C-9462-4876-978A-8BB2F9CAAF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64E898B8-C863-42E0-8FCE-ACCBBEBC79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8E9074FC-DE01-49F9-A96D-F29D468832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8E8E4-19F4-4792-AE8B-C407989FD4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2934933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3CA11303-4D92-463B-9BCC-5441DB1D5F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CF93E502-F312-4D8B-A2CB-606A2CA919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1E8E1E66-894A-4206-88A2-0ABF01908B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7F020-0ACF-47E2-84C4-5F83C72609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774459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7200" y="889043"/>
            <a:ext cx="2224088" cy="5362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939" y="889043"/>
            <a:ext cx="6519862" cy="5362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37F0E7DF-31D1-43C6-BDF0-1EE2315315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C2CBB73F-D4A5-4E9D-BFAC-802748E079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BB635F64-ECC3-4B19-AF4D-661281A1C0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C8493-3726-4C9B-AF97-E2A7DFFE88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0018318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F511EC77-FF4A-4D6F-944A-14FD500DB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BE19B9F0-C1DD-4F55-BB94-CBC6B06DB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20327C8B-A33D-4175-9B65-E86E3BEF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8D4D9-DFCA-4C24-ACF5-9B5681EE9A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2491685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1DC934EF-9E6D-4825-8F6B-2CED10761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57AFC654-8CF7-43BA-9390-2ABDE5A2B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92268A06-9DF9-49D5-95E2-BFC4D706B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D8AD9-A064-4CEC-83A7-05A92B9975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5422246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BCB32148-1E8A-49C4-A776-E2196FB65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B22DD25A-EA78-440D-9F89-72B770994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0A144AFC-3648-46A3-B246-0B3A0465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C1D51-DBAC-45D6-AD08-565F137A15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0109832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7A233CBD-D526-4F39-AD49-BA723A178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1D5F3FA1-2185-4242-9D52-380CB9F0B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F869C787-B4A1-477D-989A-EB0F47FF4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3D70C-5BEF-44D1-BB3D-123CA9D563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845583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4">
            <a:extLst>
              <a:ext uri="{FF2B5EF4-FFF2-40B4-BE49-F238E27FC236}">
                <a16:creationId xmlns:a16="http://schemas.microsoft.com/office/drawing/2014/main" id="{869BD033-5C03-47B5-9C30-EA2DF24F5C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118D14D9-DE86-4C1A-A2AA-462FCB5197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CAF37775-2FB8-4496-BCCE-4B7D2C40DB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C87A0-EC9B-4D3F-A475-CA896D4811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0954100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EF1C02C5-814B-43FA-8A32-195B2C6E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8C96FABA-EF8A-4A29-BE43-12FCD1CE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80D2447D-1AF2-48A7-BE5E-B9FFCFF56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081AE-1913-4831-AB43-4799EA5A1F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091821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2">
            <a:extLst>
              <a:ext uri="{FF2B5EF4-FFF2-40B4-BE49-F238E27FC236}">
                <a16:creationId xmlns:a16="http://schemas.microsoft.com/office/drawing/2014/main" id="{63FD38B4-BB79-4283-AFD6-146AACA8C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931BCE44-59EA-4348-84FD-8411E4B6B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1156CC89-E1CE-4340-88FA-47EDCAA85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68CF4-FDAE-4DF4-AF38-7533D6B8EE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2752768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F3AFD73E-FB61-4B2E-908B-3F62AA6A7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4A692AD1-843E-484D-8F03-433CB7E5C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524272B5-D36F-4D72-B1B4-FBA70CD8B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04826-297B-49EA-8E7A-2D1B0604E0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6659114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9DEC3685-303C-4D8F-A04E-0FD254861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929CCCBD-D3AD-4720-879D-0243AA46E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2CD777A8-051C-4110-BEBB-2DF5AFA3C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F98DD-27D3-45E6-89BC-FCE3E9916C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21824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AE2B05F-5D09-4E40-8EB5-30FBFB21745B}"/>
              </a:ext>
            </a:extLst>
          </p:cNvPr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AEEF34B-0386-4B46-B947-F5427210C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55A0582-A73E-4236-87B4-8A723C163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2ACEDE0-3055-40CD-BEBB-D12BB243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5CADB-0FD5-4F87-B7E6-D3FADAF48E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238701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0E629B66-6599-4865-BE8C-78AC17363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2CBD4F70-5787-4A26-BA93-03F184221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0919F677-B581-4EBA-BFFC-8920DE8D6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B8240-1A21-4A39-81C0-DF72D41579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8617888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91E90125-D09F-4C19-97B2-B6E0EDEC3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0F8688E9-308D-402D-A326-7912A7728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3AFBF4E6-9B26-4694-BC2A-9C4CCB81E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9AE12-986E-423C-AFBD-997F7C3FE9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929011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>
            <a:extLst>
              <a:ext uri="{FF2B5EF4-FFF2-40B4-BE49-F238E27FC236}">
                <a16:creationId xmlns:a16="http://schemas.microsoft.com/office/drawing/2014/main" id="{11AC52B2-6E29-4245-9539-56B51DF308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5">
            <a:extLst>
              <a:ext uri="{FF2B5EF4-FFF2-40B4-BE49-F238E27FC236}">
                <a16:creationId xmlns:a16="http://schemas.microsoft.com/office/drawing/2014/main" id="{1E681C5D-AA10-4473-A16E-8341B7ED43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234FEA39-5BC6-427F-BB7F-8D398066E0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CD4DF-8201-467B-BB5A-4CBC1B0881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201848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E86FDB3A-021B-46E9-BBAC-5F42E74306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23BD1A6B-A3A6-4A8D-A076-D6CFA603E7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6C0E7CAF-0E1A-468E-B6DA-786CB9BE81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8231E-F96D-4BDD-9C10-53D39020CE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37361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B5760CBA-E659-4384-9290-A552A8F48C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91F401D5-EE52-42FE-AE9E-52C43D4D9B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E8FA7A75-749D-4A04-945C-E8BBF16772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FFD5A-05C6-4E44-AAE8-FD88FC28DF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894273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12E342A-7DB6-4DA8-B78C-5300885E1D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34938" y="889000"/>
            <a:ext cx="8885237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77BDBED-0B94-4A8E-945F-DF24F8C9D1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34938" y="2116138"/>
            <a:ext cx="8896350" cy="413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27352" name="Rectangle 24">
            <a:extLst>
              <a:ext uri="{FF2B5EF4-FFF2-40B4-BE49-F238E27FC236}">
                <a16:creationId xmlns:a16="http://schemas.microsoft.com/office/drawing/2014/main" id="{4273821B-6C13-44F8-BE93-43FD539CD3E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7353" name="Rectangle 25">
            <a:extLst>
              <a:ext uri="{FF2B5EF4-FFF2-40B4-BE49-F238E27FC236}">
                <a16:creationId xmlns:a16="http://schemas.microsoft.com/office/drawing/2014/main" id="{D8D08F21-E194-45A5-9B1D-8AE54FE8EC9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7354" name="Rectangle 26">
            <a:extLst>
              <a:ext uri="{FF2B5EF4-FFF2-40B4-BE49-F238E27FC236}">
                <a16:creationId xmlns:a16="http://schemas.microsoft.com/office/drawing/2014/main" id="{7E4D7074-65F0-47A1-B918-85BE13AFDAD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D160FBB-A198-41A5-ABDE-EB1202E997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6744" r:id="rId1"/>
    <p:sldLayoutId id="2147496723" r:id="rId2"/>
    <p:sldLayoutId id="2147496724" r:id="rId3"/>
    <p:sldLayoutId id="2147496725" r:id="rId4"/>
    <p:sldLayoutId id="2147496726" r:id="rId5"/>
    <p:sldLayoutId id="2147496727" r:id="rId6"/>
    <p:sldLayoutId id="2147496728" r:id="rId7"/>
    <p:sldLayoutId id="2147496729" r:id="rId8"/>
    <p:sldLayoutId id="2147496730" r:id="rId9"/>
    <p:sldLayoutId id="2147496731" r:id="rId10"/>
    <p:sldLayoutId id="2147496732" r:id="rId11"/>
  </p:sldLayoutIdLst>
  <p:transition spd="slow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anose="05000000000000000000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anose="05000000000000000000" pitchFamily="2" charset="2"/>
        <a:buChar char="v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anose="05000000000000000000" pitchFamily="2" charset="2"/>
        <a:buChar char="v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anose="05000000000000000000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anose="05000000000000000000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7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7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7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7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9AA4F8F1-AD52-4891-ABA4-F6FDE9EF3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51" name="Rectangle 11">
            <a:extLst>
              <a:ext uri="{FF2B5EF4-FFF2-40B4-BE49-F238E27FC236}">
                <a16:creationId xmlns:a16="http://schemas.microsoft.com/office/drawing/2014/main" id="{13A66110-05E6-4ED7-A76D-607F80074F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" name="Rectangle 22">
            <a:extLst>
              <a:ext uri="{FF2B5EF4-FFF2-40B4-BE49-F238E27FC236}">
                <a16:creationId xmlns:a16="http://schemas.microsoft.com/office/drawing/2014/main" id="{2DFCC85E-1B70-4741-8E52-1C1F470022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l" eaLnBrk="1" hangingPunct="1"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397AC16E-25DC-46FE-A3F6-DA8DA11953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eaLnBrk="1" hangingPunct="1"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AD18858B-6FC5-41DB-A154-DAFBE885E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795339"/>
                </a:solidFill>
                <a:latin typeface="Candara" panose="020E0502030303020204" pitchFamily="34" charset="0"/>
              </a:defRPr>
            </a:lvl1pPr>
          </a:lstStyle>
          <a:p>
            <a:pPr>
              <a:defRPr/>
            </a:pPr>
            <a:fld id="{1A93ADB4-5E1B-41D7-88FF-FECF621DD7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745" r:id="rId1"/>
    <p:sldLayoutId id="2147496746" r:id="rId2"/>
    <p:sldLayoutId id="2147496747" r:id="rId3"/>
    <p:sldLayoutId id="2147496748" r:id="rId4"/>
    <p:sldLayoutId id="2147496749" r:id="rId5"/>
    <p:sldLayoutId id="2147496750" r:id="rId6"/>
    <p:sldLayoutId id="2147496751" r:id="rId7"/>
    <p:sldLayoutId id="2147496752" r:id="rId8"/>
    <p:sldLayoutId id="2147496753" r:id="rId9"/>
    <p:sldLayoutId id="2147496754" r:id="rId10"/>
    <p:sldLayoutId id="2147496755" r:id="rId11"/>
  </p:sldLayoutIdLst>
  <p:transition spd="slow">
    <p:push dir="u"/>
  </p:transition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charset="0"/>
          <a:ea typeface="Candara" charset="0"/>
          <a:cs typeface="Candar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charset="0"/>
          <a:ea typeface="Candara" charset="0"/>
          <a:cs typeface="Candar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charset="0"/>
          <a:ea typeface="Candara" charset="0"/>
          <a:cs typeface="Candar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charset="0"/>
          <a:ea typeface="Candara" charset="0"/>
          <a:cs typeface="Candar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charset="0"/>
          <a:ea typeface="Candara" charset="0"/>
          <a:cs typeface="Candar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charset="0"/>
          <a:ea typeface="Candara" charset="0"/>
          <a:cs typeface="Candar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charset="0"/>
          <a:ea typeface="Candara" charset="0"/>
          <a:cs typeface="Candar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charset="0"/>
          <a:ea typeface="Candara" charset="0"/>
          <a:cs typeface="Candara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6159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anose="05020102010507070707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anose="05020102010507070707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16155928-A827-481D-8D78-8AD31B95FC3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CC07D47D-0B77-422F-9057-6F959F86B6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8F8C9-1EAF-497F-9387-7CCE721BB4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23CC808E-3129-40EF-BEA3-2D6829A3F204}" type="datetimeFigureOut">
              <a:rPr lang="en-US"/>
              <a:pPr>
                <a:defRPr/>
              </a:pPr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F8656-3088-46D2-9525-47AB0EF654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0D008-122D-4ED3-A8C1-C0C4596853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80FF867-38B8-4C16-9983-88EEAF9050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767" r:id="rId1"/>
    <p:sldLayoutId id="2147496768" r:id="rId2"/>
    <p:sldLayoutId id="2147496769" r:id="rId3"/>
    <p:sldLayoutId id="2147496770" r:id="rId4"/>
    <p:sldLayoutId id="2147496771" r:id="rId5"/>
    <p:sldLayoutId id="2147496772" r:id="rId6"/>
    <p:sldLayoutId id="2147496773" r:id="rId7"/>
    <p:sldLayoutId id="2147496774" r:id="rId8"/>
    <p:sldLayoutId id="2147496775" r:id="rId9"/>
    <p:sldLayoutId id="2147496776" r:id="rId10"/>
    <p:sldLayoutId id="214749677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885952E5-6787-44A7-9122-E1CCF17B5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lIns="91236" tIns="45619" rIns="91236" bIns="45619"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47" name="Rectangle 11">
            <a:extLst>
              <a:ext uri="{FF2B5EF4-FFF2-40B4-BE49-F238E27FC236}">
                <a16:creationId xmlns:a16="http://schemas.microsoft.com/office/drawing/2014/main" id="{CD681344-5B4D-4D40-AC79-48A119064F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619" tIns="45619" rIns="45619" bIns="456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" name="Rectangle 22">
            <a:extLst>
              <a:ext uri="{FF2B5EF4-FFF2-40B4-BE49-F238E27FC236}">
                <a16:creationId xmlns:a16="http://schemas.microsoft.com/office/drawing/2014/main" id="{5E607D7B-9049-41B9-9AA7-E70EC7BA2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lIns="91236" tIns="45619" rIns="91236" bIns="45619" anchor="b" anchorCtr="0"/>
          <a:lstStyle>
            <a:lvl1pPr algn="l" eaLnBrk="1" hangingPunct="1"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0A41C068-DACC-4755-861E-AC45C908A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lIns="91236" tIns="45619" rIns="91236" bIns="45619" anchor="b" anchorCtr="0"/>
          <a:lstStyle>
            <a:lvl1pPr algn="ctr" eaLnBrk="1" hangingPunct="1"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5AD0D2D4-DFE9-4137-9F97-CBED72EA1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236" tIns="45619" rIns="91236" bIns="4561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795339"/>
                </a:solidFill>
                <a:latin typeface="Candara" panose="020E0502030303020204" pitchFamily="34" charset="0"/>
              </a:defRPr>
            </a:lvl1pPr>
          </a:lstStyle>
          <a:p>
            <a:pPr>
              <a:defRPr/>
            </a:pPr>
            <a:fld id="{7A214613-99E9-48CF-AC3B-9643ABDD54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791" r:id="rId1"/>
    <p:sldLayoutId id="2147496792" r:id="rId2"/>
    <p:sldLayoutId id="2147496793" r:id="rId3"/>
    <p:sldLayoutId id="2147496794" r:id="rId4"/>
    <p:sldLayoutId id="2147496795" r:id="rId5"/>
    <p:sldLayoutId id="2147496796" r:id="rId6"/>
    <p:sldLayoutId id="2147496797" r:id="rId7"/>
    <p:sldLayoutId id="2147496798" r:id="rId8"/>
    <p:sldLayoutId id="2147496799" r:id="rId9"/>
    <p:sldLayoutId id="2147496800" r:id="rId10"/>
    <p:sldLayoutId id="2147496801" r:id="rId11"/>
  </p:sldLayoutIdLst>
  <p:transition spd="slow"/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charset="0"/>
          <a:ea typeface="Candara" charset="0"/>
          <a:cs typeface="Candar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charset="0"/>
          <a:ea typeface="Candara" charset="0"/>
          <a:cs typeface="Candar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charset="0"/>
          <a:ea typeface="Candara" charset="0"/>
          <a:cs typeface="Candar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charset="0"/>
          <a:ea typeface="Candara" charset="0"/>
          <a:cs typeface="Candara" charset="0"/>
        </a:defRPr>
      </a:lvl5pPr>
      <a:lvl6pPr marL="456183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charset="0"/>
          <a:ea typeface="Candara" charset="0"/>
          <a:cs typeface="Candara" charset="0"/>
        </a:defRPr>
      </a:lvl6pPr>
      <a:lvl7pPr marL="912386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charset="0"/>
          <a:ea typeface="Candara" charset="0"/>
          <a:cs typeface="Candara" charset="0"/>
        </a:defRPr>
      </a:lvl7pPr>
      <a:lvl8pPr marL="136859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charset="0"/>
          <a:ea typeface="Candara" charset="0"/>
          <a:cs typeface="Candara" charset="0"/>
        </a:defRPr>
      </a:lvl8pPr>
      <a:lvl9pPr marL="1824781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charset="0"/>
          <a:ea typeface="Candara" charset="0"/>
          <a:cs typeface="Candara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30200" indent="-6032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44513" indent="-215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anose="05020102010507070707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00100" indent="-215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55688" indent="-215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anose="05020102010507070707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4pPr>
      <a:lvl5pPr marL="1303338" indent="-215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5pPr>
      <a:lvl6pPr marL="1569307" indent="-228091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5657" indent="-228091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2002" indent="-228091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08346" indent="-228091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6183" eaLnBrk="1" hangingPunct="1"/>
      <a:lvl3pPr marL="912386" eaLnBrk="1" hangingPunct="1"/>
      <a:lvl4pPr marL="1368590" eaLnBrk="1" hangingPunct="1"/>
      <a:lvl5pPr marL="1824781" eaLnBrk="1" hangingPunct="1"/>
      <a:lvl6pPr marL="2280970" eaLnBrk="1" hangingPunct="1"/>
      <a:lvl7pPr marL="2737175" eaLnBrk="1" hangingPunct="1"/>
      <a:lvl8pPr marL="3193366" eaLnBrk="1" hangingPunct="1"/>
      <a:lvl9pPr marL="3649559" eaLnBrk="1" hangingPunct="1"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90BB912-5F3B-4537-8DC4-65DE2CE23D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34938" y="889000"/>
            <a:ext cx="8885237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871" tIns="45936" rIns="91871" bIns="459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4D069ACC-8FDA-4775-97EA-D775430BF7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34938" y="2116138"/>
            <a:ext cx="8896350" cy="413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871" tIns="45936" rIns="91871" bIns="459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27352" name="Rectangle 24">
            <a:extLst>
              <a:ext uri="{FF2B5EF4-FFF2-40B4-BE49-F238E27FC236}">
                <a16:creationId xmlns:a16="http://schemas.microsoft.com/office/drawing/2014/main" id="{6A6D7B5F-0C4C-4FE9-AACF-3858487369A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236" tIns="45619" rIns="91236" bIns="45619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CC"/>
                </a:solidFill>
                <a:cs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7353" name="Rectangle 25">
            <a:extLst>
              <a:ext uri="{FF2B5EF4-FFF2-40B4-BE49-F238E27FC236}">
                <a16:creationId xmlns:a16="http://schemas.microsoft.com/office/drawing/2014/main" id="{8AE314C1-E5C4-4DE2-B9CE-B6FC699325B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236" tIns="45619" rIns="91236" bIns="4561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  <a:cs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7354" name="Rectangle 26">
            <a:extLst>
              <a:ext uri="{FF2B5EF4-FFF2-40B4-BE49-F238E27FC236}">
                <a16:creationId xmlns:a16="http://schemas.microsoft.com/office/drawing/2014/main" id="{D6AAD733-1300-45D5-9490-1E72B4B8E91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236" tIns="45619" rIns="91236" bIns="4561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0300CC57-9DFE-4095-B366-346A262752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6802" r:id="rId1"/>
    <p:sldLayoutId id="2147496803" r:id="rId2"/>
    <p:sldLayoutId id="2147496804" r:id="rId3"/>
    <p:sldLayoutId id="2147496805" r:id="rId4"/>
    <p:sldLayoutId id="2147496806" r:id="rId5"/>
    <p:sldLayoutId id="2147496807" r:id="rId6"/>
    <p:sldLayoutId id="2147496808" r:id="rId7"/>
    <p:sldLayoutId id="2147496809" r:id="rId8"/>
    <p:sldLayoutId id="2147496810" r:id="rId9"/>
    <p:sldLayoutId id="2147496811" r:id="rId10"/>
    <p:sldLayoutId id="2147496812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618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238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685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478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30200" indent="-3302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anose="05000000000000000000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anose="05000000000000000000" pitchFamily="2" charset="2"/>
        <a:buChar char="v"/>
        <a:defRPr sz="2800">
          <a:solidFill>
            <a:schemeClr val="tx1"/>
          </a:solidFill>
          <a:latin typeface="+mn-lt"/>
          <a:cs typeface="+mn-cs"/>
        </a:defRPr>
      </a:lvl2pPr>
      <a:lvl3pPr marL="1130300" indent="-2159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anose="05000000000000000000" pitchFamily="2" charset="2"/>
        <a:buChar char="v"/>
        <a:defRPr sz="2400">
          <a:solidFill>
            <a:schemeClr val="tx1"/>
          </a:solidFill>
          <a:latin typeface="+mn-lt"/>
          <a:cs typeface="+mn-cs"/>
        </a:defRPr>
      </a:lvl3pPr>
      <a:lvl4pPr marL="1587500" indent="-2159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anose="05000000000000000000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4pPr>
      <a:lvl5pPr marL="2044700" indent="-2159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anose="05000000000000000000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5pPr>
      <a:lvl6pPr marL="2509078" indent="-228091" algn="l" rtl="0" fontAlgn="base">
        <a:spcBef>
          <a:spcPct val="20000"/>
        </a:spcBef>
        <a:spcAft>
          <a:spcPct val="0"/>
        </a:spcAft>
        <a:buSzPct val="7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6pPr>
      <a:lvl7pPr marL="2965266" indent="-228091" algn="l" rtl="0" fontAlgn="base">
        <a:spcBef>
          <a:spcPct val="20000"/>
        </a:spcBef>
        <a:spcAft>
          <a:spcPct val="0"/>
        </a:spcAft>
        <a:buSzPct val="7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7pPr>
      <a:lvl8pPr marL="3421467" indent="-228091" algn="l" rtl="0" fontAlgn="base">
        <a:spcBef>
          <a:spcPct val="20000"/>
        </a:spcBef>
        <a:spcAft>
          <a:spcPct val="0"/>
        </a:spcAft>
        <a:buSzPct val="7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8pPr>
      <a:lvl9pPr marL="3877646" indent="-228091" algn="l" rtl="0" fontAlgn="base">
        <a:spcBef>
          <a:spcPct val="20000"/>
        </a:spcBef>
        <a:spcAft>
          <a:spcPct val="0"/>
        </a:spcAft>
        <a:buSzPct val="75000"/>
        <a:buFont typeface="Wingdings" pitchFamily="2" charset="2"/>
        <a:buChar char="v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2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83" algn="l" defTabSz="912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86" algn="l" defTabSz="912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590" algn="l" defTabSz="912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781" algn="l" defTabSz="912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970" algn="l" defTabSz="912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175" algn="l" defTabSz="912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366" algn="l" defTabSz="912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559" algn="l" defTabSz="912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562A5587-6202-40AB-845B-761A8B083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195" name="Rectangle 11">
            <a:extLst>
              <a:ext uri="{FF2B5EF4-FFF2-40B4-BE49-F238E27FC236}">
                <a16:creationId xmlns:a16="http://schemas.microsoft.com/office/drawing/2014/main" id="{0E255F72-0D31-440D-8C4C-7641AEBEF0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" name="Rectangle 22">
            <a:extLst>
              <a:ext uri="{FF2B5EF4-FFF2-40B4-BE49-F238E27FC236}">
                <a16:creationId xmlns:a16="http://schemas.microsoft.com/office/drawing/2014/main" id="{72126E61-855F-4BFB-BD05-E35F2D13DA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l"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A2B442F7-3EB0-4271-8827-0B52B8032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5708362D-639E-43BC-9EBC-BB70E3F65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95339"/>
                </a:solidFill>
                <a:latin typeface="Candara" panose="020E0502030303020204" pitchFamily="34" charset="0"/>
              </a:defRPr>
            </a:lvl1pPr>
          </a:lstStyle>
          <a:p>
            <a:pPr>
              <a:defRPr/>
            </a:pPr>
            <a:fld id="{F6D4D077-7AB4-4FEF-B942-7304C0041C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6813" r:id="rId1"/>
    <p:sldLayoutId id="2147496814" r:id="rId2"/>
    <p:sldLayoutId id="2147496815" r:id="rId3"/>
    <p:sldLayoutId id="2147496816" r:id="rId4"/>
    <p:sldLayoutId id="2147496817" r:id="rId5"/>
    <p:sldLayoutId id="2147496818" r:id="rId6"/>
    <p:sldLayoutId id="2147496819" r:id="rId7"/>
    <p:sldLayoutId id="2147496820" r:id="rId8"/>
    <p:sldLayoutId id="2147496821" r:id="rId9"/>
    <p:sldLayoutId id="2147496822" r:id="rId10"/>
    <p:sldLayoutId id="2147496823" r:id="rId11"/>
  </p:sldLayoutIdLst>
  <p:transition spd="slow">
    <p:push dir="u"/>
  </p:transition>
  <p:hf sldNum="0"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charset="0"/>
          <a:ea typeface="Candara" charset="0"/>
          <a:cs typeface="Candar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charset="0"/>
          <a:ea typeface="Candara" charset="0"/>
          <a:cs typeface="Candar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charset="0"/>
          <a:ea typeface="Candara" charset="0"/>
          <a:cs typeface="Candar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charset="0"/>
          <a:ea typeface="Candara" charset="0"/>
          <a:cs typeface="Candar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charset="0"/>
          <a:ea typeface="Candara" charset="0"/>
          <a:cs typeface="Candar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charset="0"/>
          <a:ea typeface="Candara" charset="0"/>
          <a:cs typeface="Candar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charset="0"/>
          <a:ea typeface="Candara" charset="0"/>
          <a:cs typeface="Candar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charset="0"/>
          <a:ea typeface="Candara" charset="0"/>
          <a:cs typeface="Candara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6159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anose="05020102010507070707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anose="05020102010507070707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4.mp4"/><Relationship Id="rId7" Type="http://schemas.openxmlformats.org/officeDocument/2006/relationships/image" Target="../media/image1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35.xml"/><Relationship Id="rId4" Type="http://schemas.openxmlformats.org/officeDocument/2006/relationships/video" Target="../media/media4.mp4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6.mp4"/><Relationship Id="rId7" Type="http://schemas.openxmlformats.org/officeDocument/2006/relationships/image" Target="../media/image1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35.xml"/><Relationship Id="rId4" Type="http://schemas.openxmlformats.org/officeDocument/2006/relationships/video" Target="../media/media6.mp4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8.mp4"/><Relationship Id="rId7" Type="http://schemas.openxmlformats.org/officeDocument/2006/relationships/image" Target="../media/image17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35.xml"/><Relationship Id="rId4" Type="http://schemas.openxmlformats.org/officeDocument/2006/relationships/video" Target="../media/media8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A5096859-32B7-4E42-8B0B-A7A704D99C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96913"/>
            <a:ext cx="9144000" cy="2427287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HYPERS Simulations of </a:t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Solar Wind Interactions with </a:t>
            </a:r>
            <a:b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Earth’s 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Magnetosphere</a:t>
            </a:r>
            <a:b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sz="1800" b="1" dirty="0">
              <a:solidFill>
                <a:srgbClr val="FFFF00"/>
              </a:solidFill>
            </a:endParaRPr>
          </a:p>
        </p:txBody>
      </p:sp>
      <p:sp>
        <p:nvSpPr>
          <p:cNvPr id="103435" name="Rectangle 11">
            <a:extLst>
              <a:ext uri="{FF2B5EF4-FFF2-40B4-BE49-F238E27FC236}">
                <a16:creationId xmlns:a16="http://schemas.microsoft.com/office/drawing/2014/main" id="{71B89948-53E8-4F22-8EE1-2CC05D93D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5983288"/>
            <a:ext cx="8959850" cy="6461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                                      </a:t>
            </a:r>
          </a:p>
          <a:p>
            <a:pPr algn="ctr" eaLnBrk="1" hangingPunct="1">
              <a:defRPr/>
            </a:pPr>
            <a:r>
              <a: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CCMC Workshop, College Park, Maryland, June 6-9, 2022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6A308D-D1AD-4AC4-95AE-F198EE3FA756}"/>
              </a:ext>
            </a:extLst>
          </p:cNvPr>
          <p:cNvSpPr txBox="1"/>
          <p:nvPr/>
        </p:nvSpPr>
        <p:spPr>
          <a:xfrm>
            <a:off x="0" y="2209800"/>
            <a:ext cx="9144000" cy="3773488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endParaRPr lang="en-US" b="1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 eaLnBrk="1" hangingPunct="1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Yuri Omelchenko</a:t>
            </a:r>
            <a:r>
              <a:rPr lang="en-US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1-3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</a:p>
          <a:p>
            <a:pPr algn="ctr" eaLnBrk="1" hangingPunct="1">
              <a:defRPr/>
            </a:pPr>
            <a:endParaRPr lang="en-US" sz="1600" b="1" i="1" baseline="3000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 eaLnBrk="1" hangingPunct="1">
              <a:defRPr/>
            </a:pPr>
            <a:r>
              <a:rPr lang="en-US" sz="1600" b="1" i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</a:t>
            </a:r>
            <a:r>
              <a:rPr lang="en-US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Space Science Institute, Boulder, CO</a:t>
            </a:r>
            <a:endParaRPr lang="en-US" sz="1600" b="1" i="1" baseline="3000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 eaLnBrk="1" hangingPunct="1">
              <a:defRPr/>
            </a:pPr>
            <a:r>
              <a:rPr lang="en-US" sz="1600" b="1" i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</a:t>
            </a:r>
            <a:r>
              <a:rPr lang="en-US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Trinum Research, Inc., San Diego, CA </a:t>
            </a:r>
          </a:p>
          <a:p>
            <a:pPr algn="ctr" eaLnBrk="1" hangingPunct="1">
              <a:defRPr/>
            </a:pPr>
            <a:r>
              <a:rPr lang="en-US" sz="1600" b="1" i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3</a:t>
            </a:r>
            <a:r>
              <a:rPr lang="en-US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Palomar College, San Marcos, CA</a:t>
            </a:r>
          </a:p>
          <a:p>
            <a:pPr algn="ctr" eaLnBrk="1" hangingPunct="1">
              <a:defRPr/>
            </a:pP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 eaLnBrk="1" hangingPunct="1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L.-J. Chen</a:t>
            </a:r>
            <a:r>
              <a:rPr lang="en-US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4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and J. Ng</a:t>
            </a:r>
            <a:r>
              <a:rPr lang="en-US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4,5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 eaLnBrk="1" hangingPunct="1">
              <a:defRPr/>
            </a:pPr>
            <a:r>
              <a:rPr lang="en-US" sz="1600" b="1" i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4</a:t>
            </a:r>
            <a:r>
              <a:rPr lang="en-US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NASA GSFC </a:t>
            </a:r>
          </a:p>
          <a:p>
            <a:pPr algn="ctr" eaLnBrk="1" hangingPunct="1">
              <a:defRPr/>
            </a:pPr>
            <a:r>
              <a:rPr lang="en-US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1600" b="1" i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5</a:t>
            </a:r>
            <a:r>
              <a:rPr lang="en-US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University of Maryland</a:t>
            </a:r>
          </a:p>
          <a:p>
            <a:pPr algn="ctr" eaLnBrk="1" hangingPunct="1">
              <a:defRPr/>
            </a:pP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 eaLnBrk="1" hangingPunct="1">
              <a:defRPr/>
            </a:pPr>
            <a:r>
              <a:rPr lang="en-US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Thanks to M. Kuznetsova, M. El </a:t>
            </a:r>
            <a:r>
              <a:rPr lang="en-US" sz="1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Alaoui</a:t>
            </a:r>
            <a:r>
              <a:rPr lang="en-US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L. </a:t>
            </a:r>
            <a:r>
              <a:rPr lang="en-US" sz="1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Rastaetter</a:t>
            </a:r>
            <a:r>
              <a:rPr lang="en-US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M. </a:t>
            </a:r>
            <a:r>
              <a:rPr lang="en-US" sz="16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Petrenko</a:t>
            </a:r>
            <a:r>
              <a:rPr lang="en-US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(CCMC Team) </a:t>
            </a:r>
          </a:p>
          <a:p>
            <a:pPr algn="ctr" eaLnBrk="1" hangingPunct="1">
              <a:defRPr/>
            </a:pPr>
            <a:endParaRPr lang="en-US" sz="180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F70DFD-C41D-42E2-804E-22D484C5936F}"/>
              </a:ext>
            </a:extLst>
          </p:cNvPr>
          <p:cNvSpPr txBox="1"/>
          <p:nvPr/>
        </p:nvSpPr>
        <p:spPr>
          <a:xfrm flipH="1">
            <a:off x="990600" y="381000"/>
            <a:ext cx="716279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black"/>
                </a:solidFill>
              </a:rPr>
              <a:t>Space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Physics (2019-2022)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charset="0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967573-65E1-41B8-A502-018E56F55400}"/>
              </a:ext>
            </a:extLst>
          </p:cNvPr>
          <p:cNvSpPr txBox="1"/>
          <p:nvPr/>
        </p:nvSpPr>
        <p:spPr>
          <a:xfrm>
            <a:off x="762000" y="2248793"/>
            <a:ext cx="7696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4000" b="1" dirty="0">
                <a:solidFill>
                  <a:prstClr val="black"/>
                </a:solidFill>
              </a:rPr>
              <a:t>Moon’s wake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4000" b="1" dirty="0">
                <a:solidFill>
                  <a:prstClr val="black"/>
                </a:solidFill>
              </a:rPr>
              <a:t>Earth’s foreshock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4000" b="1" dirty="0"/>
              <a:t>HSJs &amp; dayside reconnection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4000" b="1" dirty="0">
                <a:solidFill>
                  <a:srgbClr val="FF0000"/>
                </a:solidFill>
              </a:rPr>
              <a:t>O</a:t>
            </a:r>
            <a:r>
              <a:rPr lang="en-US" sz="4000" b="1" baseline="30000" dirty="0">
                <a:solidFill>
                  <a:srgbClr val="FF0000"/>
                </a:solidFill>
              </a:rPr>
              <a:t>+</a:t>
            </a:r>
            <a:r>
              <a:rPr lang="en-US" sz="4000" b="1" dirty="0">
                <a:solidFill>
                  <a:srgbClr val="FF0000"/>
                </a:solidFill>
              </a:rPr>
              <a:t> outflows &amp; tail reconnection</a:t>
            </a:r>
          </a:p>
        </p:txBody>
      </p:sp>
    </p:spTree>
    <p:extLst>
      <p:ext uri="{BB962C8B-B14F-4D97-AF65-F5344CB8AC3E}">
        <p14:creationId xmlns:p14="http://schemas.microsoft.com/office/powerpoint/2010/main" val="1731934757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8A10AFA3-EB6D-44A8-8D98-4D89FE9FA3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76200" y="0"/>
            <a:ext cx="9144000" cy="762000"/>
          </a:xfrm>
          <a:blipFill>
            <a:blip r:embed="rId3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>
                <a:solidFill>
                  <a:srgbClr val="663300"/>
                </a:solidFill>
                <a:latin typeface="Comic Sans MS" panose="030F0702030302020204" pitchFamily="66" charset="0"/>
              </a:rPr>
              <a:t>High-Speed Jets (HSJs)</a:t>
            </a:r>
          </a:p>
        </p:txBody>
      </p:sp>
      <p:sp>
        <p:nvSpPr>
          <p:cNvPr id="121859" name="Slide Number Placeholder 3">
            <a:extLst>
              <a:ext uri="{FF2B5EF4-FFF2-40B4-BE49-F238E27FC236}">
                <a16:creationId xmlns:a16="http://schemas.microsoft.com/office/drawing/2014/main" id="{CCA1D919-4CC0-47A0-9890-AB7F076C8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 rot="16200000">
            <a:off x="7551738" y="1646237"/>
            <a:ext cx="2438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 2" panose="05020102010507070707" pitchFamily="18" charset="2"/>
              <a:buChar char=""/>
              <a:defRPr sz="2200">
                <a:solidFill>
                  <a:schemeClr val="tx1"/>
                </a:solidFill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05536974-4564-48E7-BD3D-A7D03901A215}" type="slidenum">
              <a:rPr lang="en-US" altLang="en-US" sz="1200" smtClean="0">
                <a:solidFill>
                  <a:srgbClr val="F7EE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n-US" altLang="en-US" sz="1200">
              <a:solidFill>
                <a:srgbClr val="F7EE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284" name="Content Placeholder 27">
            <a:extLst>
              <a:ext uri="{FF2B5EF4-FFF2-40B4-BE49-F238E27FC236}">
                <a16:creationId xmlns:a16="http://schemas.microsoft.com/office/drawing/2014/main" id="{897A2C9E-F6CC-41BF-AFF0-E46E77E6C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715000"/>
          </a:xfrm>
        </p:spPr>
        <p:txBody>
          <a:bodyPr/>
          <a:lstStyle/>
          <a:p>
            <a:pPr marL="457200" indent="-457200" eaLnBrk="1" hangingPunct="1">
              <a:spcBef>
                <a:spcPct val="0"/>
              </a:spcBef>
              <a:defRPr/>
            </a:pPr>
            <a:r>
              <a:rPr lang="en-US" altLang="en-US" b="1" dirty="0">
                <a:solidFill>
                  <a:srgbClr val="FF0000"/>
                </a:solidFill>
              </a:rPr>
              <a:t>Q: What are HSJs? </a:t>
            </a:r>
            <a:r>
              <a:rPr lang="en-US" altLang="en-US" b="1" dirty="0">
                <a:solidFill>
                  <a:srgbClr val="000000"/>
                </a:solidFill>
              </a:rPr>
              <a:t>A: HSJs are solar wind dynamic pressure enhancements in the </a:t>
            </a:r>
            <a:r>
              <a:rPr lang="en-US" altLang="en-US" b="1" dirty="0" err="1">
                <a:solidFill>
                  <a:srgbClr val="000000"/>
                </a:solidFill>
              </a:rPr>
              <a:t>magnetosheath</a:t>
            </a:r>
            <a:r>
              <a:rPr lang="en-US" altLang="en-US" b="1" dirty="0">
                <a:solidFill>
                  <a:srgbClr val="000000"/>
                </a:solidFill>
              </a:rPr>
              <a:t>.</a:t>
            </a:r>
          </a:p>
          <a:p>
            <a:pPr marL="457200" indent="-457200" eaLnBrk="1" hangingPunct="1">
              <a:spcBef>
                <a:spcPct val="0"/>
              </a:spcBef>
              <a:defRPr/>
            </a:pPr>
            <a:endParaRPr lang="en-US" alt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spcBef>
                <a:spcPct val="0"/>
              </a:spcBef>
              <a:defRPr/>
            </a:pPr>
            <a:r>
              <a:rPr lang="en-US" altLang="en-US" b="1" dirty="0">
                <a:solidFill>
                  <a:srgbClr val="FF0000"/>
                </a:solidFill>
              </a:rPr>
              <a:t>Q: Why are HSJs important? </a:t>
            </a:r>
            <a:r>
              <a:rPr lang="en-US" altLang="en-US" b="1" dirty="0">
                <a:solidFill>
                  <a:srgbClr val="000000"/>
                </a:solidFill>
              </a:rPr>
              <a:t>A: HSJs impinge on the magnetopause and affect reconnection.</a:t>
            </a:r>
          </a:p>
          <a:p>
            <a:pPr marL="457200" indent="-457200" eaLnBrk="1" hangingPunct="1">
              <a:spcBef>
                <a:spcPct val="0"/>
              </a:spcBef>
              <a:defRPr/>
            </a:pPr>
            <a:endParaRPr lang="en-US" alt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spcBef>
                <a:spcPct val="0"/>
              </a:spcBef>
              <a:defRPr/>
            </a:pPr>
            <a:r>
              <a:rPr lang="en-US" altLang="en-US" b="1" dirty="0">
                <a:solidFill>
                  <a:srgbClr val="FF0000"/>
                </a:solidFill>
              </a:rPr>
              <a:t>Q: When are HSJs observed? </a:t>
            </a:r>
            <a:r>
              <a:rPr lang="en-US" altLang="en-US" b="1" dirty="0">
                <a:solidFill>
                  <a:srgbClr val="000000"/>
                </a:solidFill>
              </a:rPr>
              <a:t>A:  They are more often observed under high-Mach/quasi-radial IMF conditions.</a:t>
            </a:r>
          </a:p>
          <a:p>
            <a:pPr marL="457200" indent="-457200" eaLnBrk="1" hangingPunct="1">
              <a:spcBef>
                <a:spcPct val="0"/>
              </a:spcBef>
              <a:defRPr/>
            </a:pPr>
            <a:endParaRPr lang="en-US" alt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spcBef>
                <a:spcPct val="0"/>
              </a:spcBef>
              <a:defRPr/>
            </a:pPr>
            <a:r>
              <a:rPr lang="en-US" altLang="en-US" b="1" dirty="0">
                <a:solidFill>
                  <a:srgbClr val="FF0000"/>
                </a:solidFill>
              </a:rPr>
              <a:t>Q: What is the jet origin?  </a:t>
            </a:r>
            <a:r>
              <a:rPr lang="en-US" altLang="en-US" b="1" dirty="0">
                <a:solidFill>
                  <a:srgbClr val="000000"/>
                </a:solidFill>
              </a:rPr>
              <a:t>A: In our simulations HSJs arise due to the turbulent action of magnetic field (“</a:t>
            </a:r>
            <a:r>
              <a:rPr lang="en-US" altLang="en-US" b="1" dirty="0" err="1">
                <a:solidFill>
                  <a:srgbClr val="000000"/>
                </a:solidFill>
              </a:rPr>
              <a:t>magnetokinetic</a:t>
            </a:r>
            <a:r>
              <a:rPr lang="en-US" altLang="en-US" b="1" dirty="0">
                <a:solidFill>
                  <a:srgbClr val="000000"/>
                </a:solidFill>
              </a:rPr>
              <a:t>” mechanism)</a:t>
            </a:r>
          </a:p>
          <a:p>
            <a:pPr marL="0" indent="0" eaLnBrk="1" hangingPunct="1">
              <a:spcBef>
                <a:spcPct val="0"/>
              </a:spcBef>
              <a:buFont typeface="Wingdings 2" panose="05020102010507070707" pitchFamily="18" charset="2"/>
              <a:buNone/>
              <a:defRPr/>
            </a:pPr>
            <a:endParaRPr lang="en-US" altLang="en-US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59999F-E5C3-4946-AC4B-8208B92BC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4572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5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A4617F88-6552-4B4D-A1C2-8B93545C9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-30163"/>
            <a:ext cx="4878387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6" name="TextBox 7">
            <a:extLst>
              <a:ext uri="{FF2B5EF4-FFF2-40B4-BE49-F238E27FC236}">
                <a16:creationId xmlns:a16="http://schemas.microsoft.com/office/drawing/2014/main" id="{7D9E1BD0-619C-4DDD-9188-23FC74047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6248400"/>
            <a:ext cx="213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/>
              <a:t>Logical mesh</a:t>
            </a:r>
          </a:p>
        </p:txBody>
      </p:sp>
      <p:sp>
        <p:nvSpPr>
          <p:cNvPr id="125957" name="TextBox 8">
            <a:extLst>
              <a:ext uri="{FF2B5EF4-FFF2-40B4-BE49-F238E27FC236}">
                <a16:creationId xmlns:a16="http://schemas.microsoft.com/office/drawing/2014/main" id="{775A71B1-4F4D-4834-A88E-29BA6C2BF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6248400"/>
            <a:ext cx="2095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/>
              <a:t>Physical mesh</a:t>
            </a:r>
          </a:p>
        </p:txBody>
      </p:sp>
      <p:sp>
        <p:nvSpPr>
          <p:cNvPr id="125958" name="TextBox 9">
            <a:extLst>
              <a:ext uri="{FF2B5EF4-FFF2-40B4-BE49-F238E27FC236}">
                <a16:creationId xmlns:a16="http://schemas.microsoft.com/office/drawing/2014/main" id="{32F39D29-6BD9-44A4-A89B-BD5611C63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3656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b="1" dirty="0"/>
              <a:t>Asynchronous integration</a:t>
            </a:r>
          </a:p>
        </p:txBody>
      </p: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B4C44C0-4500-4037-A219-CCBC3C7C5A30}"/>
              </a:ext>
            </a:extLst>
          </p:cNvPr>
          <p:cNvSpPr txBox="1">
            <a:spLocks noChangeArrowheads="1"/>
          </p:cNvSpPr>
          <p:nvPr/>
        </p:nvSpPr>
        <p:spPr>
          <a:xfrm>
            <a:off x="-3313" y="-29817"/>
            <a:ext cx="9147313" cy="914400"/>
          </a:xfrm>
          <a:prstGeom prst="rect">
            <a:avLst/>
          </a:prstGeom>
          <a:solidFill>
            <a:schemeClr val="bg2"/>
          </a:solidFill>
        </p:spPr>
        <p:txBody>
          <a:bodyPr lIns="91236" tIns="45619" rIns="91236" bIns="45619" anchor="b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>
            <a:defPPr>
              <a:defRPr sz="4400">
                <a:solidFill>
                  <a:schemeClr val="tx2">
                    <a:shade val="85000"/>
                    <a:satMod val="150000"/>
                  </a:schemeClr>
                </a:solidFill>
                <a:latin typeface="+mj-lt"/>
                <a:ea typeface="+mj-ea"/>
                <a:cs typeface="+mj-cs"/>
              </a:defRPr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4800" b="1" kern="1200" dirty="0">
                <a:solidFill>
                  <a:srgbClr val="7F4A25"/>
                </a:solidFill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lt"/>
                <a:cs typeface="+mj-l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5pPr>
            <a:lvl6pPr marL="456183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6pPr>
            <a:lvl7pPr marL="912386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7pPr>
            <a:lvl8pPr marL="136859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8pPr>
            <a:lvl9pPr marL="1824781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dirty="0">
                <a:solidFill>
                  <a:srgbClr val="663300"/>
                </a:solidFill>
                <a:latin typeface="Comic Sans MS" panose="030F0702030302020204" pitchFamily="66" charset="0"/>
              </a:rPr>
              <a:t>Dynamic Pressure &amp; Density</a:t>
            </a:r>
          </a:p>
        </p:txBody>
      </p:sp>
      <p:sp>
        <p:nvSpPr>
          <p:cNvPr id="130053" name="TextBox 6">
            <a:extLst>
              <a:ext uri="{FF2B5EF4-FFF2-40B4-BE49-F238E27FC236}">
                <a16:creationId xmlns:a16="http://schemas.microsoft.com/office/drawing/2014/main" id="{ED4041D0-4AF3-4201-91E0-BD0A6A415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4050" y="1595438"/>
            <a:ext cx="665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b="1"/>
              <a:t>SW</a:t>
            </a:r>
            <a:endParaRPr lang="en-US" altLang="en-US"/>
          </a:p>
        </p:txBody>
      </p:sp>
      <p:sp>
        <p:nvSpPr>
          <p:cNvPr id="130054" name="TextBox 7">
            <a:extLst>
              <a:ext uri="{FF2B5EF4-FFF2-40B4-BE49-F238E27FC236}">
                <a16:creationId xmlns:a16="http://schemas.microsoft.com/office/drawing/2014/main" id="{F00C358A-940B-41ED-8A76-962C84648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9225" y="1600200"/>
            <a:ext cx="714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b="1"/>
              <a:t>NW</a:t>
            </a:r>
            <a:endParaRPr lang="en-US" altLang="en-US"/>
          </a:p>
        </p:txBody>
      </p:sp>
      <p:pic>
        <p:nvPicPr>
          <p:cNvPr id="2" name="SW_jet_rho_fullrange_time" descr="SW_jet_rho_fullrange_time">
            <a:hlinkClick r:id="" action="ppaction://media"/>
            <a:extLst>
              <a:ext uri="{FF2B5EF4-FFF2-40B4-BE49-F238E27FC236}">
                <a16:creationId xmlns:a16="http://schemas.microsoft.com/office/drawing/2014/main" id="{761D81D5-19C6-C694-D33B-771594A4AA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5135" y="2209282"/>
            <a:ext cx="4328807" cy="3279775"/>
          </a:xfrm>
          <a:prstGeom prst="rect">
            <a:avLst/>
          </a:prstGeom>
        </p:spPr>
      </p:pic>
      <p:pic>
        <p:nvPicPr>
          <p:cNvPr id="3" name="NW_jet_rho_fullrange_time" descr="NW_jet_rho_fullrange_time">
            <a:hlinkClick r:id="" action="ppaction://media"/>
            <a:extLst>
              <a:ext uri="{FF2B5EF4-FFF2-40B4-BE49-F238E27FC236}">
                <a16:creationId xmlns:a16="http://schemas.microsoft.com/office/drawing/2014/main" id="{190A86FD-B64C-302E-5A41-B5D639A14CF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0343" y="2209282"/>
            <a:ext cx="4431417" cy="32797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E9C07CF-E92A-463B-B0F5-E0F6B89999DF}"/>
              </a:ext>
            </a:extLst>
          </p:cNvPr>
          <p:cNvSpPr txBox="1">
            <a:spLocks noChangeArrowheads="1"/>
          </p:cNvSpPr>
          <p:nvPr/>
        </p:nvSpPr>
        <p:spPr>
          <a:xfrm>
            <a:off x="-3313" y="0"/>
            <a:ext cx="9147313" cy="914400"/>
          </a:xfrm>
          <a:prstGeom prst="rect">
            <a:avLst/>
          </a:prstGeom>
          <a:solidFill>
            <a:schemeClr val="bg2"/>
          </a:solidFill>
        </p:spPr>
        <p:txBody>
          <a:bodyPr lIns="91236" tIns="45619" rIns="91236" bIns="45619" anchor="b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>
            <a:defPPr>
              <a:defRPr sz="4400">
                <a:solidFill>
                  <a:schemeClr val="tx2">
                    <a:shade val="85000"/>
                    <a:satMod val="150000"/>
                  </a:schemeClr>
                </a:solidFill>
                <a:latin typeface="+mj-lt"/>
                <a:ea typeface="+mj-ea"/>
                <a:cs typeface="+mj-cs"/>
              </a:defRPr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4800" b="1" kern="1200" dirty="0">
                <a:solidFill>
                  <a:srgbClr val="7F4A25"/>
                </a:solidFill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lt"/>
                <a:cs typeface="+mj-l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5pPr>
            <a:lvl6pPr marL="456183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6pPr>
            <a:lvl7pPr marL="912386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7pPr>
            <a:lvl8pPr marL="136859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8pPr>
            <a:lvl9pPr marL="1824781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dirty="0">
                <a:solidFill>
                  <a:srgbClr val="663300"/>
                </a:solidFill>
                <a:latin typeface="Comic Sans MS" panose="030F0702030302020204" pitchFamily="66" charset="0"/>
              </a:rPr>
              <a:t>360-Degree Views </a:t>
            </a:r>
          </a:p>
        </p:txBody>
      </p:sp>
      <p:sp>
        <p:nvSpPr>
          <p:cNvPr id="132100" name="TextBox 4">
            <a:extLst>
              <a:ext uri="{FF2B5EF4-FFF2-40B4-BE49-F238E27FC236}">
                <a16:creationId xmlns:a16="http://schemas.microsoft.com/office/drawing/2014/main" id="{2AD3F114-AE17-4355-B4C8-520B1013D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4050" y="1595438"/>
            <a:ext cx="665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b="1"/>
              <a:t>SW</a:t>
            </a:r>
            <a:endParaRPr lang="en-US" altLang="en-US"/>
          </a:p>
        </p:txBody>
      </p:sp>
      <p:sp>
        <p:nvSpPr>
          <p:cNvPr id="132102" name="TextBox 6">
            <a:extLst>
              <a:ext uri="{FF2B5EF4-FFF2-40B4-BE49-F238E27FC236}">
                <a16:creationId xmlns:a16="http://schemas.microsoft.com/office/drawing/2014/main" id="{F4405175-D40F-4DD8-9BA6-18E39F213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1600200"/>
            <a:ext cx="715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b="1"/>
              <a:t>NW</a:t>
            </a:r>
            <a:endParaRPr lang="en-US" altLang="en-US"/>
          </a:p>
        </p:txBody>
      </p:sp>
      <p:pic>
        <p:nvPicPr>
          <p:cNvPr id="3" name="HYPERS_jets_density_SW" descr="HYPERS_jets_density_SW">
            <a:hlinkClick r:id="" action="ppaction://media"/>
            <a:extLst>
              <a:ext uri="{FF2B5EF4-FFF2-40B4-BE49-F238E27FC236}">
                <a16:creationId xmlns:a16="http://schemas.microsoft.com/office/drawing/2014/main" id="{AD2B9695-F4C0-BE9A-F73C-540358BAB4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313" y="2209800"/>
            <a:ext cx="4530431" cy="3384550"/>
          </a:xfrm>
          <a:prstGeom prst="rect">
            <a:avLst/>
          </a:prstGeom>
        </p:spPr>
      </p:pic>
      <p:pic>
        <p:nvPicPr>
          <p:cNvPr id="9" name="HYPERS_jets_density_NW" descr="HYPERS_jets_density_NW">
            <a:hlinkClick r:id="" action="ppaction://media"/>
            <a:extLst>
              <a:ext uri="{FF2B5EF4-FFF2-40B4-BE49-F238E27FC236}">
                <a16:creationId xmlns:a16="http://schemas.microsoft.com/office/drawing/2014/main" id="{50B610C3-A789-8EC6-0596-D4AC2C3B42A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46877" y="2209800"/>
            <a:ext cx="4517905" cy="337738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7424ED2-68CE-4C3D-986C-20DBE8789FB6}"/>
              </a:ext>
            </a:extLst>
          </p:cNvPr>
          <p:cNvSpPr txBox="1">
            <a:spLocks noChangeArrowheads="1"/>
          </p:cNvSpPr>
          <p:nvPr/>
        </p:nvSpPr>
        <p:spPr>
          <a:xfrm>
            <a:off x="-3313" y="-76200"/>
            <a:ext cx="9147313" cy="914400"/>
          </a:xfrm>
          <a:prstGeom prst="rect">
            <a:avLst/>
          </a:prstGeom>
          <a:solidFill>
            <a:schemeClr val="bg2"/>
          </a:solidFill>
        </p:spPr>
        <p:txBody>
          <a:bodyPr lIns="91236" tIns="45619" rIns="91236" bIns="45619" anchor="b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>
            <a:defPPr>
              <a:defRPr sz="4400">
                <a:solidFill>
                  <a:schemeClr val="tx2">
                    <a:shade val="85000"/>
                    <a:satMod val="150000"/>
                  </a:schemeClr>
                </a:solidFill>
                <a:latin typeface="+mj-lt"/>
                <a:ea typeface="+mj-ea"/>
                <a:cs typeface="+mj-cs"/>
              </a:defRPr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4800" b="1" kern="1200" dirty="0">
                <a:solidFill>
                  <a:srgbClr val="7F4A25"/>
                </a:solidFill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lt"/>
                <a:cs typeface="+mj-l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5pPr>
            <a:lvl6pPr marL="456183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6pPr>
            <a:lvl7pPr marL="912386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7pPr>
            <a:lvl8pPr marL="136859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8pPr>
            <a:lvl9pPr marL="1824781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dirty="0">
                <a:solidFill>
                  <a:srgbClr val="663300"/>
                </a:solidFill>
                <a:latin typeface="Comic Sans MS" panose="030F0702030302020204" pitchFamily="66" charset="0"/>
              </a:rPr>
              <a:t>"</a:t>
            </a:r>
            <a:r>
              <a:rPr dirty="0" err="1">
                <a:solidFill>
                  <a:srgbClr val="663300"/>
                </a:solidFill>
                <a:latin typeface="Comic Sans MS" panose="030F0702030302020204" pitchFamily="66" charset="0"/>
              </a:rPr>
              <a:t>Magnetokinetic</a:t>
            </a:r>
            <a:r>
              <a:rPr dirty="0">
                <a:solidFill>
                  <a:srgbClr val="663300"/>
                </a:solidFill>
                <a:latin typeface="Comic Sans MS" panose="030F0702030302020204" pitchFamily="66" charset="0"/>
              </a:rPr>
              <a:t>" HSJs</a:t>
            </a:r>
          </a:p>
        </p:txBody>
      </p:sp>
      <p:sp>
        <p:nvSpPr>
          <p:cNvPr id="134148" name="TextBox 4">
            <a:extLst>
              <a:ext uri="{FF2B5EF4-FFF2-40B4-BE49-F238E27FC236}">
                <a16:creationId xmlns:a16="http://schemas.microsoft.com/office/drawing/2014/main" id="{261B84B2-DA3B-404A-86AE-00BCC1763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595438"/>
            <a:ext cx="677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b="1"/>
              <a:t>SW</a:t>
            </a:r>
            <a:endParaRPr lang="en-US" altLang="en-US"/>
          </a:p>
        </p:txBody>
      </p:sp>
      <p:sp>
        <p:nvSpPr>
          <p:cNvPr id="134150" name="TextBox 6">
            <a:extLst>
              <a:ext uri="{FF2B5EF4-FFF2-40B4-BE49-F238E27FC236}">
                <a16:creationId xmlns:a16="http://schemas.microsoft.com/office/drawing/2014/main" id="{BE31F4F7-1805-4004-9BD3-B23117A69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1138" y="1595438"/>
            <a:ext cx="754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b="1"/>
              <a:t>NW</a:t>
            </a:r>
            <a:endParaRPr lang="en-US" altLang="en-US"/>
          </a:p>
        </p:txBody>
      </p:sp>
      <p:pic>
        <p:nvPicPr>
          <p:cNvPr id="2" name="HYPERS_jets_lines_SW" descr="HYPERS_jets_lines_SW">
            <a:hlinkClick r:id="" action="ppaction://media"/>
            <a:extLst>
              <a:ext uri="{FF2B5EF4-FFF2-40B4-BE49-F238E27FC236}">
                <a16:creationId xmlns:a16="http://schemas.microsoft.com/office/drawing/2014/main" id="{FF783E4B-8C66-3E6D-BDB9-AC74D09BF7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2282825"/>
            <a:ext cx="4513263" cy="3355975"/>
          </a:xfrm>
          <a:prstGeom prst="rect">
            <a:avLst/>
          </a:prstGeom>
        </p:spPr>
      </p:pic>
      <p:pic>
        <p:nvPicPr>
          <p:cNvPr id="5" name="HYPERS_jets_lines_NW" descr="HYPERS_jets_lines_NW">
            <a:hlinkClick r:id="" action="ppaction://media"/>
            <a:extLst>
              <a:ext uri="{FF2B5EF4-FFF2-40B4-BE49-F238E27FC236}">
                <a16:creationId xmlns:a16="http://schemas.microsoft.com/office/drawing/2014/main" id="{2D1FD7D1-CB63-4E1A-4A90-B32616874A0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30737" y="2282825"/>
            <a:ext cx="4513263" cy="332047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1743837-D749-49BC-A77C-66602F205C58}"/>
              </a:ext>
            </a:extLst>
          </p:cNvPr>
          <p:cNvSpPr txBox="1">
            <a:spLocks noChangeArrowheads="1"/>
          </p:cNvSpPr>
          <p:nvPr/>
        </p:nvSpPr>
        <p:spPr>
          <a:xfrm>
            <a:off x="-3313" y="-31423"/>
            <a:ext cx="9147313" cy="914400"/>
          </a:xfrm>
          <a:prstGeom prst="rect">
            <a:avLst/>
          </a:prstGeom>
          <a:solidFill>
            <a:schemeClr val="bg2"/>
          </a:solidFill>
        </p:spPr>
        <p:txBody>
          <a:bodyPr lIns="91236" tIns="45619" rIns="91236" bIns="45619" anchor="b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>
            <a:defPPr>
              <a:defRPr sz="4400">
                <a:solidFill>
                  <a:schemeClr val="tx2">
                    <a:shade val="85000"/>
                    <a:satMod val="150000"/>
                  </a:schemeClr>
                </a:solidFill>
                <a:latin typeface="+mj-lt"/>
                <a:ea typeface="+mj-ea"/>
                <a:cs typeface="+mj-cs"/>
              </a:defRPr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4800" b="1" kern="1200" dirty="0">
                <a:solidFill>
                  <a:srgbClr val="7F4A25"/>
                </a:solidFill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lt"/>
                <a:cs typeface="+mj-l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5pPr>
            <a:lvl6pPr marL="456183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6pPr>
            <a:lvl7pPr marL="912386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7pPr>
            <a:lvl8pPr marL="136859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8pPr>
            <a:lvl9pPr marL="1824781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dirty="0">
                <a:solidFill>
                  <a:srgbClr val="663300"/>
                </a:solidFill>
                <a:latin typeface="Comic Sans MS" panose="030F0702030302020204" pitchFamily="66" charset="0"/>
              </a:rPr>
              <a:t>Ion Temperature</a:t>
            </a:r>
          </a:p>
        </p:txBody>
      </p:sp>
      <p:pic>
        <p:nvPicPr>
          <p:cNvPr id="2" name="t0_sw_nw" descr="t0_sw_nw">
            <a:hlinkClick r:id="" action="ppaction://media"/>
            <a:extLst>
              <a:ext uri="{FF2B5EF4-FFF2-40B4-BE49-F238E27FC236}">
                <a16:creationId xmlns:a16="http://schemas.microsoft.com/office/drawing/2014/main" id="{3CA1F92B-166A-8687-FBBF-AD917CB57D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066800"/>
            <a:ext cx="9144000" cy="421322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4386" name="Object 3">
            <a:extLst>
              <a:ext uri="{FF2B5EF4-FFF2-40B4-BE49-F238E27FC236}">
                <a16:creationId xmlns:a16="http://schemas.microsoft.com/office/drawing/2014/main" id="{DB94BD89-9D91-4B21-B542-72062EABB6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5606491"/>
              </p:ext>
            </p:extLst>
          </p:nvPr>
        </p:nvGraphicFramePr>
        <p:xfrm>
          <a:off x="0" y="0"/>
          <a:ext cx="51435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Acrobat Document" r:id="rId3" imgW="4525954" imgH="6034723" progId="Acrobat.Document.DC">
                  <p:embed/>
                </p:oleObj>
              </mc:Choice>
              <mc:Fallback>
                <p:oleObj name="Acrobat Document" r:id="rId3" imgW="4525954" imgH="6034723" progId="Acrobat.Document.DC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1435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5">
            <a:extLst>
              <a:ext uri="{FF2B5EF4-FFF2-40B4-BE49-F238E27FC236}">
                <a16:creationId xmlns:a16="http://schemas.microsoft.com/office/drawing/2014/main" id="{BDE5712D-328D-482A-B50B-8544938E0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4671" y="3429000"/>
            <a:ext cx="359932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 typeface="Wingdings 2" panose="05020102010507070707" pitchFamily="18" charset="2"/>
              <a:buNone/>
            </a:pPr>
            <a:r>
              <a:rPr lang="en-US" altLang="en-US" b="1" i="1" dirty="0"/>
              <a:t>One more paper on comparing quasi-radial IMF SW and NW cases is under review in JGR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89FDC6E4-D187-4820-BD17-2EF26A381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4671" y="533400"/>
            <a:ext cx="359932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 typeface="Wingdings 2" panose="05020102010507070707" pitchFamily="18" charset="2"/>
              <a:buNone/>
            </a:pPr>
            <a:r>
              <a:rPr lang="en-US" altLang="en-US" b="1" i="1" dirty="0"/>
              <a:t>Y2021:</a:t>
            </a:r>
          </a:p>
          <a:p>
            <a:pPr eaLnBrk="1" hangingPunct="1">
              <a:spcBef>
                <a:spcPct val="0"/>
              </a:spcBef>
              <a:buSzTx/>
              <a:buFont typeface="Wingdings 2" panose="05020102010507070707" pitchFamily="18" charset="2"/>
              <a:buNone/>
            </a:pPr>
            <a:r>
              <a:rPr lang="en-US" altLang="en-US" b="1" i="1" dirty="0"/>
              <a:t>Four papers have been published in JASTP, JGR, GRL, and Phys. Plasmas</a:t>
            </a: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F70DFD-C41D-42E2-804E-22D484C5936F}"/>
              </a:ext>
            </a:extLst>
          </p:cNvPr>
          <p:cNvSpPr txBox="1"/>
          <p:nvPr/>
        </p:nvSpPr>
        <p:spPr>
          <a:xfrm flipH="1">
            <a:off x="609599" y="929819"/>
            <a:ext cx="792480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black"/>
                </a:solidFill>
              </a:rPr>
              <a:t>         Work in progress: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black"/>
                </a:solidFill>
              </a:rPr>
              <a:t>3D simulations of 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outflows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400" b="1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/>
              <a:t>			</a:t>
            </a:r>
            <a:r>
              <a:rPr lang="en-US" sz="3600" b="1" dirty="0"/>
              <a:t>    with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/>
              <a:t>     C. </a:t>
            </a:r>
            <a:r>
              <a:rPr lang="en-US" sz="3600" b="1" dirty="0" err="1"/>
              <a:t>Mouikis</a:t>
            </a:r>
            <a:r>
              <a:rPr lang="en-US" sz="3600" b="1" dirty="0"/>
              <a:t> and V. </a:t>
            </a:r>
            <a:r>
              <a:rPr lang="en-US" sz="3600" b="1" dirty="0" err="1"/>
              <a:t>Roytershteyn</a:t>
            </a:r>
            <a:endParaRPr lang="ru-RU" sz="3600" b="1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314377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1743837-D749-49BC-A77C-66602F205C58}"/>
              </a:ext>
            </a:extLst>
          </p:cNvPr>
          <p:cNvSpPr txBox="1">
            <a:spLocks noChangeArrowheads="1"/>
          </p:cNvSpPr>
          <p:nvPr/>
        </p:nvSpPr>
        <p:spPr>
          <a:xfrm>
            <a:off x="-3313" y="-31423"/>
            <a:ext cx="9147313" cy="914400"/>
          </a:xfrm>
          <a:prstGeom prst="rect">
            <a:avLst/>
          </a:prstGeom>
          <a:solidFill>
            <a:schemeClr val="bg2"/>
          </a:solidFill>
        </p:spPr>
        <p:txBody>
          <a:bodyPr lIns="91236" tIns="45619" rIns="91236" bIns="45619" anchor="b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>
            <a:defPPr>
              <a:defRPr sz="4400">
                <a:solidFill>
                  <a:schemeClr val="tx2">
                    <a:shade val="85000"/>
                    <a:satMod val="150000"/>
                  </a:schemeClr>
                </a:solidFill>
                <a:latin typeface="+mj-lt"/>
                <a:ea typeface="+mj-ea"/>
                <a:cs typeface="+mj-cs"/>
              </a:defRPr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4800" b="1" kern="1200" dirty="0">
                <a:solidFill>
                  <a:srgbClr val="7F4A25"/>
                </a:solidFill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lt"/>
                <a:cs typeface="+mj-l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5pPr>
            <a:lvl6pPr marL="456183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6pPr>
            <a:lvl7pPr marL="912386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7pPr>
            <a:lvl8pPr marL="136859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8pPr>
            <a:lvl9pPr marL="1824781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663300"/>
                </a:solidFill>
                <a:latin typeface="Comic Sans MS" panose="030F0702030302020204" pitchFamily="66" charset="0"/>
              </a:rPr>
              <a:t>No outflow – no reconnection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63500" dist="38100" dir="822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200E95-556A-4052-B566-E1B1A79E150D}"/>
              </a:ext>
            </a:extLst>
          </p:cNvPr>
          <p:cNvSpPr txBox="1"/>
          <p:nvPr/>
        </p:nvSpPr>
        <p:spPr>
          <a:xfrm>
            <a:off x="1325881" y="1519535"/>
            <a:ext cx="2179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Proton density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CBD970-2F3D-42E3-8928-EFE678D5192D}"/>
              </a:ext>
            </a:extLst>
          </p:cNvPr>
          <p:cNvSpPr txBox="1"/>
          <p:nvPr/>
        </p:nvSpPr>
        <p:spPr>
          <a:xfrm>
            <a:off x="5999321" y="1519535"/>
            <a:ext cx="1392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</a:rPr>
              <a:t>|curl B|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ext, electronics, display&#10;&#10;Description automatically generated">
            <a:extLst>
              <a:ext uri="{FF2B5EF4-FFF2-40B4-BE49-F238E27FC236}">
                <a16:creationId xmlns:a16="http://schemas.microsoft.com/office/drawing/2014/main" id="{CE2C8728-4BE0-4E41-8AAC-545E1EC02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" y="2133600"/>
            <a:ext cx="4500563" cy="3944493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5CFCCD52-1575-490A-9D88-FD5D120CC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133600"/>
            <a:ext cx="4500563" cy="394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7415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94D71BFD-82B5-4221-AE82-2C3D57E30C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54469"/>
            <a:ext cx="9144000" cy="762000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dirty="0">
                <a:solidFill>
                  <a:srgbClr val="663300"/>
                </a:solidFill>
                <a:latin typeface="Comic Sans MS" panose="030F0702030302020204" pitchFamily="66" charset="0"/>
              </a:rPr>
              <a:t>Talk Outline </a:t>
            </a:r>
          </a:p>
        </p:txBody>
      </p:sp>
      <p:sp>
        <p:nvSpPr>
          <p:cNvPr id="143364" name="Content Placeholder 27">
            <a:extLst>
              <a:ext uri="{FF2B5EF4-FFF2-40B4-BE49-F238E27FC236}">
                <a16:creationId xmlns:a16="http://schemas.microsoft.com/office/drawing/2014/main" id="{5CB450D4-ECF9-4D60-B7DD-0FCC2BD72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1143000"/>
            <a:ext cx="8801100" cy="4953000"/>
          </a:xfrm>
        </p:spPr>
        <p:txBody>
          <a:bodyPr/>
          <a:lstStyle/>
          <a:p>
            <a:pPr marL="514350" indent="-514350" eaLnBrk="1" hangingPunct="1"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en-US" b="1" dirty="0"/>
              <a:t>Science focus on ion kinetics and turbulence</a:t>
            </a:r>
          </a:p>
          <a:p>
            <a:pPr marL="514350" indent="-514350" eaLnBrk="1" hangingPunct="1">
              <a:spcBef>
                <a:spcPct val="0"/>
              </a:spcBef>
              <a:buFont typeface="+mj-lt"/>
              <a:buAutoNum type="arabicPeriod"/>
              <a:defRPr/>
            </a:pPr>
            <a:endParaRPr lang="en-US" altLang="en-US" b="1" dirty="0"/>
          </a:p>
          <a:p>
            <a:pPr marL="514350" indent="-514350" eaLnBrk="1" hangingPunct="1"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en-US" b="1" dirty="0"/>
              <a:t>HYPERS: </a:t>
            </a:r>
            <a:r>
              <a:rPr lang="en-US" altLang="en-US" b="1" dirty="0" err="1"/>
              <a:t>HYbrid</a:t>
            </a:r>
            <a:r>
              <a:rPr lang="en-US" altLang="en-US" b="1" dirty="0"/>
              <a:t> Parallel Event-Resolved Simulator</a:t>
            </a:r>
          </a:p>
          <a:p>
            <a:pPr marL="514350" indent="-514350" eaLnBrk="1" hangingPunct="1">
              <a:spcBef>
                <a:spcPct val="0"/>
              </a:spcBef>
              <a:buFont typeface="+mj-lt"/>
              <a:buAutoNum type="arabicPeriod"/>
              <a:defRPr/>
            </a:pPr>
            <a:endParaRPr lang="en-US" altLang="en-US" b="1" dirty="0"/>
          </a:p>
          <a:p>
            <a:pPr marL="514350" indent="-514350" eaLnBrk="1" hangingPunct="1"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en-US" b="1" dirty="0"/>
              <a:t>HYPERS validation on laboratory plasmas</a:t>
            </a:r>
          </a:p>
          <a:p>
            <a:pPr marL="514350" indent="-514350" eaLnBrk="1" hangingPunct="1">
              <a:spcBef>
                <a:spcPct val="0"/>
              </a:spcBef>
              <a:buFont typeface="+mj-lt"/>
              <a:buAutoNum type="arabicPeriod"/>
              <a:defRPr/>
            </a:pPr>
            <a:endParaRPr lang="en-US" altLang="en-US" b="1" dirty="0"/>
          </a:p>
          <a:p>
            <a:pPr marL="514350" indent="-514350" eaLnBrk="1" hangingPunct="1"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en-US" b="1" dirty="0">
                <a:solidFill>
                  <a:srgbClr val="000000"/>
                </a:solidFill>
              </a:rPr>
              <a:t>HYPERS studies of space plasmas:</a:t>
            </a:r>
          </a:p>
          <a:p>
            <a:pPr marL="1182688" lvl="3" indent="-457200" eaLnBrk="1" hangingPunct="1">
              <a:spcBef>
                <a:spcPct val="0"/>
              </a:spcBef>
              <a:defRPr/>
            </a:pPr>
            <a:r>
              <a:rPr lang="en-US" altLang="en-US" sz="2800" b="1" dirty="0">
                <a:solidFill>
                  <a:srgbClr val="000000"/>
                </a:solidFill>
              </a:rPr>
              <a:t>Foreshock waves and turbulence</a:t>
            </a:r>
          </a:p>
          <a:p>
            <a:pPr marL="1182688" lvl="3" indent="-457200" eaLnBrk="1" hangingPunct="1">
              <a:spcBef>
                <a:spcPct val="0"/>
              </a:spcBef>
              <a:defRPr/>
            </a:pPr>
            <a:r>
              <a:rPr lang="en-US" altLang="en-US" sz="2800" b="1" dirty="0">
                <a:solidFill>
                  <a:srgbClr val="000000"/>
                </a:solidFill>
              </a:rPr>
              <a:t>Moon’s wake </a:t>
            </a:r>
          </a:p>
          <a:p>
            <a:pPr marL="1182688" lvl="3" indent="-457200" eaLnBrk="1" hangingPunct="1">
              <a:spcBef>
                <a:spcPct val="0"/>
              </a:spcBef>
              <a:defRPr/>
            </a:pPr>
            <a:r>
              <a:rPr lang="en-US" altLang="en-US" sz="2800" b="1" dirty="0">
                <a:solidFill>
                  <a:srgbClr val="FF0000"/>
                </a:solidFill>
              </a:rPr>
              <a:t>High-speed jets (HSJs) and dayside reconnection</a:t>
            </a:r>
          </a:p>
          <a:p>
            <a:pPr marL="1182688" lvl="3" indent="-457200" eaLnBrk="1" hangingPunct="1">
              <a:spcBef>
                <a:spcPct val="0"/>
              </a:spcBef>
              <a:defRPr/>
            </a:pPr>
            <a:r>
              <a:rPr lang="en-US" altLang="en-US" sz="2800" b="1" dirty="0">
                <a:solidFill>
                  <a:srgbClr val="FF0000"/>
                </a:solidFill>
              </a:rPr>
              <a:t>Ionospheric flows and magnetotail reconnection </a:t>
            </a:r>
          </a:p>
          <a:p>
            <a:pPr marL="0" indent="0" eaLnBrk="1" hangingPunct="1">
              <a:spcBef>
                <a:spcPct val="0"/>
              </a:spcBef>
              <a:buFont typeface="Wingdings 2" panose="05020102010507070707" pitchFamily="18" charset="2"/>
              <a:buNone/>
              <a:defRPr/>
            </a:pPr>
            <a:endParaRPr lang="en-US" altLang="en-US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F97BE26-4E84-43E9-9461-56CC74D7F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237" y="2057400"/>
            <a:ext cx="4500563" cy="3944493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A1743837-D749-49BC-A77C-66602F205C58}"/>
              </a:ext>
            </a:extLst>
          </p:cNvPr>
          <p:cNvSpPr txBox="1">
            <a:spLocks noChangeArrowheads="1"/>
          </p:cNvSpPr>
          <p:nvPr/>
        </p:nvSpPr>
        <p:spPr>
          <a:xfrm>
            <a:off x="-3313" y="-31423"/>
            <a:ext cx="9147313" cy="914400"/>
          </a:xfrm>
          <a:prstGeom prst="rect">
            <a:avLst/>
          </a:prstGeom>
          <a:solidFill>
            <a:schemeClr val="bg2"/>
          </a:solidFill>
        </p:spPr>
        <p:txBody>
          <a:bodyPr lIns="91236" tIns="45619" rIns="91236" bIns="45619" anchor="b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>
            <a:defPPr>
              <a:defRPr sz="4400">
                <a:solidFill>
                  <a:schemeClr val="tx2">
                    <a:shade val="85000"/>
                    <a:satMod val="150000"/>
                  </a:schemeClr>
                </a:solidFill>
                <a:latin typeface="+mj-lt"/>
                <a:ea typeface="+mj-ea"/>
                <a:cs typeface="+mj-cs"/>
              </a:defRPr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4800" b="1" kern="1200" dirty="0">
                <a:solidFill>
                  <a:srgbClr val="7F4A25"/>
                </a:solidFill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lt"/>
                <a:cs typeface="+mj-l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5pPr>
            <a:lvl6pPr marL="456183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6pPr>
            <a:lvl7pPr marL="912386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7pPr>
            <a:lvl8pPr marL="136859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8pPr>
            <a:lvl9pPr marL="1824781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663300"/>
                </a:solidFill>
                <a:latin typeface="Comic Sans MS" panose="030F0702030302020204" pitchFamily="66" charset="0"/>
              </a:rPr>
              <a:t>Reconnection w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ith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O+ outflow</a:t>
            </a:r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2EF9C978-3287-4179-BB3C-18C9AADDDF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06" y="2057400"/>
            <a:ext cx="4520994" cy="3962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200E95-556A-4052-B566-E1B1A79E150D}"/>
              </a:ext>
            </a:extLst>
          </p:cNvPr>
          <p:cNvSpPr txBox="1"/>
          <p:nvPr/>
        </p:nvSpPr>
        <p:spPr>
          <a:xfrm>
            <a:off x="1325881" y="1519535"/>
            <a:ext cx="2179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Proton density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CBD970-2F3D-42E3-8928-EFE678D5192D}"/>
              </a:ext>
            </a:extLst>
          </p:cNvPr>
          <p:cNvSpPr txBox="1"/>
          <p:nvPr/>
        </p:nvSpPr>
        <p:spPr>
          <a:xfrm>
            <a:off x="6019800" y="1519535"/>
            <a:ext cx="1269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|curl B|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B1BD1E9-9A26-4A59-B8ED-3510D6D352D5}"/>
              </a:ext>
            </a:extLst>
          </p:cNvPr>
          <p:cNvCxnSpPr>
            <a:cxnSpLocks/>
          </p:cNvCxnSpPr>
          <p:nvPr/>
        </p:nvCxnSpPr>
        <p:spPr>
          <a:xfrm flipV="1">
            <a:off x="4395216" y="4038600"/>
            <a:ext cx="1929384" cy="2340864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A762036-2045-4D00-A5B5-3CD84CE9DE8F}"/>
              </a:ext>
            </a:extLst>
          </p:cNvPr>
          <p:cNvSpPr txBox="1"/>
          <p:nvPr/>
        </p:nvSpPr>
        <p:spPr>
          <a:xfrm>
            <a:off x="2667000" y="6400800"/>
            <a:ext cx="3389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O+ induced reconnection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EFDCC2D-B262-40ED-966F-9E6B928A7274}"/>
              </a:ext>
            </a:extLst>
          </p:cNvPr>
          <p:cNvCxnSpPr>
            <a:cxnSpLocks/>
          </p:cNvCxnSpPr>
          <p:nvPr/>
        </p:nvCxnSpPr>
        <p:spPr>
          <a:xfrm flipH="1" flipV="1">
            <a:off x="2133601" y="4114801"/>
            <a:ext cx="2133599" cy="2264663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284304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DD41B7C-F0F6-4501-984A-3E80FFDA1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0" y="2002535"/>
            <a:ext cx="4500563" cy="3944493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A1743837-D749-49BC-A77C-66602F205C58}"/>
              </a:ext>
            </a:extLst>
          </p:cNvPr>
          <p:cNvSpPr txBox="1">
            <a:spLocks noChangeArrowheads="1"/>
          </p:cNvSpPr>
          <p:nvPr/>
        </p:nvSpPr>
        <p:spPr>
          <a:xfrm>
            <a:off x="-3313" y="-31423"/>
            <a:ext cx="9147313" cy="914400"/>
          </a:xfrm>
          <a:prstGeom prst="rect">
            <a:avLst/>
          </a:prstGeom>
          <a:solidFill>
            <a:schemeClr val="bg2"/>
          </a:solidFill>
        </p:spPr>
        <p:txBody>
          <a:bodyPr lIns="91236" tIns="45619" rIns="91236" bIns="45619" anchor="b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>
            <a:defPPr>
              <a:defRPr sz="4400">
                <a:solidFill>
                  <a:schemeClr val="tx2">
                    <a:shade val="85000"/>
                    <a:satMod val="150000"/>
                  </a:schemeClr>
                </a:solidFill>
                <a:latin typeface="+mj-lt"/>
                <a:ea typeface="+mj-ea"/>
                <a:cs typeface="+mj-cs"/>
              </a:defRPr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4800" b="1" kern="1200" dirty="0">
                <a:solidFill>
                  <a:srgbClr val="7F4A25"/>
                </a:solidFill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lt"/>
                <a:cs typeface="+mj-l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5pPr>
            <a:lvl6pPr marL="456183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6pPr>
            <a:lvl7pPr marL="912386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7pPr>
            <a:lvl8pPr marL="136859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8pPr>
            <a:lvl9pPr marL="1824781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O+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200E95-556A-4052-B566-E1B1A79E150D}"/>
              </a:ext>
            </a:extLst>
          </p:cNvPr>
          <p:cNvSpPr txBox="1"/>
          <p:nvPr/>
        </p:nvSpPr>
        <p:spPr>
          <a:xfrm>
            <a:off x="1630681" y="1519535"/>
            <a:ext cx="1341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Density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CBD970-2F3D-42E3-8928-EFE678D5192D}"/>
              </a:ext>
            </a:extLst>
          </p:cNvPr>
          <p:cNvSpPr txBox="1"/>
          <p:nvPr/>
        </p:nvSpPr>
        <p:spPr>
          <a:xfrm>
            <a:off x="5364481" y="1524000"/>
            <a:ext cx="271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Perp temperature</a:t>
            </a:r>
          </a:p>
        </p:txBody>
      </p:sp>
      <p:pic>
        <p:nvPicPr>
          <p:cNvPr id="10" name="Picture 9" descr="A picture containing map&#10;&#10;Description automatically generated">
            <a:extLst>
              <a:ext uri="{FF2B5EF4-FFF2-40B4-BE49-F238E27FC236}">
                <a16:creationId xmlns:a16="http://schemas.microsoft.com/office/drawing/2014/main" id="{32CD1150-49B8-41A2-982B-A0D41E28FC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758" y="1999107"/>
            <a:ext cx="4500563" cy="394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15184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8A10AFA3-EB6D-44A8-8D98-4D89FE9FA3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76200" y="0"/>
            <a:ext cx="9144000" cy="762000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663300"/>
                </a:solidFill>
                <a:latin typeface="Comic Sans MS" panose="030F0702030302020204" pitchFamily="66" charset="0"/>
              </a:rPr>
              <a:t>Wrapping up … things to do </a:t>
            </a:r>
            <a:endParaRPr dirty="0">
              <a:solidFill>
                <a:srgbClr val="66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1859" name="Slide Number Placeholder 3">
            <a:extLst>
              <a:ext uri="{FF2B5EF4-FFF2-40B4-BE49-F238E27FC236}">
                <a16:creationId xmlns:a16="http://schemas.microsoft.com/office/drawing/2014/main" id="{CCA1D919-4CC0-47A0-9890-AB7F076C8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 rot="16200000">
            <a:off x="7551738" y="1646237"/>
            <a:ext cx="2438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 2" panose="05020102010507070707" pitchFamily="18" charset="2"/>
              <a:buChar char=""/>
              <a:defRPr sz="2200">
                <a:solidFill>
                  <a:schemeClr val="tx1"/>
                </a:solidFill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05536974-4564-48E7-BD3D-A7D03901A215}" type="slidenum">
              <a:rPr lang="en-US" altLang="en-US" sz="1200" smtClean="0">
                <a:solidFill>
                  <a:srgbClr val="F7EE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n-US" altLang="en-US" sz="1200">
              <a:solidFill>
                <a:srgbClr val="F7EE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284" name="Content Placeholder 27">
            <a:extLst>
              <a:ext uri="{FF2B5EF4-FFF2-40B4-BE49-F238E27FC236}">
                <a16:creationId xmlns:a16="http://schemas.microsoft.com/office/drawing/2014/main" id="{897A2C9E-F6CC-41BF-AFF0-E46E77E6C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81072"/>
            <a:ext cx="8229600" cy="4072128"/>
          </a:xfrm>
        </p:spPr>
        <p:txBody>
          <a:bodyPr/>
          <a:lstStyle/>
          <a:p>
            <a:pPr marL="457200" indent="-457200" eaLnBrk="1" hangingPunct="1">
              <a:spcBef>
                <a:spcPct val="0"/>
              </a:spcBef>
              <a:defRPr/>
            </a:pPr>
            <a:r>
              <a:rPr lang="en-US" altLang="en-US" sz="3600" b="1" dirty="0">
                <a:solidFill>
                  <a:srgbClr val="000000"/>
                </a:solidFill>
              </a:rPr>
              <a:t>Gyro-free particles</a:t>
            </a:r>
          </a:p>
          <a:p>
            <a:pPr marL="457200" indent="-457200" eaLnBrk="1" hangingPunct="1">
              <a:spcBef>
                <a:spcPct val="0"/>
              </a:spcBef>
              <a:defRPr/>
            </a:pPr>
            <a:endParaRPr lang="en-US" altLang="en-US" sz="3600" b="1" dirty="0">
              <a:solidFill>
                <a:srgbClr val="000000"/>
              </a:solidFill>
            </a:endParaRPr>
          </a:p>
          <a:p>
            <a:pPr marL="457200" indent="-457200" eaLnBrk="1" hangingPunct="1">
              <a:spcBef>
                <a:spcPct val="0"/>
              </a:spcBef>
              <a:defRPr/>
            </a:pPr>
            <a:r>
              <a:rPr lang="en-US" altLang="en-US" sz="3600" b="1" dirty="0">
                <a:solidFill>
                  <a:srgbClr val="000000"/>
                </a:solidFill>
              </a:rPr>
              <a:t>Ionospheric module</a:t>
            </a:r>
          </a:p>
          <a:p>
            <a:pPr marL="457200" indent="-457200" eaLnBrk="1" hangingPunct="1">
              <a:spcBef>
                <a:spcPct val="0"/>
              </a:spcBef>
              <a:defRPr/>
            </a:pPr>
            <a:endParaRPr lang="en-US" altLang="en-US" sz="3600" b="1" dirty="0">
              <a:solidFill>
                <a:srgbClr val="000000"/>
              </a:solidFill>
            </a:endParaRPr>
          </a:p>
          <a:p>
            <a:pPr marL="457200" indent="-457200" eaLnBrk="1" hangingPunct="1">
              <a:spcBef>
                <a:spcPct val="0"/>
              </a:spcBef>
              <a:defRPr/>
            </a:pPr>
            <a:r>
              <a:rPr lang="en-US" altLang="en-US" sz="3600" b="1" dirty="0">
                <a:solidFill>
                  <a:srgbClr val="000000"/>
                </a:solidFill>
              </a:rPr>
              <a:t>Coupling with MHD</a:t>
            </a:r>
          </a:p>
          <a:p>
            <a:pPr marL="457200" indent="-457200" eaLnBrk="1" hangingPunct="1">
              <a:spcBef>
                <a:spcPct val="0"/>
              </a:spcBef>
              <a:defRPr/>
            </a:pPr>
            <a:endParaRPr lang="en-US" altLang="en-US" sz="3600" b="1" dirty="0">
              <a:solidFill>
                <a:srgbClr val="000000"/>
              </a:solidFill>
            </a:endParaRPr>
          </a:p>
          <a:p>
            <a:pPr marL="457200" indent="-457200" eaLnBrk="1" hangingPunct="1">
              <a:spcBef>
                <a:spcPct val="0"/>
              </a:spcBef>
              <a:defRPr/>
            </a:pPr>
            <a:r>
              <a:rPr lang="en-US" altLang="en-US" sz="3600" b="1" dirty="0">
                <a:solidFill>
                  <a:srgbClr val="000000"/>
                </a:solidFill>
              </a:rPr>
              <a:t>XHYPERS, SW drivers, chemistry, … 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endParaRPr lang="en-US" altLang="en-US" sz="3600" b="1" dirty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ct val="0"/>
              </a:spcBef>
              <a:buFont typeface="Wingdings 2" panose="05020102010507070707" pitchFamily="18" charset="2"/>
              <a:buNone/>
              <a:defRPr/>
            </a:pPr>
            <a:endParaRPr lang="en-US" altLang="en-US" b="1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9854E1-93C9-4167-9953-7C56ED25D409}"/>
              </a:ext>
            </a:extLst>
          </p:cNvPr>
          <p:cNvSpPr txBox="1"/>
          <p:nvPr/>
        </p:nvSpPr>
        <p:spPr>
          <a:xfrm>
            <a:off x="899160" y="838200"/>
            <a:ext cx="7101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 eaLnBrk="1" hangingPunct="1">
              <a:spcBef>
                <a:spcPct val="0"/>
              </a:spcBef>
              <a:defRPr/>
            </a:pPr>
            <a:r>
              <a:rPr lang="en-US" altLang="en-US" sz="3200" b="1" dirty="0">
                <a:solidFill>
                  <a:srgbClr val="FF0000"/>
                </a:solidFill>
              </a:rPr>
              <a:t>EMAPS is a generic matrix </a:t>
            </a:r>
          </a:p>
          <a:p>
            <a:pPr marL="457200" indent="-457200" algn="ctr" eaLnBrk="1" hangingPunct="1">
              <a:spcBef>
                <a:spcPct val="0"/>
              </a:spcBef>
              <a:defRPr/>
            </a:pPr>
            <a:r>
              <a:rPr lang="en-US" altLang="en-US" sz="3200" b="1" dirty="0">
                <a:solidFill>
                  <a:srgbClr val="FF0000"/>
                </a:solidFill>
              </a:rPr>
              <a:t>for embedding physics components</a:t>
            </a:r>
          </a:p>
          <a:p>
            <a:pPr marL="457200" indent="-457200" algn="ctr" eaLnBrk="1" hangingPunct="1">
              <a:spcBef>
                <a:spcPct val="0"/>
              </a:spcBef>
              <a:defRPr/>
            </a:pPr>
            <a:r>
              <a:rPr lang="en-US" altLang="en-US" sz="3200" b="1" dirty="0">
                <a:solidFill>
                  <a:srgbClr val="FF0000"/>
                </a:solidFill>
              </a:rPr>
              <a:t>on their own timescales</a:t>
            </a:r>
          </a:p>
        </p:txBody>
      </p:sp>
    </p:spTree>
    <p:extLst>
      <p:ext uri="{BB962C8B-B14F-4D97-AF65-F5344CB8AC3E}">
        <p14:creationId xmlns:p14="http://schemas.microsoft.com/office/powerpoint/2010/main" val="2738168038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5">
            <a:extLst>
              <a:ext uri="{FF2B5EF4-FFF2-40B4-BE49-F238E27FC236}">
                <a16:creationId xmlns:a16="http://schemas.microsoft.com/office/drawing/2014/main" id="{2A16D661-E037-43D8-8242-C0400712642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noFill/>
        </p:spPr>
        <p:txBody>
          <a:bodyPr lIns="91236" tIns="45619" rIns="91236" bIns="45619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4000" b="1" kern="0" dirty="0">
                <a:solidFill>
                  <a:srgbClr val="FF3300"/>
                </a:solidFill>
                <a:latin typeface="Comic Sans MS" panose="030F0702030302020204" pitchFamily="66" charset="0"/>
                <a:cs typeface="Helvetica" panose="020B0604020202020204" pitchFamily="34" charset="0"/>
              </a:rPr>
              <a:t>Thank you! </a:t>
            </a:r>
          </a:p>
        </p:txBody>
      </p:sp>
      <p:sp>
        <p:nvSpPr>
          <p:cNvPr id="146435" name="TextBox 4">
            <a:extLst>
              <a:ext uri="{FF2B5EF4-FFF2-40B4-BE49-F238E27FC236}">
                <a16:creationId xmlns:a16="http://schemas.microsoft.com/office/drawing/2014/main" id="{443D8AD7-23CD-4F44-9178-69DC56375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25354"/>
            <a:ext cx="876300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 sz="2200" dirty="0">
                <a:latin typeface="CIDFont+F1"/>
              </a:rPr>
              <a:t>Omelchenko, Y.A., L.-J. Chen, J. Ng, “3D Space-Time Adaptive Hybrid Simulations of </a:t>
            </a:r>
            <a:r>
              <a:rPr lang="en-US" altLang="en-US" sz="2200" dirty="0" err="1">
                <a:latin typeface="CIDFont+F1"/>
              </a:rPr>
              <a:t>Magnetosheath</a:t>
            </a:r>
            <a:r>
              <a:rPr lang="en-US" altLang="en-US" sz="2200" dirty="0">
                <a:latin typeface="CIDFont+F1"/>
              </a:rPr>
              <a:t> High-Speed Jets”, </a:t>
            </a:r>
            <a:r>
              <a:rPr lang="en-US" altLang="en-US" sz="2200" i="1" dirty="0">
                <a:latin typeface="CIDFont+F1"/>
              </a:rPr>
              <a:t>J. </a:t>
            </a:r>
            <a:r>
              <a:rPr lang="en-US" altLang="en-US" sz="2200" i="1" dirty="0" err="1">
                <a:latin typeface="CIDFont+F1"/>
              </a:rPr>
              <a:t>Geophys</a:t>
            </a:r>
            <a:r>
              <a:rPr lang="en-US" altLang="en-US" sz="2200" i="1" dirty="0">
                <a:latin typeface="CIDFont+F1"/>
              </a:rPr>
              <a:t>. Res. Space Physics</a:t>
            </a:r>
            <a:r>
              <a:rPr lang="en-US" altLang="en-US" sz="2200" dirty="0">
                <a:latin typeface="CIDFont+F1"/>
              </a:rPr>
              <a:t> </a:t>
            </a:r>
            <a:r>
              <a:rPr lang="en-US" altLang="en-US" sz="2200" b="1" dirty="0">
                <a:latin typeface="CIDFont+F1"/>
              </a:rPr>
              <a:t>126</a:t>
            </a:r>
            <a:r>
              <a:rPr lang="en-US" altLang="en-US" sz="2200" dirty="0">
                <a:latin typeface="CIDFont+F1"/>
              </a:rPr>
              <a:t>, e2020JA029035, </a:t>
            </a:r>
            <a:r>
              <a:rPr lang="en-US" altLang="en-US" sz="2200" dirty="0">
                <a:solidFill>
                  <a:srgbClr val="FF0000"/>
                </a:solidFill>
                <a:latin typeface="CIDFont+F1"/>
              </a:rPr>
              <a:t>2021</a:t>
            </a:r>
            <a:r>
              <a:rPr lang="en-US" altLang="en-US" sz="2200" dirty="0">
                <a:latin typeface="CIDFont+F1"/>
              </a:rPr>
              <a:t>.</a:t>
            </a:r>
          </a:p>
          <a:p>
            <a:endParaRPr lang="en-US" altLang="en-US" sz="2200" dirty="0">
              <a:latin typeface="CIDFont+F1"/>
            </a:endParaRPr>
          </a:p>
          <a:p>
            <a:r>
              <a:rPr lang="en-US" altLang="en-US" sz="2200" dirty="0">
                <a:latin typeface="CIDFont+F1"/>
              </a:rPr>
              <a:t>Omelchenko, Y.A., V. </a:t>
            </a:r>
            <a:r>
              <a:rPr lang="en-US" altLang="en-US" sz="2200" dirty="0" err="1">
                <a:latin typeface="CIDFont+F1"/>
              </a:rPr>
              <a:t>Roytershtyen</a:t>
            </a:r>
            <a:r>
              <a:rPr lang="en-US" altLang="en-US" sz="2200" dirty="0">
                <a:latin typeface="CIDFont+F1"/>
              </a:rPr>
              <a:t>, L.-J. Chen, J. Ng, H. </a:t>
            </a:r>
            <a:r>
              <a:rPr lang="en-US" altLang="en-US" sz="2200" dirty="0" err="1">
                <a:latin typeface="CIDFont+F1"/>
              </a:rPr>
              <a:t>Hietala</a:t>
            </a:r>
            <a:r>
              <a:rPr lang="en-US" altLang="en-US" sz="2200" dirty="0">
                <a:latin typeface="CIDFont+F1"/>
              </a:rPr>
              <a:t>, HYPERS simulations of solar wind interactions with the Earth’s magnetosphere and the Moon, </a:t>
            </a:r>
            <a:r>
              <a:rPr lang="en-US" altLang="en-US" sz="2200" i="1" dirty="0">
                <a:latin typeface="CIDFont+F1"/>
              </a:rPr>
              <a:t>J. Atmos. Sol.-Terr. Phys</a:t>
            </a:r>
            <a:r>
              <a:rPr lang="en-US" altLang="en-US" sz="2200" dirty="0">
                <a:latin typeface="CIDFont+F1"/>
              </a:rPr>
              <a:t>. </a:t>
            </a:r>
            <a:r>
              <a:rPr lang="en-US" altLang="en-US" sz="2200" b="1" dirty="0">
                <a:latin typeface="CIDFont+F1"/>
              </a:rPr>
              <a:t>215</a:t>
            </a:r>
            <a:r>
              <a:rPr lang="en-US" altLang="en-US" sz="2200" dirty="0">
                <a:latin typeface="CIDFont+F1"/>
              </a:rPr>
              <a:t>, 105581, </a:t>
            </a:r>
            <a:r>
              <a:rPr lang="en-US" altLang="en-US" sz="2200" dirty="0">
                <a:solidFill>
                  <a:srgbClr val="FF0000"/>
                </a:solidFill>
                <a:latin typeface="CIDFont+F1"/>
              </a:rPr>
              <a:t>2021</a:t>
            </a:r>
            <a:r>
              <a:rPr lang="en-US" altLang="en-US" sz="2200" dirty="0">
                <a:latin typeface="CIDFont+F1"/>
              </a:rPr>
              <a:t>.</a:t>
            </a:r>
          </a:p>
          <a:p>
            <a:pPr>
              <a:buFont typeface="Wingdings 2" panose="05020102010507070707" pitchFamily="18" charset="2"/>
              <a:buNone/>
            </a:pPr>
            <a:endParaRPr lang="en-US" altLang="en-US" sz="2200" dirty="0">
              <a:solidFill>
                <a:srgbClr val="000000"/>
              </a:solidFill>
              <a:latin typeface="CIDFont+F2"/>
            </a:endParaRPr>
          </a:p>
          <a:p>
            <a:r>
              <a:rPr lang="en-US" altLang="en-US" sz="2200" dirty="0">
                <a:latin typeface="CIDFont+F2"/>
              </a:rPr>
              <a:t>Ng, J., L.-J. Chen, and Y. Omelchenko, “</a:t>
            </a:r>
            <a:r>
              <a:rPr lang="en-US" altLang="en-US" sz="2200" dirty="0" err="1">
                <a:latin typeface="CIDFont+F2"/>
              </a:rPr>
              <a:t>Bursty</a:t>
            </a:r>
            <a:r>
              <a:rPr lang="en-US" altLang="en-US" sz="2200" dirty="0">
                <a:latin typeface="CIDFont+F2"/>
              </a:rPr>
              <a:t> magnetic reconnection at the Earth’s magnetopause triggered by high-speed jets”, </a:t>
            </a:r>
            <a:r>
              <a:rPr lang="en-US" altLang="en-US" sz="2200" i="1" dirty="0">
                <a:latin typeface="CIDFont+F3"/>
              </a:rPr>
              <a:t>Phys. Plasmas </a:t>
            </a:r>
            <a:r>
              <a:rPr lang="en-US" altLang="en-US" sz="2200" b="1" dirty="0">
                <a:latin typeface="CIDFont+F3"/>
              </a:rPr>
              <a:t>28</a:t>
            </a:r>
            <a:r>
              <a:rPr lang="en-US" altLang="en-US" sz="2200" dirty="0">
                <a:latin typeface="CIDFont+F3"/>
              </a:rPr>
              <a:t>, 092902, </a:t>
            </a:r>
            <a:r>
              <a:rPr lang="en-US" altLang="en-US" sz="2200" dirty="0">
                <a:solidFill>
                  <a:srgbClr val="FF0000"/>
                </a:solidFill>
                <a:latin typeface="CIDFont+F2"/>
              </a:rPr>
              <a:t>2021</a:t>
            </a:r>
            <a:r>
              <a:rPr lang="en-US" altLang="en-US" sz="2200" dirty="0">
                <a:latin typeface="CIDFont+F2"/>
              </a:rPr>
              <a:t> (</a:t>
            </a:r>
            <a:r>
              <a:rPr lang="en-US" altLang="en-US" sz="2200" b="1" dirty="0">
                <a:latin typeface="CIDFont+F2"/>
              </a:rPr>
              <a:t>cover page</a:t>
            </a:r>
            <a:r>
              <a:rPr lang="en-US" altLang="en-US" sz="2200" dirty="0">
                <a:latin typeface="CIDFont+F2"/>
              </a:rPr>
              <a:t>)</a:t>
            </a:r>
            <a:r>
              <a:rPr lang="en-US" altLang="en-US" sz="2200" dirty="0">
                <a:latin typeface="CIDFont+F1"/>
              </a:rPr>
              <a:t>.</a:t>
            </a:r>
          </a:p>
          <a:p>
            <a:endParaRPr lang="en-US" altLang="en-US" sz="2200" b="1" dirty="0">
              <a:solidFill>
                <a:srgbClr val="000000"/>
              </a:solidFill>
              <a:latin typeface="CIDFont+F1"/>
            </a:endParaRPr>
          </a:p>
          <a:p>
            <a:r>
              <a:rPr lang="en-US" altLang="en-US" sz="2200" dirty="0">
                <a:latin typeface="CIDFont+F2"/>
              </a:rPr>
              <a:t>Chen, L.-J., J. Ng, Y. Omelchenko, and S. Wang, “Magnetopause Reconnection and Indents Induced by Foreshock Turbulence”, </a:t>
            </a:r>
            <a:r>
              <a:rPr lang="en-US" altLang="en-US" sz="2200" i="1" dirty="0" err="1">
                <a:latin typeface="CIDFont+F3"/>
              </a:rPr>
              <a:t>Geophys</a:t>
            </a:r>
            <a:r>
              <a:rPr lang="en-US" altLang="en-US" sz="2200" i="1" dirty="0">
                <a:latin typeface="CIDFont+F3"/>
              </a:rPr>
              <a:t>. Res. Lett.</a:t>
            </a:r>
            <a:r>
              <a:rPr lang="en-US" altLang="en-US" sz="2200" dirty="0">
                <a:latin typeface="CIDFont+F3"/>
              </a:rPr>
              <a:t> </a:t>
            </a:r>
            <a:r>
              <a:rPr lang="en-US" altLang="en-US" sz="2200" b="1" dirty="0">
                <a:latin typeface="CIDFont+F1"/>
              </a:rPr>
              <a:t>48</a:t>
            </a:r>
            <a:r>
              <a:rPr lang="en-US" altLang="en-US" sz="2200" dirty="0">
                <a:latin typeface="CIDFont+F2"/>
              </a:rPr>
              <a:t>, e2021GL093029, </a:t>
            </a:r>
            <a:r>
              <a:rPr lang="en-US" altLang="en-US" sz="2200" dirty="0">
                <a:solidFill>
                  <a:srgbClr val="FF0000"/>
                </a:solidFill>
                <a:latin typeface="CIDFont+F2"/>
              </a:rPr>
              <a:t>2021</a:t>
            </a:r>
            <a:r>
              <a:rPr lang="en-US" altLang="en-US" sz="2200" dirty="0">
                <a:latin typeface="CIDFont+F2"/>
              </a:rPr>
              <a:t>.</a:t>
            </a:r>
            <a:endParaRPr lang="en-US" altLang="en-US" sz="2200" dirty="0"/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94539F50-3C64-412E-A0E1-72CC2C8B97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76200" y="0"/>
            <a:ext cx="9144000" cy="762000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663300"/>
                </a:solidFill>
                <a:latin typeface="Comic Sans MS" panose="030F0702030302020204" pitchFamily="66" charset="0"/>
              </a:rPr>
              <a:t>LWS: Science Questions </a:t>
            </a:r>
            <a:endParaRPr b="1" dirty="0">
              <a:solidFill>
                <a:srgbClr val="66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97283" name="Slide Number Placeholder 3">
            <a:extLst>
              <a:ext uri="{FF2B5EF4-FFF2-40B4-BE49-F238E27FC236}">
                <a16:creationId xmlns:a16="http://schemas.microsoft.com/office/drawing/2014/main" id="{64AA5746-0BF8-45D4-8B5A-1D5AF9356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7551738" y="1646237"/>
            <a:ext cx="2438400" cy="36512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>
              <a:spcBef>
                <a:spcPct val="0"/>
              </a:spcBef>
              <a:buSzTx/>
              <a:buFontTx/>
              <a:buNone/>
            </a:pPr>
            <a:fld id="{C3350E56-00E3-483C-AA5E-65769BCBC442}" type="slidenum">
              <a:rPr lang="en-US" altLang="en-US" sz="1200" smtClean="0">
                <a:solidFill>
                  <a:srgbClr val="F7EEDD"/>
                </a:solidFill>
                <a:latin typeface="Arial" panose="020B0604020202020204" pitchFamily="34" charset="0"/>
                <a:ea typeface="Candara" panose="020E0502030303020204" pitchFamily="34" charset="0"/>
                <a:cs typeface="Arial" panose="020B0604020202020204" pitchFamily="34" charset="0"/>
              </a:rPr>
              <a:pPr algn="l">
                <a:spcBef>
                  <a:spcPct val="0"/>
                </a:spcBef>
                <a:buSzTx/>
                <a:buFontTx/>
                <a:buNone/>
              </a:pPr>
              <a:t>3</a:t>
            </a:fld>
            <a:endParaRPr lang="en-US" altLang="en-US" sz="1200">
              <a:solidFill>
                <a:srgbClr val="F7EEDD"/>
              </a:solidFill>
              <a:latin typeface="Arial" panose="020B0604020202020204" pitchFamily="34" charset="0"/>
              <a:ea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97284" name="Content Placeholder 27">
            <a:extLst>
              <a:ext uri="{FF2B5EF4-FFF2-40B4-BE49-F238E27FC236}">
                <a16:creationId xmlns:a16="http://schemas.microsoft.com/office/drawing/2014/main" id="{79A6F97E-227C-4780-9907-8CA3DD3E015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066800"/>
            <a:ext cx="8229600" cy="4348163"/>
          </a:xfrm>
        </p:spPr>
        <p:txBody>
          <a:bodyPr/>
          <a:lstStyle/>
          <a:p>
            <a:pPr marL="457200" indent="-457200" eaLnBrk="1" hangingPunct="1">
              <a:spcBef>
                <a:spcPct val="0"/>
              </a:spcBef>
            </a:pPr>
            <a:r>
              <a:rPr lang="en-US" altLang="en-US" b="1" dirty="0">
                <a:solidFill>
                  <a:srgbClr val="FF0000"/>
                </a:solidFill>
              </a:rPr>
              <a:t>Q1: </a:t>
            </a:r>
            <a:r>
              <a:rPr lang="en-US" altLang="en-US" b="1" dirty="0">
                <a:solidFill>
                  <a:schemeClr val="bg2"/>
                </a:solidFill>
              </a:rPr>
              <a:t>Global effects of </a:t>
            </a:r>
            <a:r>
              <a:rPr lang="en-US" altLang="en-US" b="1" u="sng" dirty="0">
                <a:solidFill>
                  <a:schemeClr val="bg2"/>
                </a:solidFill>
              </a:rPr>
              <a:t>ionospheric outflows </a:t>
            </a:r>
            <a:r>
              <a:rPr lang="en-US" altLang="en-US" b="1" dirty="0">
                <a:solidFill>
                  <a:schemeClr val="bg2"/>
                </a:solidFill>
              </a:rPr>
              <a:t>on the magnetosphere</a:t>
            </a:r>
          </a:p>
          <a:p>
            <a:pPr marL="457200" indent="-457200" eaLnBrk="1" hangingPunct="1">
              <a:spcBef>
                <a:spcPct val="0"/>
              </a:spcBef>
            </a:pPr>
            <a:endParaRPr lang="en-US" alt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b="1" dirty="0">
                <a:solidFill>
                  <a:srgbClr val="FF0000"/>
                </a:solidFill>
              </a:rPr>
              <a:t>Q2:  </a:t>
            </a:r>
            <a:r>
              <a:rPr lang="en-US" altLang="en-US" b="1" dirty="0">
                <a:solidFill>
                  <a:schemeClr val="bg2"/>
                </a:solidFill>
              </a:rPr>
              <a:t>“Dungey” cycle: substorm dynamics, </a:t>
            </a:r>
            <a:r>
              <a:rPr lang="en-US" altLang="en-US" b="1" u="sng" dirty="0">
                <a:solidFill>
                  <a:schemeClr val="bg2"/>
                </a:solidFill>
              </a:rPr>
              <a:t>reconnection and ion energization </a:t>
            </a:r>
          </a:p>
          <a:p>
            <a:pPr marL="457200" indent="-457200" eaLnBrk="1" hangingPunct="1">
              <a:spcBef>
                <a:spcPct val="0"/>
              </a:spcBef>
            </a:pPr>
            <a:endParaRPr lang="en-US" alt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n-US" b="1" dirty="0">
                <a:solidFill>
                  <a:srgbClr val="FF0000"/>
                </a:solidFill>
              </a:rPr>
              <a:t>Q3:</a:t>
            </a:r>
            <a:r>
              <a:rPr lang="en-US" altLang="en-US" b="1" dirty="0">
                <a:solidFill>
                  <a:schemeClr val="bg2"/>
                </a:solidFill>
              </a:rPr>
              <a:t> Interactions of </a:t>
            </a:r>
            <a:r>
              <a:rPr lang="en-US" altLang="en-US" b="1" u="sng" dirty="0">
                <a:solidFill>
                  <a:schemeClr val="bg2"/>
                </a:solidFill>
              </a:rPr>
              <a:t>extreme solar wind drivers</a:t>
            </a:r>
            <a:r>
              <a:rPr lang="en-US" altLang="en-US" b="1" dirty="0">
                <a:solidFill>
                  <a:schemeClr val="bg2"/>
                </a:solidFill>
              </a:rPr>
              <a:t> </a:t>
            </a:r>
            <a:r>
              <a:rPr lang="en-US" altLang="en-US" b="1">
                <a:solidFill>
                  <a:schemeClr val="bg2"/>
                </a:solidFill>
              </a:rPr>
              <a:t>with the magnetosphere </a:t>
            </a:r>
            <a:endParaRPr lang="en-US" altLang="en-US" b="1" dirty="0">
              <a:solidFill>
                <a:schemeClr val="bg2"/>
              </a:solidFill>
            </a:endParaRPr>
          </a:p>
        </p:txBody>
      </p:sp>
      <p:sp>
        <p:nvSpPr>
          <p:cNvPr id="97285" name="TextBox 5">
            <a:extLst>
              <a:ext uri="{FF2B5EF4-FFF2-40B4-BE49-F238E27FC236}">
                <a16:creationId xmlns:a16="http://schemas.microsoft.com/office/drawing/2014/main" id="{CF21D4B7-DA7D-4546-A719-D940303B9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74" y="5641214"/>
            <a:ext cx="78486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 typeface="Wingdings 2" panose="05020102010507070707" pitchFamily="18" charset="2"/>
              <a:buNone/>
            </a:pPr>
            <a:r>
              <a:rPr lang="en-US" altLang="en-US" b="1" i="1" dirty="0">
                <a:solidFill>
                  <a:srgbClr val="FF3300"/>
                </a:solidFill>
              </a:rPr>
              <a:t>Multiscale/</a:t>
            </a:r>
            <a:r>
              <a:rPr lang="en-US" altLang="en-US" b="1" i="1" dirty="0" err="1">
                <a:solidFill>
                  <a:srgbClr val="FF3300"/>
                </a:solidFill>
              </a:rPr>
              <a:t>multiphysics</a:t>
            </a:r>
            <a:r>
              <a:rPr lang="en-US" altLang="en-US" b="1" i="1" dirty="0">
                <a:solidFill>
                  <a:srgbClr val="FF3300"/>
                </a:solidFill>
              </a:rPr>
              <a:t> models are needed!</a:t>
            </a: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2CDB81C2-A99D-4A66-98AD-8D124FE7CE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dirty="0">
                <a:solidFill>
                  <a:srgbClr val="663300"/>
                </a:solidFill>
                <a:latin typeface="Comic Sans MS" panose="030F0702030302020204" pitchFamily="66" charset="0"/>
              </a:rPr>
              <a:t>HYPERS is AI-Driven  </a:t>
            </a:r>
          </a:p>
        </p:txBody>
      </p:sp>
      <p:sp>
        <p:nvSpPr>
          <p:cNvPr id="97284" name="Content Placeholder 27">
            <a:extLst>
              <a:ext uri="{FF2B5EF4-FFF2-40B4-BE49-F238E27FC236}">
                <a16:creationId xmlns:a16="http://schemas.microsoft.com/office/drawing/2014/main" id="{4753D45D-3B0B-443C-8555-AC60B42A5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914400"/>
            <a:ext cx="9067800" cy="58674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Wingdings 2" panose="05020102010507070707" pitchFamily="18" charset="2"/>
              <a:buNone/>
              <a:defRPr/>
            </a:pPr>
            <a:endParaRPr lang="en-US" altLang="en-US" sz="3600" b="1" dirty="0">
              <a:solidFill>
                <a:srgbClr val="000000"/>
              </a:solidFill>
            </a:endParaRPr>
          </a:p>
          <a:p>
            <a:pPr marL="457200" indent="-457200" eaLnBrk="1" hangingPunct="1">
              <a:spcBef>
                <a:spcPct val="0"/>
              </a:spcBef>
              <a:defRPr/>
            </a:pPr>
            <a:r>
              <a:rPr lang="en-US" altLang="en-US" sz="3200" b="1" dirty="0">
                <a:solidFill>
                  <a:srgbClr val="000000"/>
                </a:solidFill>
              </a:rPr>
              <a:t>Fields and particles are updated by </a:t>
            </a:r>
            <a:r>
              <a:rPr lang="en-US" altLang="en-US" sz="3200" b="1" dirty="0">
                <a:solidFill>
                  <a:srgbClr val="FF3300"/>
                </a:solidFill>
              </a:rPr>
              <a:t>EMAPS</a:t>
            </a:r>
            <a:r>
              <a:rPr lang="en-US" altLang="en-US" sz="3200" b="1" dirty="0">
                <a:solidFill>
                  <a:srgbClr val="000000"/>
                </a:solidFill>
              </a:rPr>
              <a:t> on their own local timescales (“as needed”) =&gt; exceptional </a:t>
            </a:r>
            <a:r>
              <a:rPr lang="en-US" altLang="en-US" sz="3200" b="1" dirty="0">
                <a:solidFill>
                  <a:srgbClr val="FF0000"/>
                </a:solidFill>
              </a:rPr>
              <a:t>stability + accuracy + speed</a:t>
            </a:r>
          </a:p>
          <a:p>
            <a:pPr marL="457200" indent="-457200" eaLnBrk="1" hangingPunct="1">
              <a:spcBef>
                <a:spcPct val="0"/>
              </a:spcBef>
              <a:defRPr/>
            </a:pPr>
            <a:endParaRPr lang="en-US" altLang="en-US" sz="3200" b="1" dirty="0">
              <a:solidFill>
                <a:srgbClr val="000000"/>
              </a:solidFill>
            </a:endParaRPr>
          </a:p>
          <a:p>
            <a:pPr marL="457200" indent="-457200" eaLnBrk="1" hangingPunct="1">
              <a:spcBef>
                <a:spcPct val="0"/>
              </a:spcBef>
              <a:defRPr/>
            </a:pPr>
            <a:r>
              <a:rPr lang="en-US" altLang="en-US" sz="3200" b="1" dirty="0">
                <a:solidFill>
                  <a:srgbClr val="000000"/>
                </a:solidFill>
              </a:rPr>
              <a:t>The user defines physical accuracy (maximum change per update), not timesteps</a:t>
            </a:r>
          </a:p>
          <a:p>
            <a:pPr marL="457200" indent="-457200" eaLnBrk="1" hangingPunct="1">
              <a:spcBef>
                <a:spcPct val="0"/>
              </a:spcBef>
              <a:defRPr/>
            </a:pPr>
            <a:endParaRPr lang="en-US" altLang="en-US" sz="3200" b="1" dirty="0">
              <a:solidFill>
                <a:srgbClr val="000000"/>
              </a:solidFill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AD2E27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/>
              </a:rPr>
              <a:t>The Cartesian mesh can be uniform or stretched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AD2E27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endParaRPr lang="en-US" altLang="en-US" sz="3200" b="1" dirty="0">
              <a:solidFill>
                <a:srgbClr val="000000"/>
              </a:solidFill>
              <a:latin typeface="Candara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AD2E27"/>
              </a:buClr>
              <a:buSzPct val="80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/>
              </a:rPr>
              <a:t>Variety of boundary conditions and setups</a:t>
            </a:r>
          </a:p>
          <a:p>
            <a:pPr marL="0" indent="0" eaLnBrk="1" hangingPunct="1">
              <a:spcBef>
                <a:spcPct val="0"/>
              </a:spcBef>
              <a:buFont typeface="Wingdings 2" panose="05020102010507070707" pitchFamily="18" charset="2"/>
              <a:buNone/>
              <a:defRPr/>
            </a:pPr>
            <a:br>
              <a:rPr lang="en-US" altLang="en-US" b="1" dirty="0">
                <a:solidFill>
                  <a:srgbClr val="000000"/>
                </a:solidFill>
              </a:rPr>
            </a:br>
            <a:endParaRPr lang="en-US" altLang="en-US" b="1" dirty="0">
              <a:solidFill>
                <a:srgbClr val="000000"/>
              </a:solidFill>
            </a:endParaRPr>
          </a:p>
          <a:p>
            <a:pPr marL="457200" indent="-457200" eaLnBrk="1" hangingPunct="1">
              <a:spcBef>
                <a:spcPct val="0"/>
              </a:spcBef>
              <a:defRPr/>
            </a:pPr>
            <a:endParaRPr lang="en-US" altLang="en-US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5D935FD2-D793-458B-956F-0C8DE5FE0C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938" y="76200"/>
            <a:ext cx="8885237" cy="50292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sz="4400" dirty="0"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cs typeface="Arial" charset="0"/>
              </a:rPr>
              <a:t>EMAPS:</a:t>
            </a:r>
            <a:br>
              <a:rPr sz="4400" dirty="0"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cs typeface="Arial" charset="0"/>
              </a:rPr>
            </a:br>
            <a:r>
              <a:rPr sz="4400" dirty="0"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cs typeface="Arial" charset="0"/>
              </a:rPr>
              <a:t>(E)vent-driven</a:t>
            </a:r>
            <a:br>
              <a:rPr sz="4400" dirty="0"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cs typeface="Arial" charset="0"/>
              </a:rPr>
            </a:br>
            <a:r>
              <a:rPr sz="4400" dirty="0"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cs typeface="Arial" charset="0"/>
              </a:rPr>
              <a:t>(M)</a:t>
            </a:r>
            <a:r>
              <a:rPr sz="4400" dirty="0" err="1"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cs typeface="Arial" charset="0"/>
              </a:rPr>
              <a:t>ulti</a:t>
            </a:r>
            <a:r>
              <a:rPr sz="4400" dirty="0"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cs typeface="Arial" charset="0"/>
              </a:rPr>
              <a:t>-(A)gent</a:t>
            </a:r>
            <a:br>
              <a:rPr sz="4400" dirty="0"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cs typeface="Arial" charset="0"/>
              </a:rPr>
            </a:br>
            <a:r>
              <a:rPr sz="4400" dirty="0"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cs typeface="Arial" charset="0"/>
              </a:rPr>
              <a:t>(P)</a:t>
            </a:r>
            <a:r>
              <a:rPr sz="4400" dirty="0" err="1"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cs typeface="Arial" charset="0"/>
              </a:rPr>
              <a:t>lanning</a:t>
            </a:r>
            <a:r>
              <a:rPr sz="4400" dirty="0"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cs typeface="Arial" charset="0"/>
              </a:rPr>
              <a:t> (S)</a:t>
            </a:r>
            <a:r>
              <a:rPr sz="4400" dirty="0" err="1"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cs typeface="Arial" charset="0"/>
              </a:rPr>
              <a:t>ystem</a:t>
            </a:r>
            <a:br>
              <a:rPr sz="4400" dirty="0"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cs typeface="Arial" charset="0"/>
              </a:rPr>
            </a:br>
            <a:br>
              <a:rPr sz="4400" dirty="0"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cs typeface="Arial" charset="0"/>
              </a:rPr>
            </a:br>
            <a:br>
              <a:rPr sz="4400" dirty="0"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cs typeface="Arial" charset="0"/>
              </a:rPr>
            </a:br>
            <a:endParaRPr sz="4400" u="sng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1619" name="TextBox 3">
            <a:extLst>
              <a:ext uri="{FF2B5EF4-FFF2-40B4-BE49-F238E27FC236}">
                <a16:creationId xmlns:a16="http://schemas.microsoft.com/office/drawing/2014/main" id="{6889CB36-5EC8-4138-879E-9AA65B6FA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75" y="3810000"/>
            <a:ext cx="822642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 2" panose="05020102010507070707" pitchFamily="18" charset="2"/>
              <a:buChar char=""/>
              <a:defRPr sz="2200">
                <a:solidFill>
                  <a:schemeClr val="tx1"/>
                </a:solidFill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andara" panose="020E0502030303020204" pitchFamily="34" charset="0"/>
                <a:ea typeface="Candara" panose="020E0502030303020204" pitchFamily="34" charset="0"/>
                <a:cs typeface="Candara" panose="020E0502030303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press, Springer Lecture Notes in Physics,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 plasma simulation: approaches, codes and applications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Y.A. Omelchenko and H.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Karimabadi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“EMAPS – An Intelligent Agent-Based Technology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Simulation of Multiscale Systems”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5C838E6-E742-4688-AE31-3B871575C8BE}"/>
              </a:ext>
            </a:extLst>
          </p:cNvPr>
          <p:cNvSpPr txBox="1">
            <a:spLocks noChangeArrowheads="1"/>
          </p:cNvSpPr>
          <p:nvPr/>
        </p:nvSpPr>
        <p:spPr>
          <a:xfrm>
            <a:off x="-3313" y="-31423"/>
            <a:ext cx="9147313" cy="914400"/>
          </a:xfrm>
          <a:prstGeom prst="rect">
            <a:avLst/>
          </a:prstGeom>
          <a:solidFill>
            <a:schemeClr val="bg2"/>
          </a:solidFill>
        </p:spPr>
        <p:txBody>
          <a:bodyPr lIns="91236" tIns="45619" rIns="91236" bIns="45619" anchor="b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>
            <a:defPPr>
              <a:defRPr sz="4400">
                <a:solidFill>
                  <a:schemeClr val="tx2">
                    <a:shade val="85000"/>
                    <a:satMod val="150000"/>
                  </a:schemeClr>
                </a:solidFill>
                <a:latin typeface="+mj-lt"/>
                <a:ea typeface="+mj-ea"/>
                <a:cs typeface="+mj-cs"/>
              </a:defRPr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4800" b="1" kern="1200" dirty="0">
                <a:solidFill>
                  <a:srgbClr val="7F4A25"/>
                </a:solidFill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lt"/>
                <a:cs typeface="+mj-l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5pPr>
            <a:lvl6pPr marL="456183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6pPr>
            <a:lvl7pPr marL="912386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7pPr>
            <a:lvl8pPr marL="136859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8pPr>
            <a:lvl9pPr marL="1824781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dirty="0">
                <a:solidFill>
                  <a:srgbClr val="663300"/>
                </a:solidFill>
                <a:latin typeface="Comic Sans MS" panose="030F0702030302020204" pitchFamily="66" charset="0"/>
              </a:rPr>
              <a:t>Cell-Averaged PIC </a:t>
            </a:r>
            <a:r>
              <a:rPr lang="el-GR" dirty="0">
                <a:solidFill>
                  <a:srgbClr val="663300"/>
                </a:solidFill>
                <a:latin typeface="Comic Sans MS" panose="030F0702030302020204" pitchFamily="66" charset="0"/>
              </a:rPr>
              <a:t>Δ</a:t>
            </a:r>
            <a:r>
              <a:rPr dirty="0">
                <a:solidFill>
                  <a:srgbClr val="663300"/>
                </a:solidFill>
                <a:latin typeface="Comic Sans MS" panose="030F0702030302020204" pitchFamily="66" charset="0"/>
              </a:rPr>
              <a:t>t’s</a:t>
            </a:r>
          </a:p>
        </p:txBody>
      </p:sp>
      <p:pic>
        <p:nvPicPr>
          <p:cNvPr id="2" name="dt0_new" descr="dt0_new">
            <a:hlinkClick r:id="" action="ppaction://media"/>
            <a:extLst>
              <a:ext uri="{FF2B5EF4-FFF2-40B4-BE49-F238E27FC236}">
                <a16:creationId xmlns:a16="http://schemas.microsoft.com/office/drawing/2014/main" id="{0D1D988F-C1BF-9FD2-827D-CF229D2B34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838200"/>
            <a:ext cx="9144000" cy="5253038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DDBAD13-02D4-4B72-9A04-DE1F697B96E0}"/>
              </a:ext>
            </a:extLst>
          </p:cNvPr>
          <p:cNvSpPr txBox="1">
            <a:spLocks noChangeArrowheads="1"/>
          </p:cNvSpPr>
          <p:nvPr/>
        </p:nvSpPr>
        <p:spPr>
          <a:xfrm>
            <a:off x="-3313" y="-59703"/>
            <a:ext cx="9147313" cy="914400"/>
          </a:xfrm>
          <a:prstGeom prst="rect">
            <a:avLst/>
          </a:prstGeom>
          <a:solidFill>
            <a:schemeClr val="bg2"/>
          </a:solidFill>
        </p:spPr>
        <p:txBody>
          <a:bodyPr lIns="91236" tIns="45619" rIns="91236" bIns="45619" anchor="b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>
            <a:defPPr>
              <a:defRPr sz="4400">
                <a:solidFill>
                  <a:schemeClr val="tx2">
                    <a:shade val="85000"/>
                    <a:satMod val="150000"/>
                  </a:schemeClr>
                </a:solidFill>
                <a:latin typeface="+mj-lt"/>
                <a:ea typeface="+mj-ea"/>
                <a:cs typeface="+mj-cs"/>
              </a:defRPr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4800" b="1" kern="1200" dirty="0">
                <a:solidFill>
                  <a:srgbClr val="7F4A25"/>
                </a:solidFill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lt"/>
                <a:cs typeface="+mj-lt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5pPr>
            <a:lvl6pPr marL="456183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6pPr>
            <a:lvl7pPr marL="912386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7pPr>
            <a:lvl8pPr marL="136859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8pPr>
            <a:lvl9pPr marL="1824781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7F4A25"/>
                </a:solidFill>
                <a:latin typeface="Candara" charset="0"/>
                <a:ea typeface="Candara" charset="0"/>
                <a:cs typeface="Candara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dirty="0">
                <a:solidFill>
                  <a:srgbClr val="663300"/>
                </a:solidFill>
                <a:latin typeface="Comic Sans MS" panose="030F0702030302020204" pitchFamily="66" charset="0"/>
              </a:rPr>
              <a:t>Field </a:t>
            </a:r>
            <a:r>
              <a:rPr lang="el-GR" dirty="0">
                <a:solidFill>
                  <a:srgbClr val="663300"/>
                </a:solidFill>
                <a:latin typeface="Comic Sans MS" panose="030F0702030302020204" pitchFamily="66" charset="0"/>
              </a:rPr>
              <a:t>Δ</a:t>
            </a:r>
            <a:r>
              <a:rPr dirty="0">
                <a:solidFill>
                  <a:srgbClr val="663300"/>
                </a:solidFill>
                <a:latin typeface="Comic Sans MS" panose="030F0702030302020204" pitchFamily="66" charset="0"/>
              </a:rPr>
              <a:t>t’s</a:t>
            </a:r>
          </a:p>
        </p:txBody>
      </p:sp>
      <p:pic>
        <p:nvPicPr>
          <p:cNvPr id="2" name="dt_new" descr="dt_new">
            <a:hlinkClick r:id="" action="ppaction://media"/>
            <a:extLst>
              <a:ext uri="{FF2B5EF4-FFF2-40B4-BE49-F238E27FC236}">
                <a16:creationId xmlns:a16="http://schemas.microsoft.com/office/drawing/2014/main" id="{2112E2B7-A481-1E7F-3945-F518E63518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838200"/>
            <a:ext cx="9144000" cy="5253038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F70DFD-C41D-42E2-804E-22D484C5936F}"/>
              </a:ext>
            </a:extLst>
          </p:cNvPr>
          <p:cNvSpPr txBox="1"/>
          <p:nvPr/>
        </p:nvSpPr>
        <p:spPr>
          <a:xfrm flipH="1">
            <a:off x="1173479" y="304800"/>
            <a:ext cx="67970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Lab Physics (2012-2018)</a:t>
            </a:r>
            <a:br>
              <a:rPr lang="en-US" sz="4800" dirty="0">
                <a:solidFill>
                  <a:srgbClr val="663300"/>
                </a:solidFill>
                <a:effectLst/>
                <a:latin typeface="Comic Sans MS" panose="030F0702030302020204" pitchFamily="66" charset="0"/>
                <a:cs typeface="Arial" charset="0"/>
              </a:rPr>
            </a:br>
            <a:endParaRPr lang="en-US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967573-65E1-41B8-A502-018E56F55400}"/>
              </a:ext>
            </a:extLst>
          </p:cNvPr>
          <p:cNvSpPr txBox="1"/>
          <p:nvPr/>
        </p:nvSpPr>
        <p:spPr>
          <a:xfrm>
            <a:off x="76200" y="2460010"/>
            <a:ext cx="90678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4000" b="1" dirty="0"/>
              <a:t>Field-Reversed Configurations (FRCs)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4000" b="1" dirty="0" err="1"/>
              <a:t>Spheromak</a:t>
            </a:r>
            <a:r>
              <a:rPr lang="en-US" sz="4000" b="1" dirty="0"/>
              <a:t> merging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4000" b="1" dirty="0"/>
              <a:t>FRC collisions with magnetic mirrors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4000" b="1" dirty="0"/>
              <a:t>Magnetized laser plasmas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651065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7" descr="unr">
            <a:extLst>
              <a:ext uri="{FF2B5EF4-FFF2-40B4-BE49-F238E27FC236}">
                <a16:creationId xmlns:a16="http://schemas.microsoft.com/office/drawing/2014/main" id="{A2296C17-CA43-4076-ACB1-491AB63D0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19400"/>
            <a:ext cx="431165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7" name="Picture 10" descr="mrx">
            <a:extLst>
              <a:ext uri="{FF2B5EF4-FFF2-40B4-BE49-F238E27FC236}">
                <a16:creationId xmlns:a16="http://schemas.microsoft.com/office/drawing/2014/main" id="{9D689DFF-3ED6-4DEB-B1CB-FE9BDD71A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90538"/>
            <a:ext cx="44069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8" name="Picture 2" descr="C:\Yuri-THINK\00LIBRARY\Papers\3DFRCPaper\frc3-rho.jpg">
            <a:extLst>
              <a:ext uri="{FF2B5EF4-FFF2-40B4-BE49-F238E27FC236}">
                <a16:creationId xmlns:a16="http://schemas.microsoft.com/office/drawing/2014/main" id="{B8B31CF9-C2C2-4697-832A-E2CD4B27E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67000"/>
            <a:ext cx="31623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9" name="Picture 5" descr="C:\Users\Yuri\Downloads\ParaView\images1\lapd-rhoa-50.jpg">
            <a:extLst>
              <a:ext uri="{FF2B5EF4-FFF2-40B4-BE49-F238E27FC236}">
                <a16:creationId xmlns:a16="http://schemas.microsoft.com/office/drawing/2014/main" id="{C4DDC01A-C1C2-4B5C-BAD4-03F0F33F7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63525"/>
            <a:ext cx="2551113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Mountain">
  <a:themeElements>
    <a:clrScheme name="Mountain 1">
      <a:dk1>
        <a:srgbClr val="000000"/>
      </a:dk1>
      <a:lt1>
        <a:srgbClr val="FFFFCC"/>
      </a:lt1>
      <a:dk2>
        <a:srgbClr val="000066"/>
      </a:dk2>
      <a:lt2>
        <a:srgbClr val="FFFFCC"/>
      </a:lt2>
      <a:accent1>
        <a:srgbClr val="00CC99"/>
      </a:accent1>
      <a:accent2>
        <a:srgbClr val="3333CC"/>
      </a:accent2>
      <a:accent3>
        <a:srgbClr val="AAAAB8"/>
      </a:accent3>
      <a:accent4>
        <a:srgbClr val="DADAAE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untai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Mountain 1">
        <a:dk1>
          <a:srgbClr val="000000"/>
        </a:dk1>
        <a:lt1>
          <a:srgbClr val="FFFFCC"/>
        </a:lt1>
        <a:dk2>
          <a:srgbClr val="000066"/>
        </a:dk2>
        <a:lt2>
          <a:srgbClr val="FFFFCC"/>
        </a:lt2>
        <a:accent1>
          <a:srgbClr val="00CC99"/>
        </a:accent1>
        <a:accent2>
          <a:srgbClr val="3333CC"/>
        </a:accent2>
        <a:accent3>
          <a:srgbClr val="AAAAB8"/>
        </a:accent3>
        <a:accent4>
          <a:srgbClr val="DADAAE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2">
        <a:dk1>
          <a:srgbClr val="000000"/>
        </a:dk1>
        <a:lt1>
          <a:srgbClr val="FFFFCC"/>
        </a:lt1>
        <a:dk2>
          <a:srgbClr val="000000"/>
        </a:dk2>
        <a:lt2>
          <a:srgbClr val="000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untain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untain 4">
        <a:dk1>
          <a:srgbClr val="000000"/>
        </a:dk1>
        <a:lt1>
          <a:srgbClr val="99FFFF"/>
        </a:lt1>
        <a:dk2>
          <a:srgbClr val="333300"/>
        </a:dk2>
        <a:lt2>
          <a:srgbClr val="99FFFF"/>
        </a:lt2>
        <a:accent1>
          <a:srgbClr val="FFCC66"/>
        </a:accent1>
        <a:accent2>
          <a:srgbClr val="0000FF"/>
        </a:accent2>
        <a:accent3>
          <a:srgbClr val="ADADAA"/>
        </a:accent3>
        <a:accent4>
          <a:srgbClr val="82DADA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5">
        <a:dk1>
          <a:srgbClr val="868686"/>
        </a:dk1>
        <a:lt1>
          <a:srgbClr val="FFFF99"/>
        </a:lt1>
        <a:dk2>
          <a:srgbClr val="993300"/>
        </a:dk2>
        <a:lt2>
          <a:srgbClr val="99FFFF"/>
        </a:lt2>
        <a:accent1>
          <a:srgbClr val="CBCBCB"/>
        </a:accent1>
        <a:accent2>
          <a:srgbClr val="0066FF"/>
        </a:accent2>
        <a:accent3>
          <a:srgbClr val="CAADAA"/>
        </a:accent3>
        <a:accent4>
          <a:srgbClr val="DADA82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/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 cap="rnd" cmpd="sng" algn="ctr">
          <a:solidFill>
            <a:schemeClr val="phClr"/>
          </a:solidFill>
          <a:prstDash val="solid"/>
        </a:ln>
        <a:ln w="12700" cap="rnd" cmpd="sng" algn="ctr">
          <a:solidFill>
            <a:schemeClr val="phClr"/>
          </a:solidFill>
          <a:prstDash val="solid"/>
        </a:ln>
        <a:ln w="2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 rotWithShape="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 rotWithShape="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/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 cap="rnd" cmpd="sng" algn="ctr">
          <a:solidFill>
            <a:schemeClr val="phClr"/>
          </a:solidFill>
          <a:prstDash val="solid"/>
        </a:ln>
        <a:ln w="12700" cap="rnd" cmpd="sng" algn="ctr">
          <a:solidFill>
            <a:schemeClr val="phClr"/>
          </a:solidFill>
          <a:prstDash val="solid"/>
        </a:ln>
        <a:ln w="2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 rotWithShape="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 rotWithShape="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Mountain">
  <a:themeElements>
    <a:clrScheme name="Mountain 1">
      <a:dk1>
        <a:srgbClr val="000000"/>
      </a:dk1>
      <a:lt1>
        <a:srgbClr val="FFFFCC"/>
      </a:lt1>
      <a:dk2>
        <a:srgbClr val="000066"/>
      </a:dk2>
      <a:lt2>
        <a:srgbClr val="FFFFCC"/>
      </a:lt2>
      <a:accent1>
        <a:srgbClr val="00CC99"/>
      </a:accent1>
      <a:accent2>
        <a:srgbClr val="3333CC"/>
      </a:accent2>
      <a:accent3>
        <a:srgbClr val="AAAAB8"/>
      </a:accent3>
      <a:accent4>
        <a:srgbClr val="DADAAE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untai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Mountain 1">
        <a:dk1>
          <a:srgbClr val="000000"/>
        </a:dk1>
        <a:lt1>
          <a:srgbClr val="FFFFCC"/>
        </a:lt1>
        <a:dk2>
          <a:srgbClr val="000066"/>
        </a:dk2>
        <a:lt2>
          <a:srgbClr val="FFFFCC"/>
        </a:lt2>
        <a:accent1>
          <a:srgbClr val="00CC99"/>
        </a:accent1>
        <a:accent2>
          <a:srgbClr val="3333CC"/>
        </a:accent2>
        <a:accent3>
          <a:srgbClr val="AAAAB8"/>
        </a:accent3>
        <a:accent4>
          <a:srgbClr val="DADAAE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2">
        <a:dk1>
          <a:srgbClr val="000000"/>
        </a:dk1>
        <a:lt1>
          <a:srgbClr val="FFFFCC"/>
        </a:lt1>
        <a:dk2>
          <a:srgbClr val="000000"/>
        </a:dk2>
        <a:lt2>
          <a:srgbClr val="000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untain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untain 4">
        <a:dk1>
          <a:srgbClr val="000000"/>
        </a:dk1>
        <a:lt1>
          <a:srgbClr val="99FFFF"/>
        </a:lt1>
        <a:dk2>
          <a:srgbClr val="333300"/>
        </a:dk2>
        <a:lt2>
          <a:srgbClr val="99FFFF"/>
        </a:lt2>
        <a:accent1>
          <a:srgbClr val="FFCC66"/>
        </a:accent1>
        <a:accent2>
          <a:srgbClr val="0000FF"/>
        </a:accent2>
        <a:accent3>
          <a:srgbClr val="ADADAA"/>
        </a:accent3>
        <a:accent4>
          <a:srgbClr val="82DADA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5">
        <a:dk1>
          <a:srgbClr val="868686"/>
        </a:dk1>
        <a:lt1>
          <a:srgbClr val="FFFF99"/>
        </a:lt1>
        <a:dk2>
          <a:srgbClr val="993300"/>
        </a:dk2>
        <a:lt2>
          <a:srgbClr val="99FFFF"/>
        </a:lt2>
        <a:accent1>
          <a:srgbClr val="CBCBCB"/>
        </a:accent1>
        <a:accent2>
          <a:srgbClr val="0066FF"/>
        </a:accent2>
        <a:accent3>
          <a:srgbClr val="CAADAA"/>
        </a:accent3>
        <a:accent4>
          <a:srgbClr val="DADA82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/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 cap="rnd" cmpd="sng" algn="ctr">
          <a:solidFill>
            <a:schemeClr val="phClr"/>
          </a:solidFill>
          <a:prstDash val="solid"/>
        </a:ln>
        <a:ln w="12700" cap="rnd" cmpd="sng" algn="ctr">
          <a:solidFill>
            <a:schemeClr val="phClr"/>
          </a:solidFill>
          <a:prstDash val="solid"/>
        </a:ln>
        <a:ln w="2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 rotWithShape="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 rotWithShape="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Designs\Mountain.pot</Template>
  <TotalTime>9211</TotalTime>
  <Words>786</Words>
  <Application>Microsoft Office PowerPoint</Application>
  <PresentationFormat>On-screen Show (4:3)</PresentationFormat>
  <Paragraphs>142</Paragraphs>
  <Slides>23</Slides>
  <Notes>17</Notes>
  <HiddenSlides>0</HiddenSlides>
  <MMClips>9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Arial</vt:lpstr>
      <vt:lpstr>Calibri</vt:lpstr>
      <vt:lpstr>Candara</vt:lpstr>
      <vt:lpstr>CIDFont+F1</vt:lpstr>
      <vt:lpstr>CIDFont+F2</vt:lpstr>
      <vt:lpstr>CIDFont+F3</vt:lpstr>
      <vt:lpstr>Comic Sans MS</vt:lpstr>
      <vt:lpstr>Times New Roman</vt:lpstr>
      <vt:lpstr>Wingdings</vt:lpstr>
      <vt:lpstr>Wingdings 2</vt:lpstr>
      <vt:lpstr>Mountain</vt:lpstr>
      <vt:lpstr>Human</vt:lpstr>
      <vt:lpstr>1_Office Theme</vt:lpstr>
      <vt:lpstr>2_Human</vt:lpstr>
      <vt:lpstr>9_Mountain</vt:lpstr>
      <vt:lpstr>3_Human</vt:lpstr>
      <vt:lpstr>Acrobat Document</vt:lpstr>
      <vt:lpstr>HYPERS Simulations of  Solar Wind Interactions with  Earth’s Magnetosphere  </vt:lpstr>
      <vt:lpstr>Talk Outline </vt:lpstr>
      <vt:lpstr>LWS: Science Questions </vt:lpstr>
      <vt:lpstr>HYPERS is AI-Driven  </vt:lpstr>
      <vt:lpstr>EMAPS: (E)vent-driven (M)ulti-(A)gent (P)lanning (S)ystem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High-Speed Jets (HSJs)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Wrapping up … things to do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Yuri</dc:creator>
  <cp:lastModifiedBy>Omelchenko, Yuri</cp:lastModifiedBy>
  <cp:revision>1578</cp:revision>
  <cp:lastPrinted>2014-10-28T22:41:52Z</cp:lastPrinted>
  <dcterms:created xsi:type="dcterms:W3CDTF">1601-01-01T00:00:00Z</dcterms:created>
  <dcterms:modified xsi:type="dcterms:W3CDTF">2022-06-07T21:08:56Z</dcterms:modified>
</cp:coreProperties>
</file>