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image2.jpeg" ContentType="image/jpeg"/>
  <Override PartName="/ppt/media/media2.mp4" ContentType="video/unknown"/>
  <Override PartName="/ppt/media/image3.jpeg" ContentType="image/jpeg"/>
  <Override PartName="/ppt/media/media3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1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508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508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508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508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635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hape 3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2937" latinLnBrk="0">
      <a:lnSpc>
        <a:spcPct val="117999"/>
      </a:lnSpc>
      <a:defRPr sz="4200">
        <a:latin typeface="+mj-lt"/>
        <a:ea typeface="+mj-ea"/>
        <a:cs typeface="+mj-cs"/>
        <a:sym typeface="Helvetica Neue"/>
      </a:defRPr>
    </a:lvl1pPr>
    <a:lvl2pPr indent="228600" defTabSz="642937" latinLnBrk="0">
      <a:lnSpc>
        <a:spcPct val="117999"/>
      </a:lnSpc>
      <a:defRPr sz="4200">
        <a:latin typeface="+mj-lt"/>
        <a:ea typeface="+mj-ea"/>
        <a:cs typeface="+mj-cs"/>
        <a:sym typeface="Helvetica Neue"/>
      </a:defRPr>
    </a:lvl2pPr>
    <a:lvl3pPr indent="457200" defTabSz="642937" latinLnBrk="0">
      <a:lnSpc>
        <a:spcPct val="117999"/>
      </a:lnSpc>
      <a:defRPr sz="4200">
        <a:latin typeface="+mj-lt"/>
        <a:ea typeface="+mj-ea"/>
        <a:cs typeface="+mj-cs"/>
        <a:sym typeface="Helvetica Neue"/>
      </a:defRPr>
    </a:lvl3pPr>
    <a:lvl4pPr indent="685800" defTabSz="642937" latinLnBrk="0">
      <a:lnSpc>
        <a:spcPct val="117999"/>
      </a:lnSpc>
      <a:defRPr sz="4200">
        <a:latin typeface="+mj-lt"/>
        <a:ea typeface="+mj-ea"/>
        <a:cs typeface="+mj-cs"/>
        <a:sym typeface="Helvetica Neue"/>
      </a:defRPr>
    </a:lvl4pPr>
    <a:lvl5pPr indent="914400" defTabSz="642937" latinLnBrk="0">
      <a:lnSpc>
        <a:spcPct val="117999"/>
      </a:lnSpc>
      <a:defRPr sz="4200">
        <a:latin typeface="+mj-lt"/>
        <a:ea typeface="+mj-ea"/>
        <a:cs typeface="+mj-cs"/>
        <a:sym typeface="Helvetica Neue"/>
      </a:defRPr>
    </a:lvl5pPr>
    <a:lvl6pPr indent="1143000" defTabSz="642937" latinLnBrk="0">
      <a:lnSpc>
        <a:spcPct val="117999"/>
      </a:lnSpc>
      <a:defRPr sz="4200">
        <a:latin typeface="+mj-lt"/>
        <a:ea typeface="+mj-ea"/>
        <a:cs typeface="+mj-cs"/>
        <a:sym typeface="Helvetica Neue"/>
      </a:defRPr>
    </a:lvl6pPr>
    <a:lvl7pPr indent="1371600" defTabSz="642937" latinLnBrk="0">
      <a:lnSpc>
        <a:spcPct val="117999"/>
      </a:lnSpc>
      <a:defRPr sz="4200">
        <a:latin typeface="+mj-lt"/>
        <a:ea typeface="+mj-ea"/>
        <a:cs typeface="+mj-cs"/>
        <a:sym typeface="Helvetica Neue"/>
      </a:defRPr>
    </a:lvl7pPr>
    <a:lvl8pPr indent="1600200" defTabSz="642937" latinLnBrk="0">
      <a:lnSpc>
        <a:spcPct val="117999"/>
      </a:lnSpc>
      <a:defRPr sz="4200">
        <a:latin typeface="+mj-lt"/>
        <a:ea typeface="+mj-ea"/>
        <a:cs typeface="+mj-cs"/>
        <a:sym typeface="Helvetica Neue"/>
      </a:defRPr>
    </a:lvl8pPr>
    <a:lvl9pPr indent="1828800" defTabSz="642937" latinLnBrk="0">
      <a:lnSpc>
        <a:spcPct val="117999"/>
      </a:lnSpc>
      <a:defRPr sz="4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/>
          <p:nvPr>
            <p:ph type="title"/>
          </p:nvPr>
        </p:nvSpPr>
        <p:spPr>
          <a:xfrm>
            <a:off x="513" y="-6337"/>
            <a:ext cx="24382975" cy="1401391"/>
          </a:xfrm>
          <a:prstGeom prst="rect">
            <a:avLst/>
          </a:prstGeom>
          <a:solidFill>
            <a:srgbClr val="DBEEF4"/>
          </a:solidFill>
        </p:spPr>
        <p:txBody>
          <a:bodyPr lIns="91437" tIns="91437" rIns="91437" bIns="91437"/>
          <a:lstStyle>
            <a:lvl1pPr>
              <a:defRPr sz="6000">
                <a:solidFill>
                  <a:srgbClr val="1F497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A"/>
          <p:cNvSpPr/>
          <p:nvPr/>
        </p:nvSpPr>
        <p:spPr>
          <a:xfrm>
            <a:off x="-1" y="14067818"/>
            <a:ext cx="24384001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indent="38100" algn="l" defTabSz="12700"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23363634" y="393286"/>
            <a:ext cx="690166" cy="60214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33669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9320107" y="9105177"/>
            <a:ext cx="3034454" cy="389219"/>
          </a:xfrm>
          <a:prstGeom prst="rect">
            <a:avLst/>
          </a:prstGeom>
        </p:spPr>
        <p:txBody>
          <a:bodyPr lIns="64998" tIns="64998" rIns="64998" bIns="64998"/>
          <a:lstStyle>
            <a:lvl1pPr defTabSz="914007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lide Number"/>
          <p:cNvSpPr txBox="1"/>
          <p:nvPr>
            <p:ph type="sldNum" sz="quarter" idx="2"/>
          </p:nvPr>
        </p:nvSpPr>
        <p:spPr>
          <a:xfrm>
            <a:off x="9320107" y="9123812"/>
            <a:ext cx="3034454" cy="351950"/>
          </a:xfrm>
          <a:prstGeom prst="rect">
            <a:avLst/>
          </a:prstGeom>
        </p:spPr>
        <p:txBody>
          <a:bodyPr lIns="64998" tIns="64998" rIns="64998" bIns="64998"/>
          <a:lstStyle>
            <a:lvl1pPr defTabSz="913126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/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 lIns="64998" tIns="64998" rIns="64998" bIns="64998"/>
          <a:lstStyle>
            <a:lvl1pPr defTabSz="914007">
              <a:defRPr sz="6200"/>
            </a:lvl1pPr>
          </a:lstStyle>
          <a:p>
            <a:pPr/>
            <a:r>
              <a:t>Title Text</a:t>
            </a:r>
          </a:p>
        </p:txBody>
      </p:sp>
      <p:sp>
        <p:nvSpPr>
          <p:cNvPr id="110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 lIns="64998" tIns="64998" rIns="64998" bIns="64998"/>
          <a:lstStyle>
            <a:lvl1pPr algn="ctr" defTabSz="914007">
              <a:spcBef>
                <a:spcPts val="700"/>
              </a:spcBef>
              <a:buFontTx/>
              <a:defRPr sz="4600">
                <a:solidFill>
                  <a:srgbClr val="888888"/>
                </a:solidFill>
              </a:defRPr>
            </a:lvl1pPr>
            <a:lvl2pPr indent="457003" algn="ctr" defTabSz="914007">
              <a:spcBef>
                <a:spcPts val="700"/>
              </a:spcBef>
              <a:buFontTx/>
              <a:defRPr sz="4600">
                <a:solidFill>
                  <a:srgbClr val="888888"/>
                </a:solidFill>
              </a:defRPr>
            </a:lvl2pPr>
            <a:lvl3pPr algn="ctr" defTabSz="914007">
              <a:spcBef>
                <a:spcPts val="700"/>
              </a:spcBef>
              <a:buFontTx/>
              <a:defRPr sz="4600">
                <a:solidFill>
                  <a:srgbClr val="888888"/>
                </a:solidFill>
              </a:defRPr>
            </a:lvl3pPr>
            <a:lvl4pPr indent="1371011" algn="ctr" defTabSz="914007">
              <a:spcBef>
                <a:spcPts val="700"/>
              </a:spcBef>
              <a:buFontTx/>
              <a:defRPr sz="4600">
                <a:solidFill>
                  <a:srgbClr val="888888"/>
                </a:solidFill>
              </a:defRPr>
            </a:lvl4pPr>
            <a:lvl5pPr indent="1828016" algn="ctr" defTabSz="914007">
              <a:spcBef>
                <a:spcPts val="700"/>
              </a:spcBef>
              <a:buFontTx/>
              <a:defRPr sz="46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xfrm>
            <a:off x="9320107" y="9105177"/>
            <a:ext cx="3034454" cy="389219"/>
          </a:xfrm>
          <a:prstGeom prst="rect">
            <a:avLst/>
          </a:prstGeom>
        </p:spPr>
        <p:txBody>
          <a:bodyPr lIns="64998" tIns="64998" rIns="64998" bIns="64998"/>
          <a:lstStyle>
            <a:lvl1pPr defTabSz="914007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/>
          <p:nvPr>
            <p:ph type="title"/>
          </p:nvPr>
        </p:nvSpPr>
        <p:spPr>
          <a:xfrm>
            <a:off x="513" y="-6337"/>
            <a:ext cx="24382975" cy="1401391"/>
          </a:xfrm>
          <a:prstGeom prst="rect">
            <a:avLst/>
          </a:prstGeom>
          <a:solidFill>
            <a:srgbClr val="DBEEF4"/>
          </a:solidFill>
        </p:spPr>
        <p:txBody>
          <a:bodyPr lIns="91437" tIns="91437" rIns="91437" bIns="91437"/>
          <a:lstStyle>
            <a:lvl1pPr>
              <a:defRPr sz="6000">
                <a:solidFill>
                  <a:srgbClr val="1F497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" name="A"/>
          <p:cNvSpPr/>
          <p:nvPr/>
        </p:nvSpPr>
        <p:spPr>
          <a:xfrm>
            <a:off x="-1" y="14067818"/>
            <a:ext cx="24384001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indent="38100" algn="l" defTabSz="12700"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23478628" y="430140"/>
            <a:ext cx="625972" cy="5284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669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/>
          <p:nvPr>
            <p:ph type="title"/>
          </p:nvPr>
        </p:nvSpPr>
        <p:spPr>
          <a:xfrm>
            <a:off x="513" y="-6337"/>
            <a:ext cx="24382975" cy="1401391"/>
          </a:xfrm>
          <a:prstGeom prst="rect">
            <a:avLst/>
          </a:prstGeom>
          <a:solidFill>
            <a:srgbClr val="DBEEF4"/>
          </a:solidFill>
        </p:spPr>
        <p:txBody>
          <a:bodyPr lIns="91437" tIns="91437" rIns="91437" bIns="91437"/>
          <a:lstStyle>
            <a:lvl1pPr>
              <a:defRPr sz="6000">
                <a:solidFill>
                  <a:srgbClr val="407AAA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" name="A"/>
          <p:cNvSpPr/>
          <p:nvPr/>
        </p:nvSpPr>
        <p:spPr>
          <a:xfrm>
            <a:off x="-1" y="14067818"/>
            <a:ext cx="24384001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indent="38100" algn="l" defTabSz="12700"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23478628" y="430140"/>
            <a:ext cx="625972" cy="5284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669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/>
          <p:nvPr>
            <p:ph type="title"/>
          </p:nvPr>
        </p:nvSpPr>
        <p:spPr>
          <a:xfrm>
            <a:off x="513" y="-6337"/>
            <a:ext cx="24382975" cy="1401391"/>
          </a:xfrm>
          <a:prstGeom prst="rect">
            <a:avLst/>
          </a:prstGeom>
          <a:solidFill>
            <a:srgbClr val="DBEEF4"/>
          </a:solidFill>
        </p:spPr>
        <p:txBody>
          <a:bodyPr lIns="91437" tIns="91437" rIns="91437" bIns="91437"/>
          <a:lstStyle>
            <a:lvl1pPr>
              <a:defRPr sz="6000">
                <a:solidFill>
                  <a:srgbClr val="407AAA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A"/>
          <p:cNvSpPr/>
          <p:nvPr/>
        </p:nvSpPr>
        <p:spPr>
          <a:xfrm>
            <a:off x="-1" y="14067818"/>
            <a:ext cx="24384001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indent="38100" algn="l" defTabSz="12700"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23363634" y="393286"/>
            <a:ext cx="690166" cy="60214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33669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4998" tIns="64998" rIns="64998" bIns="64998"/>
          <a:lstStyle>
            <a:lvl1pPr defTabSz="1300480">
              <a:defRPr sz="6200"/>
            </a:lvl1pPr>
          </a:lstStyle>
          <a:p>
            <a:pPr/>
            <a:r>
              <a:t>Title Text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11985842" y="9123812"/>
            <a:ext cx="368718" cy="351950"/>
          </a:xfrm>
          <a:prstGeom prst="rect">
            <a:avLst/>
          </a:prstGeom>
        </p:spPr>
        <p:txBody>
          <a:bodyPr wrap="none" lIns="64998" tIns="64998" rIns="64998" bIns="64998"/>
          <a:lstStyle>
            <a:lvl1pPr defTabSz="1300480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/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6200"/>
            </a:lvl1pPr>
          </a:lstStyle>
          <a:p>
            <a:pPr/>
            <a:r>
              <a:t>Title Text</a:t>
            </a:r>
          </a:p>
        </p:txBody>
      </p:sp>
      <p:sp>
        <p:nvSpPr>
          <p:cNvPr id="154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 lIns="65022" tIns="65022" rIns="65022" bIns="65022"/>
          <a:lstStyle>
            <a:lvl1pPr algn="ctr" defTabSz="1300480">
              <a:spcBef>
                <a:spcPts val="1000"/>
              </a:spcBef>
              <a:buFontTx/>
              <a:defRPr sz="4400">
                <a:solidFill>
                  <a:srgbClr val="888888"/>
                </a:solidFill>
              </a:defRPr>
            </a:lvl1pPr>
            <a:lvl2pPr indent="457200" algn="ctr" defTabSz="1300480">
              <a:spcBef>
                <a:spcPts val="1000"/>
              </a:spcBef>
              <a:buFontTx/>
              <a:defRPr sz="4400">
                <a:solidFill>
                  <a:srgbClr val="888888"/>
                </a:solidFill>
              </a:defRPr>
            </a:lvl2pPr>
            <a:lvl3pPr indent="914400" algn="ctr" defTabSz="1300480">
              <a:spcBef>
                <a:spcPts val="1000"/>
              </a:spcBef>
              <a:buFontTx/>
              <a:defRPr sz="4400">
                <a:solidFill>
                  <a:srgbClr val="888888"/>
                </a:solidFill>
              </a:defRPr>
            </a:lvl3pPr>
            <a:lvl4pPr indent="1371600" algn="ctr" defTabSz="1300480">
              <a:spcBef>
                <a:spcPts val="1000"/>
              </a:spcBef>
              <a:buFontTx/>
              <a:defRPr sz="4400">
                <a:solidFill>
                  <a:srgbClr val="888888"/>
                </a:solidFill>
              </a:defRPr>
            </a:lvl4pPr>
            <a:lvl5pPr indent="1828800" algn="ctr" defTabSz="1300480">
              <a:spcBef>
                <a:spcPts val="1000"/>
              </a:spcBef>
              <a:buFontTx/>
              <a:defRPr sz="4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9320107" y="9123787"/>
            <a:ext cx="3034454" cy="351999"/>
          </a:xfrm>
          <a:prstGeom prst="rect">
            <a:avLst/>
          </a:prstGeom>
        </p:spPr>
        <p:txBody>
          <a:bodyPr lIns="65022" tIns="65022" rIns="65022" bIns="65022"/>
          <a:lstStyle>
            <a:lvl1pPr defTabSz="1298668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/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 lIns="64998" tIns="64998" rIns="64998" bIns="64998"/>
          <a:lstStyle>
            <a:lvl1pPr defTabSz="1298668">
              <a:defRPr sz="6200"/>
            </a:lvl1pPr>
          </a:lstStyle>
          <a:p>
            <a:pPr/>
            <a:r>
              <a:t>Title Text</a:t>
            </a:r>
          </a:p>
        </p:txBody>
      </p:sp>
      <p:sp>
        <p:nvSpPr>
          <p:cNvPr id="163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 lIns="64998" tIns="64998" rIns="64998" bIns="64998"/>
          <a:lstStyle>
            <a:lvl1pPr algn="ctr" defTabSz="1298668">
              <a:spcBef>
                <a:spcPts val="1000"/>
              </a:spcBef>
              <a:buFontTx/>
              <a:defRPr sz="4400">
                <a:solidFill>
                  <a:srgbClr val="888888"/>
                </a:solidFill>
              </a:defRPr>
            </a:lvl1pPr>
            <a:lvl2pPr indent="456563" algn="ctr" defTabSz="1298668">
              <a:spcBef>
                <a:spcPts val="1000"/>
              </a:spcBef>
              <a:buFontTx/>
              <a:defRPr sz="4400">
                <a:solidFill>
                  <a:srgbClr val="888888"/>
                </a:solidFill>
              </a:defRPr>
            </a:lvl2pPr>
            <a:lvl3pPr indent="913126" algn="ctr" defTabSz="1298668">
              <a:spcBef>
                <a:spcPts val="1000"/>
              </a:spcBef>
              <a:buFontTx/>
              <a:defRPr sz="4400">
                <a:solidFill>
                  <a:srgbClr val="888888"/>
                </a:solidFill>
              </a:defRPr>
            </a:lvl3pPr>
            <a:lvl4pPr indent="1369688" algn="ctr" defTabSz="1298668">
              <a:spcBef>
                <a:spcPts val="1000"/>
              </a:spcBef>
              <a:buFontTx/>
              <a:defRPr sz="4400">
                <a:solidFill>
                  <a:srgbClr val="888888"/>
                </a:solidFill>
              </a:defRPr>
            </a:lvl4pPr>
            <a:lvl5pPr indent="1826253" algn="ctr" defTabSz="1298668">
              <a:spcBef>
                <a:spcPts val="1000"/>
              </a:spcBef>
              <a:buFontTx/>
              <a:defRPr sz="4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xfrm>
            <a:off x="9320107" y="9123871"/>
            <a:ext cx="3034454" cy="351831"/>
          </a:xfrm>
          <a:prstGeom prst="rect">
            <a:avLst/>
          </a:prstGeom>
        </p:spPr>
        <p:txBody>
          <a:bodyPr lIns="64938" tIns="64938" rIns="64938" bIns="64938"/>
          <a:lstStyle>
            <a:lvl1pPr defTabSz="1298668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/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</p:spPr>
        <p:txBody>
          <a:bodyPr lIns="64998" tIns="64998" rIns="64998" bIns="64998"/>
          <a:lstStyle>
            <a:lvl1pPr defTabSz="1299922">
              <a:defRPr sz="6200"/>
            </a:lvl1pPr>
          </a:lstStyle>
          <a:p>
            <a:pPr/>
            <a:r>
              <a:t>Title Text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9320107" y="9105177"/>
            <a:ext cx="3034454" cy="389219"/>
          </a:xfrm>
          <a:prstGeom prst="rect">
            <a:avLst/>
          </a:prstGeom>
        </p:spPr>
        <p:txBody>
          <a:bodyPr lIns="64998" tIns="64998" rIns="64998" bIns="64998"/>
          <a:lstStyle>
            <a:lvl1pPr defTabSz="1299922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/>
          <p:nvPr>
            <p:ph type="title"/>
          </p:nvPr>
        </p:nvSpPr>
        <p:spPr>
          <a:xfrm>
            <a:off x="513" y="-6337"/>
            <a:ext cx="24382975" cy="1655391"/>
          </a:xfrm>
          <a:prstGeom prst="rect">
            <a:avLst/>
          </a:prstGeom>
          <a:solidFill>
            <a:srgbClr val="DBEEF4"/>
          </a:solidFill>
        </p:spPr>
        <p:txBody>
          <a:bodyPr lIns="91437" tIns="91437" rIns="91437" bIns="91437"/>
          <a:lstStyle>
            <a:lvl1pPr>
              <a:defRPr sz="6000">
                <a:solidFill>
                  <a:srgbClr val="1F497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" name="A"/>
          <p:cNvSpPr/>
          <p:nvPr/>
        </p:nvSpPr>
        <p:spPr>
          <a:xfrm>
            <a:off x="-1" y="11879115"/>
            <a:ext cx="24384001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indent="38100" algn="l" defTabSz="12700"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2" name="960 x 540"/>
          <p:cNvSpPr/>
          <p:nvPr/>
        </p:nvSpPr>
        <p:spPr>
          <a:xfrm>
            <a:off x="12195110" y="2033668"/>
            <a:ext cx="12187128" cy="6858001"/>
          </a:xfrm>
          <a:prstGeom prst="rect">
            <a:avLst/>
          </a:prstGeom>
          <a:solidFill>
            <a:srgbClr val="D6D6D6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75000" tIns="3175000" rIns="3175000" bIns="3175000">
            <a:spAutoFit/>
          </a:bodyPr>
          <a:lstStyle>
            <a:lvl1pPr algn="l" defTabSz="12700">
              <a:defRPr sz="2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960 x 540</a:t>
            </a:r>
          </a:p>
        </p:txBody>
      </p:sp>
      <p:sp>
        <p:nvSpPr>
          <p:cNvPr id="23" name="960 x 540"/>
          <p:cNvSpPr/>
          <p:nvPr/>
        </p:nvSpPr>
        <p:spPr>
          <a:xfrm>
            <a:off x="-4081" y="2033668"/>
            <a:ext cx="12187127" cy="6858001"/>
          </a:xfrm>
          <a:prstGeom prst="rect">
            <a:avLst/>
          </a:prstGeom>
          <a:solidFill>
            <a:srgbClr val="D6D6D6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75000" tIns="3175000" rIns="3175000" bIns="3175000">
            <a:spAutoFit/>
          </a:bodyPr>
          <a:lstStyle>
            <a:lvl1pPr algn="l" defTabSz="12700">
              <a:defRPr sz="2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960 x 540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/>
          <p:nvPr>
            <p:ph type="title"/>
          </p:nvPr>
        </p:nvSpPr>
        <p:spPr>
          <a:xfrm>
            <a:off x="513" y="-6337"/>
            <a:ext cx="24382975" cy="1655391"/>
          </a:xfrm>
          <a:prstGeom prst="rect">
            <a:avLst/>
          </a:prstGeom>
          <a:solidFill>
            <a:srgbClr val="DBEEF4"/>
          </a:solidFill>
        </p:spPr>
        <p:txBody>
          <a:bodyPr lIns="91437" tIns="91437" rIns="91437" bIns="91437"/>
          <a:lstStyle>
            <a:lvl1pPr>
              <a:defRPr sz="6000">
                <a:solidFill>
                  <a:srgbClr val="1F497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0" name="A"/>
          <p:cNvSpPr/>
          <p:nvPr/>
        </p:nvSpPr>
        <p:spPr>
          <a:xfrm>
            <a:off x="-1" y="14067818"/>
            <a:ext cx="24384001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marL="479257" indent="-441157" algn="l" defTabSz="12700">
              <a:buSzPct val="100000"/>
              <a:buChar char="•"/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Text"/>
          <p:cNvSpPr txBox="1"/>
          <p:nvPr>
            <p:ph type="title"/>
          </p:nvPr>
        </p:nvSpPr>
        <p:spPr>
          <a:xfrm>
            <a:off x="520191" y="2618420"/>
            <a:ext cx="5895511" cy="1548535"/>
          </a:xfrm>
          <a:prstGeom prst="rect">
            <a:avLst/>
          </a:prstGeom>
        </p:spPr>
        <p:txBody>
          <a:bodyPr lIns="34665" tIns="34665" rIns="34665" bIns="34665"/>
          <a:lstStyle>
            <a:lvl1pPr defTabSz="649961"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89" name="Body Level One…"/>
          <p:cNvSpPr txBox="1"/>
          <p:nvPr>
            <p:ph type="body" sz="quarter" idx="1"/>
          </p:nvPr>
        </p:nvSpPr>
        <p:spPr>
          <a:xfrm>
            <a:off x="1040383" y="4166954"/>
            <a:ext cx="4855127" cy="2254167"/>
          </a:xfrm>
          <a:prstGeom prst="rect">
            <a:avLst/>
          </a:prstGeom>
        </p:spPr>
        <p:txBody>
          <a:bodyPr lIns="34665" tIns="34665" rIns="34665" bIns="34665"/>
          <a:lstStyle>
            <a:lvl1pPr algn="ctr" defTabSz="649961">
              <a:spcBef>
                <a:spcPts val="500"/>
              </a:spcBef>
              <a:buFontTx/>
              <a:defRPr sz="3200">
                <a:solidFill>
                  <a:srgbClr val="888888"/>
                </a:solidFill>
              </a:defRPr>
            </a:lvl1pPr>
            <a:lvl2pPr indent="457003" algn="ctr" defTabSz="649961">
              <a:spcBef>
                <a:spcPts val="500"/>
              </a:spcBef>
              <a:buFontTx/>
              <a:defRPr sz="3200">
                <a:solidFill>
                  <a:srgbClr val="888888"/>
                </a:solidFill>
              </a:defRPr>
            </a:lvl2pPr>
            <a:lvl3pPr algn="ctr" defTabSz="649961">
              <a:spcBef>
                <a:spcPts val="500"/>
              </a:spcBef>
              <a:buFontTx/>
              <a:defRPr sz="3200">
                <a:solidFill>
                  <a:srgbClr val="888888"/>
                </a:solidFill>
              </a:defRPr>
            </a:lvl3pPr>
            <a:lvl4pPr indent="1371011" algn="ctr" defTabSz="649961">
              <a:spcBef>
                <a:spcPts val="500"/>
              </a:spcBef>
              <a:buFontTx/>
              <a:defRPr sz="3200">
                <a:solidFill>
                  <a:srgbClr val="888888"/>
                </a:solidFill>
              </a:defRPr>
            </a:lvl4pPr>
            <a:lvl5pPr indent="1828016" algn="ctr" defTabSz="649961">
              <a:spcBef>
                <a:spcPts val="500"/>
              </a:spcBef>
              <a:buFontTx/>
              <a:defRPr sz="32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4970723" y="6058013"/>
            <a:ext cx="1618376" cy="242147"/>
          </a:xfrm>
          <a:prstGeom prst="rect">
            <a:avLst/>
          </a:prstGeom>
        </p:spPr>
        <p:txBody>
          <a:bodyPr lIns="34665" tIns="34665" rIns="34665" bIns="34665"/>
          <a:lstStyle>
            <a:lvl1pPr defTabSz="649961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Text"/>
          <p:cNvSpPr/>
          <p:nvPr>
            <p:ph type="title"/>
          </p:nvPr>
        </p:nvSpPr>
        <p:spPr>
          <a:xfrm>
            <a:off x="513" y="-6337"/>
            <a:ext cx="24382975" cy="1401391"/>
          </a:xfrm>
          <a:prstGeom prst="rect">
            <a:avLst/>
          </a:prstGeom>
          <a:solidFill>
            <a:srgbClr val="DBEEF4"/>
          </a:solidFill>
        </p:spPr>
        <p:txBody>
          <a:bodyPr lIns="91437" tIns="91437" rIns="91437" bIns="91437"/>
          <a:lstStyle>
            <a:lvl1pPr>
              <a:defRPr sz="6000">
                <a:solidFill>
                  <a:srgbClr val="407AAA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8" name="A"/>
          <p:cNvSpPr/>
          <p:nvPr/>
        </p:nvSpPr>
        <p:spPr>
          <a:xfrm>
            <a:off x="-1" y="14067818"/>
            <a:ext cx="24384001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marL="479257" indent="-441157" algn="l" defTabSz="12700">
              <a:buSzPct val="100000"/>
              <a:buChar char="•"/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320" tIns="91320" rIns="91320" bIns="91320"/>
          <a:lstStyle>
            <a:lvl1pPr defTabSz="1826252">
              <a:defRPr sz="8800"/>
            </a:lvl1pPr>
          </a:lstStyle>
          <a:p>
            <a:pPr/>
            <a:r>
              <a:t>Title Text</a:t>
            </a:r>
          </a:p>
        </p:txBody>
      </p:sp>
      <p:sp>
        <p:nvSpPr>
          <p:cNvPr id="207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320" tIns="91320" rIns="91320" bIns="91320"/>
          <a:lstStyle>
            <a:lvl1pPr algn="ctr" defTabSz="1826252">
              <a:spcBef>
                <a:spcPts val="1400"/>
              </a:spcBef>
              <a:buFontTx/>
              <a:defRPr sz="6200">
                <a:solidFill>
                  <a:srgbClr val="888888"/>
                </a:solidFill>
              </a:defRPr>
            </a:lvl1pPr>
            <a:lvl2pPr indent="456563" algn="ctr" defTabSz="1826252">
              <a:spcBef>
                <a:spcPts val="1400"/>
              </a:spcBef>
              <a:buFontTx/>
              <a:defRPr sz="6200">
                <a:solidFill>
                  <a:srgbClr val="888888"/>
                </a:solidFill>
              </a:defRPr>
            </a:lvl2pPr>
            <a:lvl3pPr indent="913126" algn="ctr" defTabSz="1826252">
              <a:spcBef>
                <a:spcPts val="1400"/>
              </a:spcBef>
              <a:buFontTx/>
              <a:defRPr sz="6200">
                <a:solidFill>
                  <a:srgbClr val="888888"/>
                </a:solidFill>
              </a:defRPr>
            </a:lvl3pPr>
            <a:lvl4pPr indent="1369688" algn="ctr" defTabSz="1826252">
              <a:spcBef>
                <a:spcPts val="1400"/>
              </a:spcBef>
              <a:buFontTx/>
              <a:defRPr sz="6200">
                <a:solidFill>
                  <a:srgbClr val="888888"/>
                </a:solidFill>
              </a:defRPr>
            </a:lvl4pPr>
            <a:lvl5pPr indent="1826253" algn="ctr" defTabSz="1826252">
              <a:spcBef>
                <a:spcPts val="1400"/>
              </a:spcBef>
              <a:buFontTx/>
              <a:defRPr sz="62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lide Number"/>
          <p:cNvSpPr txBox="1"/>
          <p:nvPr>
            <p:ph type="sldNum" sz="quarter" idx="2"/>
          </p:nvPr>
        </p:nvSpPr>
        <p:spPr>
          <a:xfrm>
            <a:off x="19887229" y="12813690"/>
            <a:ext cx="534372" cy="528270"/>
          </a:xfrm>
          <a:prstGeom prst="rect">
            <a:avLst/>
          </a:prstGeom>
        </p:spPr>
        <p:txBody>
          <a:bodyPr wrap="none" lIns="91320" tIns="91320" rIns="91320" bIns="91320"/>
          <a:lstStyle>
            <a:lvl1pPr defTabSz="1826252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Text"/>
          <p:cNvSpPr txBox="1"/>
          <p:nvPr>
            <p:ph type="title"/>
          </p:nvPr>
        </p:nvSpPr>
        <p:spPr>
          <a:xfrm>
            <a:off x="975361" y="2623535"/>
            <a:ext cx="11054083" cy="2903505"/>
          </a:xfrm>
          <a:prstGeom prst="rect">
            <a:avLst/>
          </a:prstGeom>
        </p:spPr>
        <p:txBody>
          <a:bodyPr lIns="65017" tIns="65017" rIns="65017" bIns="65017"/>
          <a:lstStyle>
            <a:lvl1pPr defTabSz="914312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6" name="Body Level One…"/>
          <p:cNvSpPr txBox="1"/>
          <p:nvPr>
            <p:ph type="body" sz="quarter" idx="1"/>
          </p:nvPr>
        </p:nvSpPr>
        <p:spPr>
          <a:xfrm>
            <a:off x="1950720" y="5527040"/>
            <a:ext cx="9103360" cy="4226560"/>
          </a:xfrm>
          <a:prstGeom prst="rect">
            <a:avLst/>
          </a:prstGeom>
        </p:spPr>
        <p:txBody>
          <a:bodyPr lIns="65017" tIns="65017" rIns="65017" bIns="65017"/>
          <a:lstStyle>
            <a:lvl1pPr algn="ctr" defTabSz="914312">
              <a:spcBef>
                <a:spcPts val="700"/>
              </a:spcBef>
              <a:buFontTx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algn="ctr" defTabSz="914312">
              <a:spcBef>
                <a:spcPts val="700"/>
              </a:spcBef>
              <a:buFontTx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algn="ctr" defTabSz="914312">
              <a:spcBef>
                <a:spcPts val="700"/>
              </a:spcBef>
              <a:buFontTx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algn="ctr" defTabSz="914312">
              <a:spcBef>
                <a:spcPts val="700"/>
              </a:spcBef>
              <a:buFontTx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algn="ctr" defTabSz="914312">
              <a:spcBef>
                <a:spcPts val="700"/>
              </a:spcBef>
              <a:buFontTx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" name="Slide Number"/>
          <p:cNvSpPr txBox="1"/>
          <p:nvPr>
            <p:ph type="sldNum" sz="quarter" idx="2"/>
          </p:nvPr>
        </p:nvSpPr>
        <p:spPr>
          <a:xfrm>
            <a:off x="11998701" y="9114121"/>
            <a:ext cx="355859" cy="371337"/>
          </a:xfrm>
          <a:prstGeom prst="rect">
            <a:avLst/>
          </a:prstGeom>
        </p:spPr>
        <p:txBody>
          <a:bodyPr wrap="none" lIns="65017" tIns="65017" rIns="65017" bIns="65017"/>
          <a:lstStyle>
            <a:lvl1pPr defTabSz="913136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 Text"/>
          <p:cNvSpPr txBox="1"/>
          <p:nvPr>
            <p:ph type="title"/>
          </p:nvPr>
        </p:nvSpPr>
        <p:spPr>
          <a:xfrm>
            <a:off x="512" y="-6337"/>
            <a:ext cx="24382976" cy="1655393"/>
          </a:xfrm>
          <a:prstGeom prst="rect">
            <a:avLst/>
          </a:prstGeom>
          <a:solidFill>
            <a:srgbClr val="DBEEF4"/>
          </a:solidFill>
        </p:spPr>
        <p:txBody>
          <a:bodyPr lIns="91436" tIns="91436" rIns="91436" bIns="91436"/>
          <a:lstStyle>
            <a:lvl1pPr defTabSz="1285338">
              <a:defRPr sz="6000">
                <a:solidFill>
                  <a:srgbClr val="1F497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5" name="A"/>
          <p:cNvSpPr/>
          <p:nvPr/>
        </p:nvSpPr>
        <p:spPr>
          <a:xfrm>
            <a:off x="0" y="14067821"/>
            <a:ext cx="24384000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marL="479256" indent="-441156" algn="l" defTabSz="12700">
              <a:buSzPct val="100000"/>
              <a:buChar char="•"/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26" name="Slide Number"/>
          <p:cNvSpPr txBox="1"/>
          <p:nvPr>
            <p:ph type="sldNum" sz="quarter" idx="2"/>
          </p:nvPr>
        </p:nvSpPr>
        <p:spPr>
          <a:xfrm>
            <a:off x="19887061" y="12813608"/>
            <a:ext cx="534539" cy="528437"/>
          </a:xfrm>
          <a:prstGeom prst="rect">
            <a:avLst/>
          </a:prstGeom>
        </p:spPr>
        <p:txBody>
          <a:bodyPr wrap="none"/>
          <a:lstStyle>
            <a:lvl1pPr defTabSz="128529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itle Text"/>
          <p:cNvSpPr txBox="1"/>
          <p:nvPr>
            <p:ph type="title"/>
          </p:nvPr>
        </p:nvSpPr>
        <p:spPr>
          <a:xfrm>
            <a:off x="4419600" y="3689350"/>
            <a:ext cx="15544800" cy="4083050"/>
          </a:xfrm>
          <a:prstGeom prst="rect">
            <a:avLst/>
          </a:prstGeom>
        </p:spPr>
        <p:txBody>
          <a:bodyPr/>
          <a:lstStyle>
            <a:lvl1pPr defTabSz="1828015">
              <a:defRPr sz="8800"/>
            </a:lvl1pPr>
          </a:lstStyle>
          <a:p>
            <a:pPr/>
            <a:r>
              <a:t>Title Text</a:t>
            </a:r>
          </a:p>
        </p:txBody>
      </p:sp>
      <p:sp>
        <p:nvSpPr>
          <p:cNvPr id="234" name="Body Level One…"/>
          <p:cNvSpPr txBox="1"/>
          <p:nvPr>
            <p:ph type="body" sz="half" idx="1"/>
          </p:nvPr>
        </p:nvSpPr>
        <p:spPr>
          <a:xfrm>
            <a:off x="5791200" y="7772400"/>
            <a:ext cx="12801600" cy="5943600"/>
          </a:xfrm>
          <a:prstGeom prst="rect">
            <a:avLst/>
          </a:prstGeom>
        </p:spPr>
        <p:txBody>
          <a:bodyPr/>
          <a:lstStyle>
            <a:lvl1pPr algn="ctr" defTabSz="1828015">
              <a:spcBef>
                <a:spcPts val="1500"/>
              </a:spcBef>
              <a:buFontTx/>
              <a:defRPr sz="6600">
                <a:solidFill>
                  <a:srgbClr val="888888"/>
                </a:solidFill>
              </a:defRPr>
            </a:lvl1pPr>
            <a:lvl2pPr indent="457003" algn="ctr" defTabSz="1828015">
              <a:spcBef>
                <a:spcPts val="1500"/>
              </a:spcBef>
              <a:buFontTx/>
              <a:defRPr sz="6600">
                <a:solidFill>
                  <a:srgbClr val="888888"/>
                </a:solidFill>
              </a:defRPr>
            </a:lvl2pPr>
            <a:lvl3pPr algn="ctr" defTabSz="1828015">
              <a:spcBef>
                <a:spcPts val="1500"/>
              </a:spcBef>
              <a:buFontTx/>
              <a:defRPr sz="6600">
                <a:solidFill>
                  <a:srgbClr val="888888"/>
                </a:solidFill>
              </a:defRPr>
            </a:lvl3pPr>
            <a:lvl4pPr indent="1371011" algn="ctr" defTabSz="1828015">
              <a:spcBef>
                <a:spcPts val="1500"/>
              </a:spcBef>
              <a:buFontTx/>
              <a:defRPr sz="6600">
                <a:solidFill>
                  <a:srgbClr val="888888"/>
                </a:solidFill>
              </a:defRPr>
            </a:lvl4pPr>
            <a:lvl5pPr indent="1828016" algn="ctr" defTabSz="1828015">
              <a:spcBef>
                <a:spcPts val="1500"/>
              </a:spcBef>
              <a:buFontTx/>
              <a:defRPr sz="66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" name="Slide Number"/>
          <p:cNvSpPr txBox="1"/>
          <p:nvPr>
            <p:ph type="sldNum" sz="quarter" idx="2"/>
          </p:nvPr>
        </p:nvSpPr>
        <p:spPr>
          <a:xfrm>
            <a:off x="16154400" y="12794972"/>
            <a:ext cx="4267200" cy="565706"/>
          </a:xfrm>
          <a:prstGeom prst="rect">
            <a:avLst/>
          </a:prstGeom>
        </p:spPr>
        <p:txBody>
          <a:bodyPr/>
          <a:lstStyle>
            <a:lvl1pPr defTabSz="1828015">
              <a:defRPr sz="2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lide Number"/>
          <p:cNvSpPr txBox="1"/>
          <p:nvPr>
            <p:ph type="sldNum" sz="quarter" idx="2"/>
          </p:nvPr>
        </p:nvSpPr>
        <p:spPr>
          <a:xfrm>
            <a:off x="16154400" y="12490450"/>
            <a:ext cx="4267200" cy="577575"/>
          </a:xfrm>
          <a:prstGeom prst="rect">
            <a:avLst/>
          </a:prstGeom>
        </p:spPr>
        <p:txBody>
          <a:bodyPr anchor="t"/>
          <a:lstStyle>
            <a:lvl1pPr defTabSz="1828800">
              <a:defRPr sz="2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3" name="Title Text"/>
          <p:cNvSpPr txBox="1"/>
          <p:nvPr>
            <p:ph type="title"/>
          </p:nvPr>
        </p:nvSpPr>
        <p:spPr>
          <a:xfrm>
            <a:off x="4419600" y="3689350"/>
            <a:ext cx="15544800" cy="4083050"/>
          </a:xfrm>
          <a:prstGeom prst="rect">
            <a:avLst/>
          </a:prstGeom>
        </p:spPr>
        <p:txBody>
          <a:bodyPr>
            <a:noAutofit/>
          </a:bodyPr>
          <a:lstStyle>
            <a:lvl1pPr defTabSz="1828800">
              <a:defRPr sz="8800"/>
            </a:lvl1pPr>
          </a:lstStyle>
          <a:p>
            <a:pPr/>
            <a:r>
              <a:t>Title Text</a:t>
            </a:r>
          </a:p>
        </p:txBody>
      </p:sp>
      <p:sp>
        <p:nvSpPr>
          <p:cNvPr id="244" name="Body Level One…"/>
          <p:cNvSpPr txBox="1"/>
          <p:nvPr>
            <p:ph type="body" sz="half" idx="1"/>
          </p:nvPr>
        </p:nvSpPr>
        <p:spPr>
          <a:xfrm>
            <a:off x="5791200" y="7772400"/>
            <a:ext cx="12801600" cy="5943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828800">
              <a:spcBef>
                <a:spcPts val="1500"/>
              </a:spcBef>
              <a:buFontTx/>
            </a:lvl1pPr>
            <a:lvl2pPr indent="457200" algn="ctr" defTabSz="1828800">
              <a:spcBef>
                <a:spcPts val="1500"/>
              </a:spcBef>
              <a:buFontTx/>
            </a:lvl2pPr>
            <a:lvl3pPr indent="914400" algn="ctr" defTabSz="1828800">
              <a:spcBef>
                <a:spcPts val="1500"/>
              </a:spcBef>
              <a:buFontTx/>
            </a:lvl3pPr>
            <a:lvl4pPr indent="1371600" algn="ctr" defTabSz="1828800">
              <a:spcBef>
                <a:spcPts val="1500"/>
              </a:spcBef>
              <a:buFontTx/>
            </a:lvl4pPr>
            <a:lvl5pPr indent="1828800" algn="ctr" defTabSz="1828800">
              <a:spcBef>
                <a:spcPts val="1500"/>
              </a:spcBef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 Text"/>
          <p:cNvSpPr txBox="1"/>
          <p:nvPr>
            <p:ph type="title"/>
          </p:nvPr>
        </p:nvSpPr>
        <p:spPr>
          <a:xfrm>
            <a:off x="4419600" y="3689350"/>
            <a:ext cx="15544800" cy="4083050"/>
          </a:xfrm>
          <a:prstGeom prst="rect">
            <a:avLst/>
          </a:prstGeom>
        </p:spPr>
        <p:txBody>
          <a:bodyPr lIns="91320" tIns="91320" rIns="91320" bIns="91320"/>
          <a:lstStyle>
            <a:lvl1pPr defTabSz="1826252">
              <a:defRPr sz="8800"/>
            </a:lvl1pPr>
          </a:lstStyle>
          <a:p>
            <a:pPr/>
            <a:r>
              <a:t>Title Text</a:t>
            </a:r>
          </a:p>
        </p:txBody>
      </p:sp>
      <p:sp>
        <p:nvSpPr>
          <p:cNvPr id="252" name="Body Level One…"/>
          <p:cNvSpPr txBox="1"/>
          <p:nvPr>
            <p:ph type="body" sz="half" idx="1"/>
          </p:nvPr>
        </p:nvSpPr>
        <p:spPr>
          <a:xfrm>
            <a:off x="5791200" y="7772400"/>
            <a:ext cx="12801600" cy="5943600"/>
          </a:xfrm>
          <a:prstGeom prst="rect">
            <a:avLst/>
          </a:prstGeom>
        </p:spPr>
        <p:txBody>
          <a:bodyPr lIns="91320" tIns="91320" rIns="91320" bIns="91320"/>
          <a:lstStyle>
            <a:lvl1pPr algn="ctr" defTabSz="1826252">
              <a:spcBef>
                <a:spcPts val="1400"/>
              </a:spcBef>
              <a:buFontTx/>
              <a:defRPr sz="6200">
                <a:solidFill>
                  <a:srgbClr val="888888"/>
                </a:solidFill>
              </a:defRPr>
            </a:lvl1pPr>
            <a:lvl2pPr indent="456563" algn="ctr" defTabSz="1826252">
              <a:spcBef>
                <a:spcPts val="1400"/>
              </a:spcBef>
              <a:buFontTx/>
              <a:defRPr sz="6200">
                <a:solidFill>
                  <a:srgbClr val="888888"/>
                </a:solidFill>
              </a:defRPr>
            </a:lvl2pPr>
            <a:lvl3pPr indent="913126" algn="ctr" defTabSz="1826252">
              <a:spcBef>
                <a:spcPts val="1400"/>
              </a:spcBef>
              <a:buFontTx/>
              <a:defRPr sz="6200">
                <a:solidFill>
                  <a:srgbClr val="888888"/>
                </a:solidFill>
              </a:defRPr>
            </a:lvl3pPr>
            <a:lvl4pPr indent="1369688" algn="ctr" defTabSz="1826252">
              <a:spcBef>
                <a:spcPts val="1400"/>
              </a:spcBef>
              <a:buFontTx/>
              <a:defRPr sz="6200">
                <a:solidFill>
                  <a:srgbClr val="888888"/>
                </a:solidFill>
              </a:defRPr>
            </a:lvl4pPr>
            <a:lvl5pPr indent="1826253" algn="ctr" defTabSz="1826252">
              <a:spcBef>
                <a:spcPts val="1400"/>
              </a:spcBef>
              <a:buFontTx/>
              <a:defRPr sz="62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Slide Number"/>
          <p:cNvSpPr txBox="1"/>
          <p:nvPr>
            <p:ph type="sldNum" sz="quarter" idx="2"/>
          </p:nvPr>
        </p:nvSpPr>
        <p:spPr>
          <a:xfrm>
            <a:off x="16154400" y="12813690"/>
            <a:ext cx="4267200" cy="528270"/>
          </a:xfrm>
          <a:prstGeom prst="rect">
            <a:avLst/>
          </a:prstGeom>
        </p:spPr>
        <p:txBody>
          <a:bodyPr lIns="91320" tIns="91320" rIns="91320" bIns="91320"/>
          <a:lstStyle>
            <a:lvl1pPr defTabSz="1826252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Number"/>
          <p:cNvSpPr txBox="1"/>
          <p:nvPr>
            <p:ph type="sldNum" sz="quarter" idx="2"/>
          </p:nvPr>
        </p:nvSpPr>
        <p:spPr>
          <a:xfrm>
            <a:off x="16154400" y="12825891"/>
            <a:ext cx="4267200" cy="503868"/>
          </a:xfrm>
          <a:prstGeom prst="rect">
            <a:avLst/>
          </a:prstGeom>
        </p:spPr>
        <p:txBody>
          <a:bodyPr/>
          <a:lstStyle>
            <a:lvl1pPr defTabSz="1284083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/>
          <p:nvPr>
            <p:ph type="title"/>
          </p:nvPr>
        </p:nvSpPr>
        <p:spPr>
          <a:xfrm>
            <a:off x="513" y="-6337"/>
            <a:ext cx="24382975" cy="1655391"/>
          </a:xfrm>
          <a:prstGeom prst="rect">
            <a:avLst/>
          </a:prstGeom>
          <a:solidFill>
            <a:srgbClr val="DBEEF4"/>
          </a:solidFill>
        </p:spPr>
        <p:txBody>
          <a:bodyPr lIns="91437" tIns="91437" rIns="91437" bIns="91437"/>
          <a:lstStyle>
            <a:lvl1pPr>
              <a:defRPr sz="6000">
                <a:solidFill>
                  <a:srgbClr val="1F497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" name="A"/>
          <p:cNvSpPr/>
          <p:nvPr/>
        </p:nvSpPr>
        <p:spPr>
          <a:xfrm>
            <a:off x="-1" y="11879115"/>
            <a:ext cx="24384001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indent="38100" algn="l" defTabSz="12700"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33" name="640 x 540"/>
          <p:cNvSpPr/>
          <p:nvPr/>
        </p:nvSpPr>
        <p:spPr>
          <a:xfrm>
            <a:off x="-4081" y="2033668"/>
            <a:ext cx="8123127" cy="6858001"/>
          </a:xfrm>
          <a:prstGeom prst="rect">
            <a:avLst/>
          </a:prstGeom>
          <a:solidFill>
            <a:srgbClr val="D6D6D6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75000" tIns="3175000" rIns="3175000" bIns="3175000">
            <a:spAutoFit/>
          </a:bodyPr>
          <a:lstStyle>
            <a:lvl1pPr algn="l" defTabSz="12700">
              <a:defRPr sz="2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640 x 540</a:t>
            </a:r>
          </a:p>
        </p:txBody>
      </p:sp>
      <p:sp>
        <p:nvSpPr>
          <p:cNvPr id="34" name="640 x 540"/>
          <p:cNvSpPr/>
          <p:nvPr/>
        </p:nvSpPr>
        <p:spPr>
          <a:xfrm>
            <a:off x="8128815" y="2033668"/>
            <a:ext cx="8123128" cy="6858001"/>
          </a:xfrm>
          <a:prstGeom prst="rect">
            <a:avLst/>
          </a:prstGeom>
          <a:solidFill>
            <a:srgbClr val="D6D6D6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75000" tIns="3175000" rIns="3175000" bIns="3175000">
            <a:spAutoFit/>
          </a:bodyPr>
          <a:lstStyle>
            <a:lvl1pPr algn="l" defTabSz="12700">
              <a:defRPr sz="2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640 x 540</a:t>
            </a:r>
          </a:p>
        </p:txBody>
      </p:sp>
      <p:sp>
        <p:nvSpPr>
          <p:cNvPr id="35" name="640 x 540"/>
          <p:cNvSpPr/>
          <p:nvPr/>
        </p:nvSpPr>
        <p:spPr>
          <a:xfrm>
            <a:off x="16252530" y="2033668"/>
            <a:ext cx="8123128" cy="6858001"/>
          </a:xfrm>
          <a:prstGeom prst="rect">
            <a:avLst/>
          </a:prstGeom>
          <a:solidFill>
            <a:srgbClr val="D6D6D6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75000" tIns="3175000" rIns="3175000" bIns="3175000">
            <a:spAutoFit/>
          </a:bodyPr>
          <a:lstStyle>
            <a:lvl1pPr algn="l" defTabSz="12700">
              <a:defRPr sz="2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640 x 540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8800"/>
            </a:lvl1pPr>
          </a:lstStyle>
          <a:p>
            <a:pPr/>
            <a:r>
              <a:t>Title Text</a:t>
            </a:r>
          </a:p>
        </p:txBody>
      </p:sp>
      <p:sp>
        <p:nvSpPr>
          <p:cNvPr id="268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1828800">
              <a:spcBef>
                <a:spcPts val="1500"/>
              </a:spcBef>
              <a:buFontTx/>
            </a:lvl1pPr>
            <a:lvl2pPr indent="457200" algn="ctr" defTabSz="1828800">
              <a:spcBef>
                <a:spcPts val="1500"/>
              </a:spcBef>
              <a:buFontTx/>
            </a:lvl2pPr>
            <a:lvl3pPr indent="914400" algn="ctr" defTabSz="1828800">
              <a:spcBef>
                <a:spcPts val="1500"/>
              </a:spcBef>
              <a:buFontTx/>
            </a:lvl3pPr>
            <a:lvl4pPr indent="1371600" algn="ctr" defTabSz="1828800">
              <a:spcBef>
                <a:spcPts val="1500"/>
              </a:spcBef>
              <a:buFontTx/>
            </a:lvl4pPr>
            <a:lvl5pPr indent="1828800" algn="ctr" defTabSz="1828800">
              <a:spcBef>
                <a:spcPts val="1500"/>
              </a:spcBef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lide Number"/>
          <p:cNvSpPr txBox="1"/>
          <p:nvPr>
            <p:ph type="sldNum" sz="quarter" idx="2"/>
          </p:nvPr>
        </p:nvSpPr>
        <p:spPr>
          <a:xfrm>
            <a:off x="19830484" y="12490450"/>
            <a:ext cx="591116" cy="577647"/>
          </a:xfrm>
          <a:prstGeom prst="rect">
            <a:avLst/>
          </a:prstGeom>
        </p:spPr>
        <p:txBody>
          <a:bodyPr wrap="none" lIns="91439" tIns="91439" rIns="91439" bIns="91439" anchor="t"/>
          <a:lstStyle>
            <a:lvl1pPr defTabSz="1828800">
              <a:defRPr sz="2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 Text"/>
          <p:cNvSpPr txBox="1"/>
          <p:nvPr>
            <p:ph type="title"/>
          </p:nvPr>
        </p:nvSpPr>
        <p:spPr>
          <a:xfrm>
            <a:off x="3962400" y="549275"/>
            <a:ext cx="16459200" cy="228600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8800"/>
            </a:lvl1pPr>
          </a:lstStyle>
          <a:p>
            <a:pPr/>
            <a:r>
              <a:t>Title Text</a:t>
            </a:r>
          </a:p>
        </p:txBody>
      </p:sp>
      <p:sp>
        <p:nvSpPr>
          <p:cNvPr id="277" name="Body Level One…"/>
          <p:cNvSpPr txBox="1"/>
          <p:nvPr>
            <p:ph type="body" sz="half" idx="1"/>
          </p:nvPr>
        </p:nvSpPr>
        <p:spPr>
          <a:xfrm>
            <a:off x="3962400" y="3200400"/>
            <a:ext cx="8077200" cy="9051925"/>
          </a:xfrm>
          <a:prstGeom prst="rect">
            <a:avLst/>
          </a:prstGeom>
        </p:spPr>
        <p:txBody>
          <a:bodyPr lIns="91439" tIns="91439" rIns="91439" bIns="91439"/>
          <a:lstStyle>
            <a:lvl1pPr marL="685800" indent="-685800" defTabSz="1828800">
              <a:spcBef>
                <a:spcPts val="1500"/>
              </a:spcBef>
              <a:buSzPct val="100000"/>
              <a:buFontTx/>
              <a:buChar char="»"/>
            </a:lvl1pPr>
            <a:lvl2pPr marL="1110342" indent="-653142" defTabSz="1828800">
              <a:spcBef>
                <a:spcPts val="1500"/>
              </a:spcBef>
              <a:buSzPct val="100000"/>
              <a:buFontTx/>
              <a:buChar char="–"/>
            </a:lvl2pPr>
            <a:lvl3pPr marL="1524000" indent="-609600" defTabSz="1828800">
              <a:spcBef>
                <a:spcPts val="1500"/>
              </a:spcBef>
              <a:buSzPct val="100000"/>
              <a:buFontTx/>
              <a:buChar char="•"/>
            </a:lvl3pPr>
            <a:lvl4pPr marL="2103120" indent="-731520" defTabSz="1828800">
              <a:spcBef>
                <a:spcPts val="1500"/>
              </a:spcBef>
              <a:buSzPct val="100000"/>
              <a:buFontTx/>
              <a:buChar char="–"/>
            </a:lvl4pPr>
            <a:lvl5pPr marL="2641600" indent="-812800" defTabSz="1828800">
              <a:spcBef>
                <a:spcPts val="1500"/>
              </a:spcBef>
              <a:buSzPct val="100000"/>
              <a:buFontTx/>
              <a:buChar char="»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Slide Number"/>
          <p:cNvSpPr txBox="1"/>
          <p:nvPr>
            <p:ph type="sldNum" sz="quarter" idx="2"/>
          </p:nvPr>
        </p:nvSpPr>
        <p:spPr>
          <a:xfrm>
            <a:off x="19830484" y="12490450"/>
            <a:ext cx="591116" cy="577647"/>
          </a:xfrm>
          <a:prstGeom prst="rect">
            <a:avLst/>
          </a:prstGeom>
        </p:spPr>
        <p:txBody>
          <a:bodyPr wrap="none" lIns="91439" tIns="91439" rIns="91439" bIns="91439" anchor="t"/>
          <a:lstStyle>
            <a:lvl1pPr defTabSz="1828800">
              <a:defRPr sz="2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itle Text"/>
          <p:cNvSpPr txBox="1"/>
          <p:nvPr>
            <p:ph type="title"/>
          </p:nvPr>
        </p:nvSpPr>
        <p:spPr>
          <a:xfrm>
            <a:off x="3779519" y="3682153"/>
            <a:ext cx="8290561" cy="2177627"/>
          </a:xfrm>
          <a:prstGeom prst="rect">
            <a:avLst/>
          </a:prstGeom>
        </p:spPr>
        <p:txBody>
          <a:bodyPr lIns="48748" tIns="48748" rIns="48748" bIns="48748"/>
          <a:lstStyle>
            <a:lvl1pPr defTabSz="914007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286" name="Body Level One…"/>
          <p:cNvSpPr txBox="1"/>
          <p:nvPr>
            <p:ph type="body" sz="quarter" idx="1"/>
          </p:nvPr>
        </p:nvSpPr>
        <p:spPr>
          <a:xfrm>
            <a:off x="4511039" y="5859779"/>
            <a:ext cx="6827521" cy="3169922"/>
          </a:xfrm>
          <a:prstGeom prst="rect">
            <a:avLst/>
          </a:prstGeom>
        </p:spPr>
        <p:txBody>
          <a:bodyPr lIns="48748" tIns="48748" rIns="48748" bIns="48748"/>
          <a:lstStyle>
            <a:lvl1pPr algn="ctr" defTabSz="914007">
              <a:spcBef>
                <a:spcPts val="700"/>
              </a:spcBef>
              <a:buFontTx/>
              <a:defRPr sz="4400">
                <a:solidFill>
                  <a:srgbClr val="888888"/>
                </a:solidFill>
              </a:defRPr>
            </a:lvl1pPr>
            <a:lvl2pPr indent="457003" algn="ctr" defTabSz="914007">
              <a:spcBef>
                <a:spcPts val="700"/>
              </a:spcBef>
              <a:buFontTx/>
              <a:defRPr sz="4400">
                <a:solidFill>
                  <a:srgbClr val="888888"/>
                </a:solidFill>
              </a:defRPr>
            </a:lvl2pPr>
            <a:lvl3pPr algn="ctr" defTabSz="914007">
              <a:spcBef>
                <a:spcPts val="700"/>
              </a:spcBef>
              <a:buFontTx/>
              <a:defRPr sz="4400">
                <a:solidFill>
                  <a:srgbClr val="888888"/>
                </a:solidFill>
              </a:defRPr>
            </a:lvl3pPr>
            <a:lvl4pPr indent="1371011" algn="ctr" defTabSz="914007">
              <a:spcBef>
                <a:spcPts val="700"/>
              </a:spcBef>
              <a:buFontTx/>
              <a:defRPr sz="4400">
                <a:solidFill>
                  <a:srgbClr val="888888"/>
                </a:solidFill>
              </a:defRPr>
            </a:lvl4pPr>
            <a:lvl5pPr indent="1828016" algn="ctr" defTabSz="914007">
              <a:spcBef>
                <a:spcPts val="700"/>
              </a:spcBef>
              <a:buFontTx/>
              <a:defRPr sz="4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7" name="Slide Number"/>
          <p:cNvSpPr txBox="1"/>
          <p:nvPr>
            <p:ph type="sldNum" sz="quarter" idx="2"/>
          </p:nvPr>
        </p:nvSpPr>
        <p:spPr>
          <a:xfrm>
            <a:off x="10038080" y="8529615"/>
            <a:ext cx="2275841" cy="319451"/>
          </a:xfrm>
          <a:prstGeom prst="rect">
            <a:avLst/>
          </a:prstGeom>
        </p:spPr>
        <p:txBody>
          <a:bodyPr lIns="48748" tIns="48748" rIns="48748" bIns="48748"/>
          <a:lstStyle>
            <a:lvl1pPr defTabSz="914007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itle Text"/>
          <p:cNvSpPr/>
          <p:nvPr>
            <p:ph type="title"/>
          </p:nvPr>
        </p:nvSpPr>
        <p:spPr>
          <a:xfrm>
            <a:off x="513" y="-6337"/>
            <a:ext cx="24382975" cy="1401391"/>
          </a:xfrm>
          <a:prstGeom prst="rect">
            <a:avLst/>
          </a:prstGeom>
          <a:solidFill>
            <a:srgbClr val="DBEEF4"/>
          </a:solidFill>
        </p:spPr>
        <p:txBody>
          <a:bodyPr lIns="91437" tIns="91437" rIns="91437" bIns="91437"/>
          <a:lstStyle>
            <a:lvl1pPr>
              <a:defRPr sz="6000">
                <a:solidFill>
                  <a:srgbClr val="1F497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5" name="A"/>
          <p:cNvSpPr/>
          <p:nvPr/>
        </p:nvSpPr>
        <p:spPr>
          <a:xfrm>
            <a:off x="-1" y="14067818"/>
            <a:ext cx="24384001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marL="479257" indent="-441157" algn="l" defTabSz="12700">
              <a:buSzPct val="100000"/>
              <a:buChar char="•"/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96" name="Slide Number"/>
          <p:cNvSpPr txBox="1"/>
          <p:nvPr>
            <p:ph type="sldNum" sz="quarter" idx="2"/>
          </p:nvPr>
        </p:nvSpPr>
        <p:spPr>
          <a:xfrm>
            <a:off x="23363634" y="393286"/>
            <a:ext cx="690166" cy="60214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33669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 Text"/>
          <p:cNvSpPr/>
          <p:nvPr>
            <p:ph type="title"/>
          </p:nvPr>
        </p:nvSpPr>
        <p:spPr>
          <a:xfrm>
            <a:off x="513" y="-6337"/>
            <a:ext cx="24382975" cy="1401391"/>
          </a:xfrm>
          <a:prstGeom prst="rect">
            <a:avLst/>
          </a:prstGeom>
          <a:solidFill>
            <a:srgbClr val="DBEEF4"/>
          </a:solidFill>
        </p:spPr>
        <p:txBody>
          <a:bodyPr lIns="91437" tIns="91437" rIns="91437" bIns="91437"/>
          <a:lstStyle>
            <a:lvl1pPr>
              <a:defRPr sz="6000">
                <a:solidFill>
                  <a:srgbClr val="1F497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4" name="A"/>
          <p:cNvSpPr/>
          <p:nvPr/>
        </p:nvSpPr>
        <p:spPr>
          <a:xfrm>
            <a:off x="-1" y="14067818"/>
            <a:ext cx="24384001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marL="479257" indent="-441157" algn="l" defTabSz="12700">
              <a:buSzPct val="100000"/>
              <a:buChar char="•"/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305" name="Slide Number"/>
          <p:cNvSpPr txBox="1"/>
          <p:nvPr>
            <p:ph type="sldNum" sz="quarter" idx="2"/>
          </p:nvPr>
        </p:nvSpPr>
        <p:spPr>
          <a:xfrm>
            <a:off x="23371671" y="430140"/>
            <a:ext cx="631329" cy="52843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8800"/>
            </a:lvl1pPr>
          </a:lstStyle>
          <a:p>
            <a:pPr/>
            <a:r>
              <a:t>Title Text</a:t>
            </a:r>
          </a:p>
        </p:txBody>
      </p:sp>
      <p:sp>
        <p:nvSpPr>
          <p:cNvPr id="313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1828800">
              <a:spcBef>
                <a:spcPts val="1500"/>
              </a:spcBef>
              <a:buFontTx/>
            </a:lvl1pPr>
            <a:lvl2pPr indent="457200" algn="ctr" defTabSz="1828800">
              <a:spcBef>
                <a:spcPts val="1500"/>
              </a:spcBef>
              <a:buFontTx/>
            </a:lvl2pPr>
            <a:lvl3pPr indent="914400" algn="ctr" defTabSz="1828800">
              <a:spcBef>
                <a:spcPts val="1500"/>
              </a:spcBef>
              <a:buFontTx/>
            </a:lvl3pPr>
            <a:lvl4pPr indent="1371600" algn="ctr" defTabSz="1828800">
              <a:spcBef>
                <a:spcPts val="1500"/>
              </a:spcBef>
              <a:buFontTx/>
            </a:lvl4pPr>
            <a:lvl5pPr indent="1828800" algn="ctr" defTabSz="1828800">
              <a:spcBef>
                <a:spcPts val="1500"/>
              </a:spcBef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4" name="Slide Number"/>
          <p:cNvSpPr txBox="1"/>
          <p:nvPr>
            <p:ph type="sldNum" sz="quarter" idx="2"/>
          </p:nvPr>
        </p:nvSpPr>
        <p:spPr>
          <a:xfrm>
            <a:off x="19830484" y="12490450"/>
            <a:ext cx="591116" cy="577647"/>
          </a:xfrm>
          <a:prstGeom prst="rect">
            <a:avLst/>
          </a:prstGeom>
        </p:spPr>
        <p:txBody>
          <a:bodyPr wrap="none" lIns="91439" tIns="91439" rIns="91439" bIns="91439" anchor="t"/>
          <a:lstStyle>
            <a:lvl1pPr defTabSz="1828800">
              <a:defRPr sz="2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itle Text"/>
          <p:cNvSpPr txBox="1"/>
          <p:nvPr>
            <p:ph type="title"/>
          </p:nvPr>
        </p:nvSpPr>
        <p:spPr>
          <a:xfrm>
            <a:off x="4419599" y="3689350"/>
            <a:ext cx="15544801" cy="4083050"/>
          </a:xfrm>
          <a:prstGeom prst="rect">
            <a:avLst/>
          </a:prstGeom>
        </p:spPr>
        <p:txBody>
          <a:bodyPr lIns="91432" tIns="91432" rIns="91432" bIns="91432"/>
          <a:lstStyle>
            <a:lvl1pPr defTabSz="1285737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2" name="Body Level One…"/>
          <p:cNvSpPr txBox="1"/>
          <p:nvPr>
            <p:ph type="body" sz="half" idx="1"/>
          </p:nvPr>
        </p:nvSpPr>
        <p:spPr>
          <a:xfrm>
            <a:off x="5791200" y="7772400"/>
            <a:ext cx="12801600" cy="5943601"/>
          </a:xfrm>
          <a:prstGeom prst="rect">
            <a:avLst/>
          </a:prstGeom>
        </p:spPr>
        <p:txBody>
          <a:bodyPr lIns="91432" tIns="91432" rIns="91432" bIns="91432"/>
          <a:lstStyle>
            <a:lvl1pPr algn="ctr" defTabSz="1285737">
              <a:spcBef>
                <a:spcPts val="1000"/>
              </a:spcBef>
              <a:buFontTx/>
              <a:defRPr sz="6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457151" algn="ctr" defTabSz="1285737">
              <a:spcBef>
                <a:spcPts val="1000"/>
              </a:spcBef>
              <a:buFontTx/>
              <a:defRPr sz="6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914302" algn="ctr" defTabSz="1285737">
              <a:spcBef>
                <a:spcPts val="1000"/>
              </a:spcBef>
              <a:buFontTx/>
              <a:defRPr sz="6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371453" algn="ctr" defTabSz="1285737">
              <a:spcBef>
                <a:spcPts val="1000"/>
              </a:spcBef>
              <a:buFontTx/>
              <a:defRPr sz="6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1828604" algn="ctr" defTabSz="1285737">
              <a:spcBef>
                <a:spcPts val="1000"/>
              </a:spcBef>
              <a:buFontTx/>
              <a:defRPr sz="6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" name="Slide Number"/>
          <p:cNvSpPr txBox="1"/>
          <p:nvPr>
            <p:ph type="sldNum" sz="quarter" idx="2"/>
          </p:nvPr>
        </p:nvSpPr>
        <p:spPr>
          <a:xfrm>
            <a:off x="16154400" y="12821293"/>
            <a:ext cx="4267200" cy="513065"/>
          </a:xfrm>
          <a:prstGeom prst="rect">
            <a:avLst/>
          </a:prstGeom>
        </p:spPr>
        <p:txBody>
          <a:bodyPr lIns="91432" tIns="91432" rIns="91432" bIns="91432"/>
          <a:lstStyle>
            <a:lvl1pPr defTabSz="1284083">
              <a:defRPr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itle Text"/>
          <p:cNvSpPr txBox="1"/>
          <p:nvPr>
            <p:ph type="title"/>
          </p:nvPr>
        </p:nvSpPr>
        <p:spPr>
          <a:xfrm>
            <a:off x="4419600" y="3689350"/>
            <a:ext cx="15544800" cy="4083050"/>
          </a:xfrm>
          <a:prstGeom prst="rect">
            <a:avLst/>
          </a:prstGeom>
        </p:spPr>
        <p:txBody>
          <a:bodyPr>
            <a:noAutofit/>
          </a:bodyPr>
          <a:lstStyle>
            <a:lvl1pPr defTabSz="1828800">
              <a:defRPr sz="8800"/>
            </a:lvl1pPr>
          </a:lstStyle>
          <a:p>
            <a:pPr/>
            <a:r>
              <a:t>Title Text</a:t>
            </a:r>
          </a:p>
        </p:txBody>
      </p:sp>
      <p:sp>
        <p:nvSpPr>
          <p:cNvPr id="331" name="Body Level One…"/>
          <p:cNvSpPr txBox="1"/>
          <p:nvPr>
            <p:ph type="body" sz="half" idx="1"/>
          </p:nvPr>
        </p:nvSpPr>
        <p:spPr>
          <a:xfrm>
            <a:off x="5791200" y="7772400"/>
            <a:ext cx="12801600" cy="5943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828800">
              <a:spcBef>
                <a:spcPts val="1500"/>
              </a:spcBef>
              <a:buFontTx/>
              <a:defRPr sz="6600"/>
            </a:lvl1pPr>
            <a:lvl2pPr indent="457003" algn="ctr" defTabSz="1828800">
              <a:spcBef>
                <a:spcPts val="1500"/>
              </a:spcBef>
              <a:buFontTx/>
              <a:defRPr sz="6600"/>
            </a:lvl2pPr>
            <a:lvl3pPr algn="ctr" defTabSz="1828800">
              <a:spcBef>
                <a:spcPts val="1500"/>
              </a:spcBef>
              <a:buFontTx/>
              <a:defRPr sz="6600"/>
            </a:lvl3pPr>
            <a:lvl4pPr indent="1371011" algn="ctr" defTabSz="1828800">
              <a:spcBef>
                <a:spcPts val="1500"/>
              </a:spcBef>
              <a:buFontTx/>
              <a:defRPr sz="6600"/>
            </a:lvl4pPr>
            <a:lvl5pPr indent="1828016" algn="ctr" defTabSz="1828800">
              <a:spcBef>
                <a:spcPts val="1500"/>
              </a:spcBef>
              <a:buFontTx/>
              <a:defRPr sz="6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2" name="Slide Number"/>
          <p:cNvSpPr txBox="1"/>
          <p:nvPr>
            <p:ph type="sldNum" sz="quarter" idx="2"/>
          </p:nvPr>
        </p:nvSpPr>
        <p:spPr>
          <a:xfrm>
            <a:off x="16154400" y="12490450"/>
            <a:ext cx="4267200" cy="577575"/>
          </a:xfrm>
          <a:prstGeom prst="rect">
            <a:avLst/>
          </a:prstGeom>
        </p:spPr>
        <p:txBody>
          <a:bodyPr anchor="t"/>
          <a:lstStyle>
            <a:lvl1pPr defTabSz="1826252">
              <a:defRPr sz="2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 Text"/>
          <p:cNvSpPr txBox="1"/>
          <p:nvPr>
            <p:ph type="title"/>
          </p:nvPr>
        </p:nvSpPr>
        <p:spPr>
          <a:xfrm>
            <a:off x="4419600" y="3689350"/>
            <a:ext cx="15544800" cy="4083050"/>
          </a:xfrm>
          <a:prstGeom prst="rect">
            <a:avLst/>
          </a:prstGeom>
        </p:spPr>
        <p:txBody>
          <a:bodyPr/>
          <a:lstStyle>
            <a:lvl1pPr defTabSz="1828015">
              <a:defRPr sz="8800"/>
            </a:lvl1pPr>
          </a:lstStyle>
          <a:p>
            <a:pPr/>
            <a:r>
              <a:t>Title Text</a:t>
            </a:r>
          </a:p>
        </p:txBody>
      </p:sp>
      <p:sp>
        <p:nvSpPr>
          <p:cNvPr id="340" name="Body Level One…"/>
          <p:cNvSpPr txBox="1"/>
          <p:nvPr>
            <p:ph type="body" sz="half" idx="1"/>
          </p:nvPr>
        </p:nvSpPr>
        <p:spPr>
          <a:xfrm>
            <a:off x="5791200" y="7772400"/>
            <a:ext cx="12801600" cy="5943600"/>
          </a:xfrm>
          <a:prstGeom prst="rect">
            <a:avLst/>
          </a:prstGeom>
        </p:spPr>
        <p:txBody>
          <a:bodyPr/>
          <a:lstStyle>
            <a:lvl1pPr algn="ctr" defTabSz="1828015">
              <a:spcBef>
                <a:spcPts val="1500"/>
              </a:spcBef>
              <a:buFontTx/>
              <a:defRPr sz="6600">
                <a:solidFill>
                  <a:srgbClr val="888888"/>
                </a:solidFill>
              </a:defRPr>
            </a:lvl1pPr>
            <a:lvl2pPr indent="457003" algn="ctr" defTabSz="1828015">
              <a:spcBef>
                <a:spcPts val="1500"/>
              </a:spcBef>
              <a:buFontTx/>
              <a:defRPr sz="6600">
                <a:solidFill>
                  <a:srgbClr val="888888"/>
                </a:solidFill>
              </a:defRPr>
            </a:lvl2pPr>
            <a:lvl3pPr algn="ctr" defTabSz="1828015">
              <a:spcBef>
                <a:spcPts val="1500"/>
              </a:spcBef>
              <a:buFontTx/>
              <a:defRPr sz="6600">
                <a:solidFill>
                  <a:srgbClr val="888888"/>
                </a:solidFill>
              </a:defRPr>
            </a:lvl3pPr>
            <a:lvl4pPr indent="1371011" algn="ctr" defTabSz="1828015">
              <a:spcBef>
                <a:spcPts val="1500"/>
              </a:spcBef>
              <a:buFontTx/>
              <a:defRPr sz="6600">
                <a:solidFill>
                  <a:srgbClr val="888888"/>
                </a:solidFill>
              </a:defRPr>
            </a:lvl4pPr>
            <a:lvl5pPr indent="1828016" algn="ctr" defTabSz="1828015">
              <a:spcBef>
                <a:spcPts val="1500"/>
              </a:spcBef>
              <a:buFontTx/>
              <a:defRPr sz="66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" name="Slide Number"/>
          <p:cNvSpPr txBox="1"/>
          <p:nvPr>
            <p:ph type="sldNum" sz="quarter" idx="2"/>
          </p:nvPr>
        </p:nvSpPr>
        <p:spPr>
          <a:xfrm>
            <a:off x="16154400" y="12794972"/>
            <a:ext cx="4267200" cy="565706"/>
          </a:xfrm>
          <a:prstGeom prst="rect">
            <a:avLst/>
          </a:prstGeom>
        </p:spPr>
        <p:txBody>
          <a:bodyPr/>
          <a:lstStyle>
            <a:lvl1pPr defTabSz="1826252">
              <a:defRPr sz="2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itle Text"/>
          <p:cNvSpPr txBox="1"/>
          <p:nvPr>
            <p:ph type="title"/>
          </p:nvPr>
        </p:nvSpPr>
        <p:spPr>
          <a:xfrm>
            <a:off x="3962400" y="549275"/>
            <a:ext cx="16459200" cy="228600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8800"/>
            </a:lvl1pPr>
          </a:lstStyle>
          <a:p>
            <a:pPr/>
            <a:r>
              <a:t>Title Text</a:t>
            </a:r>
          </a:p>
        </p:txBody>
      </p:sp>
      <p:sp>
        <p:nvSpPr>
          <p:cNvPr id="349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5"/>
          </a:xfrm>
          <a:prstGeom prst="rect">
            <a:avLst/>
          </a:prstGeom>
        </p:spPr>
        <p:txBody>
          <a:bodyPr lIns="91439" tIns="91439" rIns="91439" bIns="91439"/>
          <a:lstStyle>
            <a:lvl1pPr marL="685800" indent="-685800" defTabSz="1828800">
              <a:spcBef>
                <a:spcPts val="1500"/>
              </a:spcBef>
              <a:buSzPct val="100000"/>
              <a:buFontTx/>
              <a:buChar char="»"/>
            </a:lvl1pPr>
            <a:lvl2pPr marL="1110342" indent="-653142" defTabSz="1828800">
              <a:spcBef>
                <a:spcPts val="1500"/>
              </a:spcBef>
              <a:buSzPct val="100000"/>
              <a:buFontTx/>
              <a:buChar char="–"/>
            </a:lvl2pPr>
            <a:lvl3pPr marL="1524000" indent="-609600" defTabSz="1828800">
              <a:spcBef>
                <a:spcPts val="1500"/>
              </a:spcBef>
              <a:buSzPct val="100000"/>
              <a:buFontTx/>
              <a:buChar char="•"/>
            </a:lvl3pPr>
            <a:lvl4pPr marL="2103120" indent="-731520" defTabSz="1828800">
              <a:spcBef>
                <a:spcPts val="1500"/>
              </a:spcBef>
              <a:buSzPct val="100000"/>
              <a:buFontTx/>
              <a:buChar char="–"/>
            </a:lvl4pPr>
            <a:lvl5pPr marL="2641600" indent="-812800" defTabSz="1828800">
              <a:spcBef>
                <a:spcPts val="1500"/>
              </a:spcBef>
              <a:buSzPct val="100000"/>
              <a:buFontTx/>
              <a:buChar char="»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0" name="Slide Number"/>
          <p:cNvSpPr txBox="1"/>
          <p:nvPr>
            <p:ph type="sldNum" sz="quarter" idx="2"/>
          </p:nvPr>
        </p:nvSpPr>
        <p:spPr>
          <a:xfrm>
            <a:off x="19830484" y="12490450"/>
            <a:ext cx="591116" cy="577647"/>
          </a:xfrm>
          <a:prstGeom prst="rect">
            <a:avLst/>
          </a:prstGeom>
        </p:spPr>
        <p:txBody>
          <a:bodyPr wrap="none" lIns="91439" tIns="91439" rIns="91439" bIns="91439" anchor="t"/>
          <a:lstStyle>
            <a:lvl1pPr defTabSz="1828800">
              <a:defRPr sz="2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/>
          <p:nvPr>
            <p:ph type="title"/>
          </p:nvPr>
        </p:nvSpPr>
        <p:spPr>
          <a:xfrm>
            <a:off x="513" y="-6337"/>
            <a:ext cx="24382975" cy="1782391"/>
          </a:xfrm>
          <a:prstGeom prst="rect">
            <a:avLst/>
          </a:prstGeom>
          <a:solidFill>
            <a:srgbClr val="DBEEF4"/>
          </a:solidFill>
        </p:spPr>
        <p:txBody>
          <a:bodyPr lIns="91437" tIns="91437" rIns="91437" bIns="91437"/>
          <a:lstStyle>
            <a:lvl1pPr>
              <a:defRPr sz="6000">
                <a:solidFill>
                  <a:srgbClr val="1F497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" name="A…"/>
          <p:cNvSpPr/>
          <p:nvPr>
            <p:ph type="body" sz="quarter" idx="21"/>
          </p:nvPr>
        </p:nvSpPr>
        <p:spPr>
          <a:xfrm>
            <a:off x="0" y="12192000"/>
            <a:ext cx="24384000" cy="1507381"/>
          </a:xfrm>
          <a:prstGeom prst="rect">
            <a:avLst/>
          </a:prstGeom>
          <a:solidFill>
            <a:srgbClr val="FDEADA"/>
          </a:solidFill>
        </p:spPr>
        <p:txBody>
          <a:bodyPr lIns="190500" tIns="190500" rIns="190500" bIns="190500">
            <a:spAutoFit/>
          </a:bodyPr>
          <a:lstStyle/>
          <a:p>
            <a:pPr indent="381000" defTabSz="12700">
              <a:spcBef>
                <a:spcPts val="0"/>
              </a:spcBef>
              <a:buFontTx/>
              <a:defRPr sz="4000"/>
            </a:pPr>
            <a:r>
              <a:t>A</a:t>
            </a:r>
          </a:p>
          <a:p>
            <a:pPr indent="381000" defTabSz="12700">
              <a:spcBef>
                <a:spcPts val="0"/>
              </a:spcBef>
              <a:buFontTx/>
              <a:defRPr sz="4000"/>
            </a:pPr>
            <a:r>
              <a:t>B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/>
          <p:nvPr>
            <p:ph type="title"/>
          </p:nvPr>
        </p:nvSpPr>
        <p:spPr>
          <a:xfrm>
            <a:off x="513" y="-6337"/>
            <a:ext cx="24382975" cy="1782391"/>
          </a:xfrm>
          <a:prstGeom prst="rect">
            <a:avLst/>
          </a:prstGeom>
          <a:solidFill>
            <a:srgbClr val="DBEEF4"/>
          </a:solidFill>
        </p:spPr>
        <p:txBody>
          <a:bodyPr lIns="91437" tIns="91437" rIns="91437" bIns="91437"/>
          <a:lstStyle>
            <a:lvl1pPr>
              <a:defRPr sz="6000">
                <a:solidFill>
                  <a:srgbClr val="1F497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" name="A…"/>
          <p:cNvSpPr/>
          <p:nvPr/>
        </p:nvSpPr>
        <p:spPr>
          <a:xfrm>
            <a:off x="0" y="12192000"/>
            <a:ext cx="24384000" cy="1507381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0" tIns="190500" rIns="190500" bIns="190500">
            <a:spAutoFit/>
          </a:bodyPr>
          <a:lstStyle/>
          <a:p>
            <a:pPr indent="381000" algn="l" defTabSz="12700">
              <a:defRPr sz="4000">
                <a:solidFill>
                  <a:srgbClr val="000000"/>
                </a:solidFill>
              </a:defRPr>
            </a:pPr>
            <a:r>
              <a:t>A</a:t>
            </a:r>
          </a:p>
          <a:p>
            <a:pPr indent="381000" algn="l" defTabSz="12700">
              <a:defRPr sz="4000">
                <a:solidFill>
                  <a:srgbClr val="000000"/>
                </a:solidFill>
              </a:defRPr>
            </a:pPr>
            <a:r>
              <a:t>B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/>
          <p:nvPr>
            <p:ph type="title"/>
          </p:nvPr>
        </p:nvSpPr>
        <p:spPr>
          <a:xfrm>
            <a:off x="3363309" y="2"/>
            <a:ext cx="17972692" cy="1975944"/>
          </a:xfrm>
          <a:prstGeom prst="rect">
            <a:avLst/>
          </a:prstGeom>
        </p:spPr>
        <p:txBody>
          <a:bodyPr/>
          <a:lstStyle>
            <a:lvl1pPr algn="l" defTabSz="1828800">
              <a:lnSpc>
                <a:spcPct val="90000"/>
              </a:lnSpc>
              <a:defRPr sz="12000">
                <a:solidFill>
                  <a:srgbClr val="D99594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9" name="Body Level One…"/>
          <p:cNvSpPr txBox="1"/>
          <p:nvPr>
            <p:ph type="body" idx="1"/>
          </p:nvPr>
        </p:nvSpPr>
        <p:spPr>
          <a:xfrm>
            <a:off x="3363309" y="2228194"/>
            <a:ext cx="16715392" cy="10125733"/>
          </a:xfrm>
          <a:prstGeom prst="rect">
            <a:avLst/>
          </a:prstGeom>
        </p:spPr>
        <p:txBody>
          <a:bodyPr/>
          <a:lstStyle>
            <a:lvl1pPr defTabSz="1828800">
              <a:lnSpc>
                <a:spcPct val="90000"/>
              </a:lnSpc>
              <a:spcBef>
                <a:spcPts val="2000"/>
              </a:spcBef>
              <a:defRPr sz="5600"/>
            </a:lvl1pPr>
            <a:lvl2pPr indent="457200" defTabSz="1828800">
              <a:lnSpc>
                <a:spcPct val="90000"/>
              </a:lnSpc>
              <a:spcBef>
                <a:spcPts val="2000"/>
              </a:spcBef>
              <a:defRPr sz="5600"/>
            </a:lvl2pPr>
            <a:lvl3pPr indent="914400" defTabSz="1828800">
              <a:lnSpc>
                <a:spcPct val="90000"/>
              </a:lnSpc>
              <a:spcBef>
                <a:spcPts val="2000"/>
              </a:spcBef>
              <a:defRPr sz="5600"/>
            </a:lvl3pPr>
            <a:lvl4pPr indent="1371600" defTabSz="1828800">
              <a:lnSpc>
                <a:spcPct val="90000"/>
              </a:lnSpc>
              <a:spcBef>
                <a:spcPts val="2000"/>
              </a:spcBef>
              <a:defRPr sz="5600"/>
            </a:lvl4pPr>
            <a:lvl5pPr indent="1828800" defTabSz="1828800">
              <a:lnSpc>
                <a:spcPct val="90000"/>
              </a:lnSpc>
              <a:spcBef>
                <a:spcPts val="2000"/>
              </a:spcBef>
              <a:defRPr sz="5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xfrm>
            <a:off x="20615069" y="13098183"/>
            <a:ext cx="515192" cy="538409"/>
          </a:xfrm>
          <a:prstGeom prst="rect">
            <a:avLst/>
          </a:prstGeom>
        </p:spPr>
        <p:txBody>
          <a:bodyPr wrap="none"/>
          <a:lstStyle>
            <a:lvl1pPr defTabSz="18288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/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 lIns="65018" tIns="65018" rIns="65018" bIns="65018"/>
          <a:lstStyle>
            <a:lvl1pPr defTabSz="914302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8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 lIns="65018" tIns="65018" rIns="65018" bIns="65018"/>
          <a:lstStyle>
            <a:lvl1pPr algn="ctr" defTabSz="914302">
              <a:spcBef>
                <a:spcPts val="700"/>
              </a:spcBef>
              <a:buFontTx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457151" algn="ctr" defTabSz="914302">
              <a:spcBef>
                <a:spcPts val="700"/>
              </a:spcBef>
              <a:buFontTx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914302" algn="ctr" defTabSz="914302">
              <a:spcBef>
                <a:spcPts val="700"/>
              </a:spcBef>
              <a:buFontTx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371453" algn="ctr" defTabSz="914302">
              <a:spcBef>
                <a:spcPts val="700"/>
              </a:spcBef>
              <a:buFontTx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1828604" algn="ctr" defTabSz="914302">
              <a:spcBef>
                <a:spcPts val="700"/>
              </a:spcBef>
              <a:buFontTx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xfrm>
            <a:off x="9320107" y="9114118"/>
            <a:ext cx="3034454" cy="371337"/>
          </a:xfrm>
          <a:prstGeom prst="rect">
            <a:avLst/>
          </a:prstGeom>
        </p:spPr>
        <p:txBody>
          <a:bodyPr lIns="65018" tIns="65018" rIns="65018" bIns="65018"/>
          <a:lstStyle>
            <a:lvl1pPr defTabSz="913126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Text"/>
          <p:cNvSpPr txBox="1"/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 lIns="65022" tIns="65022" rIns="65022" bIns="65022"/>
          <a:lstStyle>
            <a:lvl1pPr defTabSz="914106">
              <a:defRPr sz="6200"/>
            </a:lvl1pPr>
          </a:lstStyle>
          <a:p>
            <a:pPr/>
            <a:r>
              <a:t>Title Text</a:t>
            </a:r>
          </a:p>
        </p:txBody>
      </p:sp>
      <p:sp>
        <p:nvSpPr>
          <p:cNvPr id="87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 lIns="65022" tIns="65022" rIns="65022" bIns="65022"/>
          <a:lstStyle>
            <a:lvl1pPr algn="ctr" defTabSz="914106">
              <a:spcBef>
                <a:spcPts val="700"/>
              </a:spcBef>
              <a:buFontTx/>
              <a:defRPr sz="4400">
                <a:solidFill>
                  <a:srgbClr val="888888"/>
                </a:solidFill>
              </a:defRPr>
            </a:lvl1pPr>
            <a:lvl2pPr indent="457053" algn="ctr" defTabSz="914106">
              <a:spcBef>
                <a:spcPts val="700"/>
              </a:spcBef>
              <a:buFontTx/>
              <a:defRPr sz="4400">
                <a:solidFill>
                  <a:srgbClr val="888888"/>
                </a:solidFill>
              </a:defRPr>
            </a:lvl2pPr>
            <a:lvl3pPr indent="914106" algn="ctr" defTabSz="914106">
              <a:spcBef>
                <a:spcPts val="700"/>
              </a:spcBef>
              <a:buFontTx/>
              <a:defRPr sz="4400">
                <a:solidFill>
                  <a:srgbClr val="888888"/>
                </a:solidFill>
              </a:defRPr>
            </a:lvl3pPr>
            <a:lvl4pPr indent="1371159" algn="ctr" defTabSz="914106">
              <a:spcBef>
                <a:spcPts val="700"/>
              </a:spcBef>
              <a:buFontTx/>
              <a:defRPr sz="4400">
                <a:solidFill>
                  <a:srgbClr val="888888"/>
                </a:solidFill>
              </a:defRPr>
            </a:lvl4pPr>
            <a:lvl5pPr indent="1828212" algn="ctr" defTabSz="914106">
              <a:spcBef>
                <a:spcPts val="700"/>
              </a:spcBef>
              <a:buFontTx/>
              <a:defRPr sz="4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xfrm>
            <a:off x="9320107" y="9123787"/>
            <a:ext cx="3034454" cy="351999"/>
          </a:xfrm>
          <a:prstGeom prst="rect">
            <a:avLst/>
          </a:prstGeom>
        </p:spPr>
        <p:txBody>
          <a:bodyPr lIns="65022" tIns="65022" rIns="65022" bIns="65022"/>
          <a:lstStyle>
            <a:lvl1pPr defTabSz="913126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/>
          <p:nvPr>
            <p:ph type="sldNum" sz="quarter" idx="2"/>
          </p:nvPr>
        </p:nvSpPr>
        <p:spPr>
          <a:xfrm>
            <a:off x="16154400" y="12813606"/>
            <a:ext cx="4267200" cy="528438"/>
          </a:xfrm>
          <a:prstGeom prst="rect">
            <a:avLst/>
          </a:prstGeom>
          <a:ln w="12700">
            <a:miter lim="400000"/>
          </a:ln>
        </p:spPr>
        <p:txBody>
          <a:bodyPr lIns="91404" tIns="91404" rIns="91404" bIns="91404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5788024" y="1539874"/>
            <a:ext cx="14630401" cy="3336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04" tIns="91404" rIns="91404" bIns="91404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13255625" y="4876799"/>
            <a:ext cx="7162800" cy="883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04" tIns="91404" rIns="91404" bIns="9140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</p:sldLayoutIdLst>
  <p:transition xmlns:p14="http://schemas.microsoft.com/office/powerpoint/2010/main" spd="med" advClick="1"/>
  <p:txStyles>
    <p:titleStyle>
      <a:lvl1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457005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914007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1371012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1828017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2285020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2742024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3199028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3656033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.g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ENLIL and Heliospheric Space Weather"/>
          <p:cNvSpPr/>
          <p:nvPr>
            <p:ph type="title"/>
          </p:nvPr>
        </p:nvSpPr>
        <p:spPr>
          <a:xfrm>
            <a:off x="513" y="6363"/>
            <a:ext cx="24382975" cy="3809833"/>
          </a:xfrm>
          <a:prstGeom prst="rect">
            <a:avLst/>
          </a:prstGeom>
        </p:spPr>
        <p:txBody>
          <a:bodyPr/>
          <a:lstStyle/>
          <a:p>
            <a:pPr lvl="1">
              <a:lnSpc>
                <a:spcPct val="150000"/>
              </a:lnSpc>
              <a:defRPr sz="6400">
                <a:solidFill>
                  <a:srgbClr val="1F497D"/>
                </a:solidFill>
              </a:defRPr>
            </a:pPr>
            <a:r>
              <a:t>ENLIL and Heliospheric Space Weather</a:t>
            </a:r>
          </a:p>
        </p:txBody>
      </p:sp>
      <p:sp>
        <p:nvSpPr>
          <p:cNvPr id="360" name="Dusan Odstrcil (GMU  &amp; NASA/GSFC)…"/>
          <p:cNvSpPr txBox="1"/>
          <p:nvPr/>
        </p:nvSpPr>
        <p:spPr>
          <a:xfrm>
            <a:off x="877540" y="4737328"/>
            <a:ext cx="21844001" cy="1967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0" tIns="254000" rIns="254000" bIns="254000" anchor="ctr">
            <a:normAutofit fontScale="100000" lnSpcReduction="0"/>
          </a:bodyPr>
          <a:lstStyle/>
          <a:p>
            <a:pPr>
              <a:lnSpc>
                <a:spcPct val="160000"/>
              </a:lnSpc>
              <a:defRPr i="1" sz="4000"/>
            </a:pPr>
            <a:r>
              <a:t>Dusan Odstrcil (GMU  &amp; NASA/GSFC) </a:t>
            </a:r>
          </a:p>
          <a:p>
            <a:pPr>
              <a:lnSpc>
                <a:spcPct val="160000"/>
              </a:lnSpc>
              <a:defRPr i="1" sz="4000"/>
            </a:pPr>
            <a:r>
              <a:t>In collaborations with: N.Arge, J. Davies, S. Jones, J. Luhmann, L. Mays, V. Pizzo</a:t>
            </a:r>
          </a:p>
        </p:txBody>
      </p:sp>
      <p:sp>
        <p:nvSpPr>
          <p:cNvPr id="361" name="Community Coordinated Modeling Center (CCMC) Workshop, College Park, MD, June 6-10 2022"/>
          <p:cNvSpPr txBox="1"/>
          <p:nvPr/>
        </p:nvSpPr>
        <p:spPr>
          <a:xfrm>
            <a:off x="-1" y="12797156"/>
            <a:ext cx="24384001" cy="1091606"/>
          </a:xfrm>
          <a:prstGeom prst="rect">
            <a:avLst/>
          </a:prstGeom>
          <a:solidFill>
            <a:srgbClr val="DBEEF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7500" tIns="317500" rIns="317500" bIns="317500" anchor="ctr">
            <a:normAutofit fontScale="100000" lnSpcReduction="0"/>
          </a:bodyPr>
          <a:lstStyle>
            <a:lvl1pPr>
              <a:defRPr sz="3200"/>
            </a:lvl1pPr>
          </a:lstStyle>
          <a:p>
            <a:pPr/>
            <a:r>
              <a:t>Community Coordinated Modeling Center (CCMC) Workshop, College Park, MD, June 6-10 2022</a:t>
            </a:r>
          </a:p>
        </p:txBody>
      </p:sp>
      <p:pic>
        <p:nvPicPr>
          <p:cNvPr id="362" name="Enlil" descr="Enli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0900" y="8388504"/>
            <a:ext cx="5082200" cy="2482871"/>
          </a:xfrm>
          <a:prstGeom prst="rect">
            <a:avLst/>
          </a:prstGeom>
          <a:ln w="12700">
            <a:miter lim="400000"/>
          </a:ln>
          <a:effectLst>
            <a:reflection blurRad="0" stA="0" stPos="0" endA="0" endPos="40000" dist="0" dir="5400000" fadeDir="5400000" sx="100000" sy="-100000" kx="0" ky="0" algn="bl" rotWithShape="0"/>
          </a:effectLst>
        </p:spPr>
      </p:pic>
      <p:pic>
        <p:nvPicPr>
          <p:cNvPr id="363" name="ellil_c" descr="ellil_c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27556" y="11124486"/>
            <a:ext cx="2528888" cy="57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GMU-logo.jpg" descr="GMU-log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13150" y="7625770"/>
            <a:ext cx="4254500" cy="273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NASA_logo.svg.png" descr="NASA_logo.sv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44950" y="8032904"/>
            <a:ext cx="3335921" cy="2760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2021-10-28 CME Prediction by NOAA/SWPC"/>
          <p:cNvSpPr txBox="1"/>
          <p:nvPr>
            <p:ph type="title" idx="4294967295"/>
          </p:nvPr>
        </p:nvSpPr>
        <p:spPr>
          <a:xfrm>
            <a:off x="-1" y="-6337"/>
            <a:ext cx="24384001" cy="1528391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2021-10-28 CME Prediction by NOAA/SWPC</a:t>
            </a:r>
          </a:p>
        </p:txBody>
      </p:sp>
      <p:sp>
        <p:nvSpPr>
          <p:cNvPr id="405" name="Detection of the CME Leading Edge"/>
          <p:cNvSpPr txBox="1"/>
          <p:nvPr/>
        </p:nvSpPr>
        <p:spPr>
          <a:xfrm>
            <a:off x="-1" y="-6337"/>
            <a:ext cx="24384001" cy="1528391"/>
          </a:xfrm>
          <a:prstGeom prst="rect">
            <a:avLst/>
          </a:prstGeom>
          <a:solidFill>
            <a:srgbClr val="DDEE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04" tIns="91404" rIns="91404" bIns="91404" anchor="ctr">
            <a:normAutofit fontScale="100000" lnSpcReduction="0"/>
          </a:bodyPr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Detection of the CME Leading Edge</a:t>
            </a:r>
          </a:p>
        </p:txBody>
      </p:sp>
      <p:pic>
        <p:nvPicPr>
          <p:cNvPr id="406" name="apjsab77cbf11_video.mp4" descr="apjsab77cbf11_video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54666" y="1420549"/>
            <a:ext cx="21674668" cy="1219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0" fill="hold"/>
                                        <p:tgtEl>
                                          <p:spTgt spid="4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0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0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0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MEs in July 2012. —  Tracing Possible SEP Contribution"/>
          <p:cNvSpPr/>
          <p:nvPr>
            <p:ph type="title"/>
          </p:nvPr>
        </p:nvSpPr>
        <p:spPr>
          <a:xfrm>
            <a:off x="513" y="-6337"/>
            <a:ext cx="24382975" cy="1401391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>
              <a:defRPr sz="5000"/>
            </a:lvl1pPr>
          </a:lstStyle>
          <a:p>
            <a:pPr/>
            <a:r>
              <a:t>CMEs in July 2012. —  Tracing Possible SEP Contribution</a:t>
            </a:r>
          </a:p>
        </p:txBody>
      </p:sp>
      <p:pic>
        <p:nvPicPr>
          <p:cNvPr id="409" name="Picture 3" descr="Picture 3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676400"/>
            <a:ext cx="18288000" cy="1143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2021-10-28 CME Prediction by NOAA/SWPC"/>
          <p:cNvSpPr txBox="1"/>
          <p:nvPr>
            <p:ph type="title" idx="4294967295"/>
          </p:nvPr>
        </p:nvSpPr>
        <p:spPr>
          <a:xfrm>
            <a:off x="-1" y="-6337"/>
            <a:ext cx="24384001" cy="1528391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2021-10-28 CME Prediction by NOAA/SWPC</a:t>
            </a:r>
          </a:p>
        </p:txBody>
      </p:sp>
      <p:pic>
        <p:nvPicPr>
          <p:cNvPr id="412" name="enlil_com1_20211030T000000.jpg" descr="enlil_com1_20211030T0000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401233"/>
            <a:ext cx="18288000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2021-10-28 CME Prediction by NOAA/SWPC"/>
          <p:cNvSpPr txBox="1"/>
          <p:nvPr/>
        </p:nvSpPr>
        <p:spPr>
          <a:xfrm>
            <a:off x="0" y="-6337"/>
            <a:ext cx="24384000" cy="1401391"/>
          </a:xfrm>
          <a:prstGeom prst="rect">
            <a:avLst/>
          </a:prstGeom>
          <a:solidFill>
            <a:srgbClr val="DDEE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04" tIns="91404" rIns="91404" bIns="91404" anchor="ctr">
            <a:normAutofit fontScale="100000" lnSpcReduction="0"/>
          </a:bodyPr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2021-10-28 CME Prediction by NOAA/SWPC</a:t>
            </a:r>
          </a:p>
        </p:txBody>
      </p:sp>
      <p:sp>
        <p:nvSpPr>
          <p:cNvPr id="414" name="Huge difference in the predicted arrival time: -32.28 h"/>
          <p:cNvSpPr txBox="1"/>
          <p:nvPr/>
        </p:nvSpPr>
        <p:spPr>
          <a:xfrm>
            <a:off x="-2953" y="12825245"/>
            <a:ext cx="24384001" cy="899443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 fontScale="100000" lnSpcReduction="0"/>
          </a:bodyPr>
          <a:lstStyle/>
          <a:p>
            <a:pPr marL="190500" marR="127000" algn="l">
              <a:defRPr sz="3600">
                <a:solidFill>
                  <a:srgbClr val="000000"/>
                </a:solidFill>
              </a:defRPr>
            </a:pPr>
            <a:r>
              <a:t>Huge difference in the predicted arrival time: </a:t>
            </a:r>
            <a:r>
              <a:rPr>
                <a:solidFill>
                  <a:srgbClr val="FF2600"/>
                </a:solidFill>
              </a:rPr>
              <a:t>-32.28 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7" name="Predicted Solar Wind Density (left) and Total White-Light Brightness (right)"/>
          <p:cNvSpPr txBox="1"/>
          <p:nvPr>
            <p:ph type="title" idx="4294967295"/>
          </p:nvPr>
        </p:nvSpPr>
        <p:spPr>
          <a:xfrm>
            <a:off x="-1" y="-6337"/>
            <a:ext cx="24384001" cy="1528391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Predicted Solar Wind Density (left) and Total White-Light Brightness (right)</a:t>
            </a:r>
          </a:p>
        </p:txBody>
      </p:sp>
      <p:pic>
        <p:nvPicPr>
          <p:cNvPr id="418" name="d22b-a3b2-d4t1vrp2q-swpc_sta1d-b2absvn-d50r11-s2z3f_med_20211028T16.mp4" descr="d22b-a3b2-d4t1vrp2q-swpc_sta1d-b2absvn-d50r11-s2z3f_med_20211028T16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521122"/>
            <a:ext cx="24384000" cy="1219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" fill="hold"/>
                                        <p:tgtEl>
                                          <p:spTgt spid="4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1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1" name="Prediction  vs  Observation  —  White-Light Images &amp; J-Maps"/>
          <p:cNvSpPr txBox="1"/>
          <p:nvPr>
            <p:ph type="title" idx="4294967295"/>
          </p:nvPr>
        </p:nvSpPr>
        <p:spPr>
          <a:xfrm>
            <a:off x="-1" y="-6337"/>
            <a:ext cx="24384001" cy="1528391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Prediction  vs  Observation  —  White-Light Images &amp; J-Maps</a:t>
            </a:r>
          </a:p>
        </p:txBody>
      </p:sp>
      <p:sp>
        <p:nvSpPr>
          <p:cNvPr id="422" name="J-maps (time-elongation) plots at positional angle (PA) can track CME-driven disturbances…"/>
          <p:cNvSpPr txBox="1"/>
          <p:nvPr/>
        </p:nvSpPr>
        <p:spPr>
          <a:xfrm>
            <a:off x="-2953" y="11885237"/>
            <a:ext cx="24384001" cy="1763459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0" tIns="127000" rIns="127000" bIns="127000" anchor="ctr">
            <a:normAutofit fontScale="100000" lnSpcReduction="0"/>
          </a:bodyPr>
          <a:lstStyle/>
          <a:p>
            <a:pPr marL="508000" marR="127000" indent="-317500" algn="l">
              <a:buSzPct val="100000"/>
              <a:buChar char="•"/>
              <a:defRPr sz="3500">
                <a:solidFill>
                  <a:srgbClr val="000000"/>
                </a:solidFill>
              </a:defRPr>
            </a:pPr>
            <a:r>
              <a:t>J-maps (time-elongation) plots at positional angle (PA) can track CME-driven disturbances</a:t>
            </a:r>
          </a:p>
          <a:p>
            <a:pPr marL="508000" marR="127000" indent="-317500" algn="l">
              <a:buSzPct val="100000"/>
              <a:buChar char="•"/>
              <a:defRPr sz="3500">
                <a:solidFill>
                  <a:srgbClr val="000000"/>
                </a:solidFill>
              </a:defRPr>
            </a:pPr>
            <a:r>
              <a:t>Interactions with a background streams can distorted CME-driven disturbances</a:t>
            </a:r>
          </a:p>
          <a:p>
            <a:pPr marL="508000" marR="127000" indent="-317500" algn="l">
              <a:buSzPct val="100000"/>
              <a:buChar char="•"/>
              <a:defRPr sz="3500">
                <a:solidFill>
                  <a:srgbClr val="000000"/>
                </a:solidFill>
              </a:defRPr>
            </a:pPr>
            <a:r>
              <a:t>Additional J-maps with PA above and below the Sun-Earth direction might be needed</a:t>
            </a:r>
          </a:p>
        </p:txBody>
      </p:sp>
      <p:pic>
        <p:nvPicPr>
          <p:cNvPr id="423" name="d22b-a3b2-d4t1vrp2q-swpc_sta1j-b2elpvn-s3z4n_med_20211029T0001.png" descr="d22b-a3b2-d4t1vrp2q-swpc_sta1j-b2elpvn-s3z4n_med_20211029T0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75000"/>
            <a:ext cx="8128000" cy="812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t22z-a6b1-d4t1vrp2q-swpc_sta1j-b2elpvn-s3z4n_med_20211029T0001.png" descr="t22z-a6b1-d4t1vrp2q-swpc_sta1j-b2elpvn-s3z4n_med_20211029T0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8000" y="3175000"/>
            <a:ext cx="8128000" cy="812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t22z-a6b1-d4t1vrp2q-swpc_sta1jobs-b2elpvn-s3z4n_med_20211029T0008.png" descr="t22z-a6b1-d4t1vrp2q-swpc_sta1jobs-b2elpvn-s3z4n_med_20211029T000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56000" y="3175000"/>
            <a:ext cx="8128000" cy="812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Run: d22b-a3b2-swpc"/>
          <p:cNvSpPr txBox="1"/>
          <p:nvPr/>
        </p:nvSpPr>
        <p:spPr>
          <a:xfrm>
            <a:off x="1270000" y="1903245"/>
            <a:ext cx="5588000" cy="899443"/>
          </a:xfrm>
          <a:prstGeom prst="rect">
            <a:avLst/>
          </a:prstGeom>
          <a:solidFill>
            <a:srgbClr val="DDEE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 fontScale="100000" lnSpcReduction="0"/>
          </a:bodyPr>
          <a:lstStyle>
            <a:lvl1pPr marL="190500" marR="127000">
              <a:defRPr sz="3600">
                <a:solidFill>
                  <a:srgbClr val="336699"/>
                </a:solidFill>
              </a:defRPr>
            </a:lvl1pPr>
          </a:lstStyle>
          <a:p>
            <a:pPr/>
            <a:r>
              <a:t>Run: d22b-a3b2-swpc</a:t>
            </a:r>
          </a:p>
        </p:txBody>
      </p:sp>
      <p:sp>
        <p:nvSpPr>
          <p:cNvPr id="427" name="Run: t22z-a6b1-swpc"/>
          <p:cNvSpPr txBox="1"/>
          <p:nvPr/>
        </p:nvSpPr>
        <p:spPr>
          <a:xfrm>
            <a:off x="9398000" y="1903245"/>
            <a:ext cx="5588000" cy="899443"/>
          </a:xfrm>
          <a:prstGeom prst="rect">
            <a:avLst/>
          </a:prstGeom>
          <a:solidFill>
            <a:srgbClr val="DDEE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 fontScale="100000" lnSpcReduction="0"/>
          </a:bodyPr>
          <a:lstStyle>
            <a:lvl1pPr marL="190500" marR="127000">
              <a:defRPr sz="3600">
                <a:solidFill>
                  <a:srgbClr val="336699"/>
                </a:solidFill>
              </a:defRPr>
            </a:lvl1pPr>
          </a:lstStyle>
          <a:p>
            <a:pPr/>
            <a:r>
              <a:t>Run: t22z-a6b1-swpc</a:t>
            </a:r>
          </a:p>
        </p:txBody>
      </p:sp>
      <p:sp>
        <p:nvSpPr>
          <p:cNvPr id="428" name="Observation: HI-1A"/>
          <p:cNvSpPr txBox="1"/>
          <p:nvPr/>
        </p:nvSpPr>
        <p:spPr>
          <a:xfrm>
            <a:off x="17526000" y="1903245"/>
            <a:ext cx="5588000" cy="899443"/>
          </a:xfrm>
          <a:prstGeom prst="rect">
            <a:avLst/>
          </a:prstGeom>
          <a:solidFill>
            <a:srgbClr val="DDEE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 fontScale="100000" lnSpcReduction="0"/>
          </a:bodyPr>
          <a:lstStyle>
            <a:lvl1pPr marL="190500" marR="127000">
              <a:defRPr sz="3600">
                <a:solidFill>
                  <a:srgbClr val="336699"/>
                </a:solidFill>
              </a:defRPr>
            </a:lvl1pPr>
          </a:lstStyle>
          <a:p>
            <a:pPr/>
            <a:r>
              <a:t>Observation: HI-1A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ynthetic White-Light Images from STA"/>
          <p:cNvSpPr txBox="1"/>
          <p:nvPr>
            <p:ph type="title" idx="4294967295"/>
          </p:nvPr>
        </p:nvSpPr>
        <p:spPr>
          <a:xfrm>
            <a:off x="1028" y="5077804"/>
            <a:ext cx="24382974" cy="2036392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E N 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2021-10-28 CME Prediction by NOAA/SWPC"/>
          <p:cNvSpPr txBox="1"/>
          <p:nvPr>
            <p:ph type="title" idx="4294967295"/>
          </p:nvPr>
        </p:nvSpPr>
        <p:spPr>
          <a:xfrm>
            <a:off x="-1" y="-6337"/>
            <a:ext cx="24384001" cy="1528391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2021-10-28 CME Prediction by NOAA/SWPC</a:t>
            </a:r>
          </a:p>
        </p:txBody>
      </p:sp>
      <p:sp>
        <p:nvSpPr>
          <p:cNvPr id="368" name="WSA-ENLIL-Cone —  Heliospheric Space Weather in 2024 (Data from 2013)"/>
          <p:cNvSpPr txBox="1"/>
          <p:nvPr/>
        </p:nvSpPr>
        <p:spPr>
          <a:xfrm>
            <a:off x="0" y="-6337"/>
            <a:ext cx="24384000" cy="1401391"/>
          </a:xfrm>
          <a:prstGeom prst="rect">
            <a:avLst/>
          </a:prstGeom>
          <a:solidFill>
            <a:srgbClr val="DDEE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04" tIns="91404" rIns="91404" bIns="91404" anchor="ctr">
            <a:normAutofit fontScale="100000" lnSpcReduction="0"/>
          </a:bodyPr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WSA-ENLIL-Cone —  Heliospheric Space Weather in 2024 (Data from 2013)</a:t>
            </a:r>
          </a:p>
        </p:txBody>
      </p:sp>
      <p:pic>
        <p:nvPicPr>
          <p:cNvPr id="369" name="vel1-earth_tuz-a7b1-d4t025x1_x18ws3z1fg_202401-202402.mp4" descr="vel1-earth_tuz-a7b1-d4t025x1_x18ws3z1fg_202401-20240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16566" y="1524000"/>
            <a:ext cx="21674668" cy="1219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39" fill="hold"/>
                                        <p:tgtEl>
                                          <p:spTgt spid="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6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6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2021-10-28 CME Prediction by NOAA/SWPC"/>
          <p:cNvSpPr txBox="1"/>
          <p:nvPr>
            <p:ph type="title" idx="4294967295"/>
          </p:nvPr>
        </p:nvSpPr>
        <p:spPr>
          <a:xfrm>
            <a:off x="-1" y="-6337"/>
            <a:ext cx="24384001" cy="1528391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2021-10-28 CME Prediction by NOAA/SWPC</a:t>
            </a:r>
          </a:p>
        </p:txBody>
      </p:sp>
      <p:sp>
        <p:nvSpPr>
          <p:cNvPr id="372" name="Propagation of a CME-like Disturbance in Structured BSW"/>
          <p:cNvSpPr txBox="1"/>
          <p:nvPr/>
        </p:nvSpPr>
        <p:spPr>
          <a:xfrm>
            <a:off x="0" y="57163"/>
            <a:ext cx="24384000" cy="1401391"/>
          </a:xfrm>
          <a:prstGeom prst="rect">
            <a:avLst/>
          </a:prstGeom>
          <a:solidFill>
            <a:srgbClr val="DDEE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04" tIns="91404" rIns="91404" bIns="91404" anchor="ctr">
            <a:normAutofit fontScale="100000" lnSpcReduction="0"/>
          </a:bodyPr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Propagation of a CME-like Disturbance in Structured BSW</a:t>
            </a:r>
          </a:p>
        </p:txBody>
      </p:sp>
      <p:pic>
        <p:nvPicPr>
          <p:cNvPr id="37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0" y="1517649"/>
            <a:ext cx="15240000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{ Odstrcil and Pizzo, 1999 ]"/>
          <p:cNvSpPr txBox="1"/>
          <p:nvPr/>
        </p:nvSpPr>
        <p:spPr>
          <a:xfrm>
            <a:off x="4572000" y="13006746"/>
            <a:ext cx="15240000" cy="640776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{ Odstrcil and Pizzo, 1999 ]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2005-05-13 ICME – Side View"/>
          <p:cNvSpPr txBox="1"/>
          <p:nvPr/>
        </p:nvSpPr>
        <p:spPr>
          <a:xfrm>
            <a:off x="736599" y="-1031240"/>
            <a:ext cx="18288002" cy="1072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79" tIns="182879" rIns="182879" bIns="182879">
            <a:spAutoFit/>
          </a:bodyPr>
          <a:lstStyle>
            <a:lvl1pPr defTabSz="1828800">
              <a:defRPr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2005-05-13 ICME – Side View </a:t>
            </a:r>
          </a:p>
        </p:txBody>
      </p:sp>
      <p:pic>
        <p:nvPicPr>
          <p:cNvPr id="37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1876" y="1555968"/>
            <a:ext cx="15880248" cy="10604064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ICME axis is very close to the Sun-Earth direction…"/>
          <p:cNvSpPr txBox="1"/>
          <p:nvPr/>
        </p:nvSpPr>
        <p:spPr>
          <a:xfrm>
            <a:off x="3962400" y="12277725"/>
            <a:ext cx="16459200" cy="1199575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l" defTabSz="1828800">
              <a:buSzPct val="100000"/>
              <a:buChar char="▪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ICME axis is very close to the Sun-Earth direction</a:t>
            </a:r>
          </a:p>
          <a:p>
            <a:pPr marL="571500" indent="-571500" algn="l" defTabSz="1828800">
              <a:buSzPct val="100000"/>
              <a:buChar char="▪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Bz cannot be generated by shock compression and/or IMF draping</a:t>
            </a:r>
          </a:p>
        </p:txBody>
      </p:sp>
      <p:sp>
        <p:nvSpPr>
          <p:cNvPr id="379" name="2005-05-13 CME  —  IMF Coompression and Draping"/>
          <p:cNvSpPr txBox="1"/>
          <p:nvPr/>
        </p:nvSpPr>
        <p:spPr>
          <a:xfrm>
            <a:off x="-1" y="-6337"/>
            <a:ext cx="24384001" cy="1528391"/>
          </a:xfrm>
          <a:prstGeom prst="rect">
            <a:avLst/>
          </a:prstGeom>
          <a:solidFill>
            <a:srgbClr val="DDEE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04" tIns="91404" rIns="91404" bIns="91404" anchor="ctr">
            <a:normAutofit fontScale="100000" lnSpcReduction="0"/>
          </a:bodyPr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2005-05-13 CME  —  IMF Coompression and Draping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Launching a Spheromak   —   Boundary Conditions   —   2012-07-12  CME"/>
          <p:cNvSpPr txBox="1"/>
          <p:nvPr>
            <p:ph type="title"/>
          </p:nvPr>
        </p:nvSpPr>
        <p:spPr>
          <a:xfrm>
            <a:off x="-1" y="2429"/>
            <a:ext cx="24384001" cy="1391379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>
              <a:lnSpc>
                <a:spcPct val="120000"/>
              </a:lnSpc>
              <a:spcBef>
                <a:spcPts val="800"/>
              </a:spcBef>
              <a:defRPr sz="4800">
                <a:solidFill>
                  <a:srgbClr val="0039A6"/>
                </a:solidFill>
              </a:defRPr>
            </a:lvl1pPr>
          </a:lstStyle>
          <a:p>
            <a:pPr/>
            <a:r>
              <a:t>Launching a Spheromak   —   Boundary Conditions   —   2012-07-12  CME</a:t>
            </a:r>
          </a:p>
        </p:txBody>
      </p:sp>
      <p:pic>
        <p:nvPicPr>
          <p:cNvPr id="382" name="dub-a1207b1-d1t01v1300r65x0p020q-b5000d1t01r07p350p_bnd2_mag_z1fg-earth_med_20120712_20120712T2232.png" descr="dub-a1207b1-d1t01v1300r65x0p020q-b5000d1t01r07p350p_bnd2_mag_z1fg-earth_med_20120712_20120712T22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48108" y="1520328"/>
            <a:ext cx="10837334" cy="1219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dub-a1207b1-d4t1v1300r65x0p020q_bnd2_hyd_z1fg-earth_med_20120712_20120712T2232.png" descr="dub-a1207b1-d4t1v1300r65x0p020q_bnd2_hyd_z1fg-earth_med_20120712_20120712T22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9614" y="1520328"/>
            <a:ext cx="10837334" cy="1219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Operational Prediction Accuracy  —  24 CME Events from the SWPC List"/>
          <p:cNvSpPr/>
          <p:nvPr>
            <p:ph type="title"/>
          </p:nvPr>
        </p:nvSpPr>
        <p:spPr>
          <a:xfrm>
            <a:off x="513" y="-6337"/>
            <a:ext cx="24382975" cy="1401391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>
              <a:defRPr sz="5000"/>
            </a:lvl1pPr>
          </a:lstStyle>
          <a:p>
            <a:pPr/>
            <a:r>
              <a:t>Operational Prediction Accuracy  —  24 CME Events from the SWPC List</a:t>
            </a:r>
          </a:p>
        </p:txBody>
      </p:sp>
      <p:pic>
        <p:nvPicPr>
          <p:cNvPr id="386" name="arrcor-tuz-a8b1-d4t1-l1.png" descr="arrcor-tuz-a8b1-d4t1-l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89618" y="1394136"/>
            <a:ext cx="12192001" cy="1219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arrtim_tuz-a8b1-d4t1p2-swpc-med_l1.png" descr="arrtim_tuz-a8b1-d4t1p2-swpc-med_l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458" y="1394136"/>
            <a:ext cx="12192001" cy="1219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2021-10-28 CME Prediction by NOAA/SWPC"/>
          <p:cNvSpPr txBox="1"/>
          <p:nvPr>
            <p:ph type="title" idx="4294967295"/>
          </p:nvPr>
        </p:nvSpPr>
        <p:spPr>
          <a:xfrm>
            <a:off x="-1" y="-6337"/>
            <a:ext cx="24384001" cy="1528391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2021-10-28 CME Prediction by NOAA/SWPC</a:t>
            </a:r>
          </a:p>
        </p:txBody>
      </p:sp>
      <p:sp>
        <p:nvSpPr>
          <p:cNvPr id="390" name="Solar Wind Predictions in Late 2018. —  Using WSA vs ADAPT-WSA"/>
          <p:cNvSpPr txBox="1"/>
          <p:nvPr/>
        </p:nvSpPr>
        <p:spPr>
          <a:xfrm>
            <a:off x="0" y="-6337"/>
            <a:ext cx="24384000" cy="1401391"/>
          </a:xfrm>
          <a:prstGeom prst="rect">
            <a:avLst/>
          </a:prstGeom>
          <a:solidFill>
            <a:srgbClr val="DDEE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04" tIns="91404" rIns="91404" bIns="91404" anchor="ctr">
            <a:normAutofit fontScale="100000" lnSpcReduction="0"/>
          </a:bodyPr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Solar Wind Predictions in Late 2018. —  Using WSA vs ADAPT-WSA</a:t>
            </a:r>
          </a:p>
        </p:txBody>
      </p:sp>
      <p:pic>
        <p:nvPicPr>
          <p:cNvPr id="391" name="apjsab77cbf7_hr.jpg" descr="apjsab77cbf7_h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5072" y="1586644"/>
            <a:ext cx="20413856" cy="10056411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olar wind radial velocity at L1 point (top) and STEREO-A (bottom) predicted by ENLIL using two different WSA maps. Measured values are shown by gray lines, predictions using the GONGz-WSA-2.2 maps with 24 h cadence by red lines, and 12 predictions using"/>
          <p:cNvSpPr txBox="1"/>
          <p:nvPr/>
        </p:nvSpPr>
        <p:spPr>
          <a:xfrm>
            <a:off x="-2953" y="11809245"/>
            <a:ext cx="24384001" cy="1966243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 fontScale="100000" lnSpcReduction="0"/>
          </a:bodyPr>
          <a:lstStyle>
            <a:lvl1pPr marL="190500" marR="127000" algn="l">
              <a:defRPr sz="3600">
                <a:solidFill>
                  <a:srgbClr val="000000"/>
                </a:solidFill>
              </a:defRPr>
            </a:lvl1pPr>
          </a:lstStyle>
          <a:p>
            <a:pPr/>
            <a:r>
              <a:t>Solar wind radial velocity at L1 point (top) and STEREO-A (bottom) predicted by ENLIL using two different WSA maps. Measured values are shown by gray lines, predictions using the GONGz-WSA-2.2 maps with 24 h cadence by red lines, and 12 predictions using the ADAPT-WSA-4.5 maps with 2 h cadence by green lines.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2021-10-28 CME Prediction by NOAA/SWPC"/>
          <p:cNvSpPr txBox="1"/>
          <p:nvPr>
            <p:ph type="title" idx="4294967295"/>
          </p:nvPr>
        </p:nvSpPr>
        <p:spPr>
          <a:xfrm>
            <a:off x="-1" y="-6337"/>
            <a:ext cx="24384001" cy="1528391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2021-10-28 CME Prediction by NOAA/SWPC</a:t>
            </a:r>
          </a:p>
        </p:txBody>
      </p:sp>
      <p:sp>
        <p:nvSpPr>
          <p:cNvPr id="395" name="Importance of the BSW and CME Speed. —  Variation by 20%"/>
          <p:cNvSpPr txBox="1"/>
          <p:nvPr/>
        </p:nvSpPr>
        <p:spPr>
          <a:xfrm>
            <a:off x="0" y="-6337"/>
            <a:ext cx="24384000" cy="1401391"/>
          </a:xfrm>
          <a:prstGeom prst="rect">
            <a:avLst/>
          </a:prstGeom>
          <a:solidFill>
            <a:srgbClr val="DDEE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04" tIns="91404" rIns="91404" bIns="91404" anchor="ctr">
            <a:normAutofit fontScale="100000" lnSpcReduction="0"/>
          </a:bodyPr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Importance of the BSW and CME Speed. —  Variation by 20%</a:t>
            </a:r>
          </a:p>
        </p:txBody>
      </p:sp>
      <p:pic>
        <p:nvPicPr>
          <p:cNvPr id="396" name="evomed-ensem-slow.png" descr="evomed-ensem-slo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0" y="1778000"/>
            <a:ext cx="20320000" cy="10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Evolution of the radial velocity at Earth for a slow CME propagating in three different backgrounds (b) and three slow CMEs propagating in the same background. Parameters and ToA values are indicated by different colors."/>
          <p:cNvSpPr txBox="1"/>
          <p:nvPr/>
        </p:nvSpPr>
        <p:spPr>
          <a:xfrm>
            <a:off x="-2953" y="12202945"/>
            <a:ext cx="24384001" cy="1432843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 fontScale="100000" lnSpcReduction="0"/>
          </a:bodyPr>
          <a:lstStyle>
            <a:lvl1pPr marL="190500" marR="127000" algn="l">
              <a:defRPr sz="3600">
                <a:solidFill>
                  <a:srgbClr val="000000"/>
                </a:solidFill>
              </a:defRPr>
            </a:lvl1pPr>
          </a:lstStyle>
          <a:p>
            <a:pPr/>
            <a:r>
              <a:t> Evolution of the radial velocity at Earth for a slow CME propagating in three different backgrounds (b) and three slow CMEs propagating in the same background. Parameters and ToA values are indicated by different colors.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2021-10-28 CME Prediction by NOAA/SWPC"/>
          <p:cNvSpPr txBox="1"/>
          <p:nvPr>
            <p:ph type="title" idx="4294967295"/>
          </p:nvPr>
        </p:nvSpPr>
        <p:spPr>
          <a:xfrm>
            <a:off x="-1" y="-6337"/>
            <a:ext cx="24384001" cy="1528391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2021-10-28 CME Prediction by NOAA/SWPC</a:t>
            </a:r>
          </a:p>
        </p:txBody>
      </p:sp>
      <p:sp>
        <p:nvSpPr>
          <p:cNvPr id="400" name="Importance of the BSW and CME Speed  —  Variation by 20%"/>
          <p:cNvSpPr txBox="1"/>
          <p:nvPr/>
        </p:nvSpPr>
        <p:spPr>
          <a:xfrm>
            <a:off x="0" y="-6337"/>
            <a:ext cx="24384000" cy="1401391"/>
          </a:xfrm>
          <a:prstGeom prst="rect">
            <a:avLst/>
          </a:prstGeom>
          <a:solidFill>
            <a:srgbClr val="DDEE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04" tIns="91404" rIns="91404" bIns="91404" anchor="ctr">
            <a:normAutofit fontScale="100000" lnSpcReduction="0"/>
          </a:bodyPr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Importance of the BSW and CME Speed  —  Variation by 20%</a:t>
            </a:r>
          </a:p>
        </p:txBody>
      </p:sp>
      <p:pic>
        <p:nvPicPr>
          <p:cNvPr id="401" name="evomed-ensem-fast.png" descr="evomed-ensem-fas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0" y="1776149"/>
            <a:ext cx="20320000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Evolution of the radial velocity at Earth for a fast CME propagating in three different backgrounds (b) and three fast CMEs propagating in the same background. Parameters and ToA values are indicated by different colors."/>
          <p:cNvSpPr txBox="1"/>
          <p:nvPr/>
        </p:nvSpPr>
        <p:spPr>
          <a:xfrm>
            <a:off x="-2953" y="12253745"/>
            <a:ext cx="24384001" cy="1432843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 fontScale="100000" lnSpcReduction="0"/>
          </a:bodyPr>
          <a:lstStyle>
            <a:lvl1pPr marL="190500" marR="127000" algn="l">
              <a:defRPr sz="3600">
                <a:solidFill>
                  <a:srgbClr val="000000"/>
                </a:solidFill>
              </a:defRPr>
            </a:lvl1pPr>
          </a:lstStyle>
          <a:p>
            <a:pPr/>
            <a:r>
              <a:t>Evolution of the radial velocity at Earth for a fast CME propagating in three different backgrounds (b) and three fast CMEs propagating in the same background. Parameters and ToA values are indicated by different colors.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1F497D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ctr" upright="0">
        <a:spAutoFit/>
      </a:bodyPr>
      <a:lstStyle>
        <a:defPPr marL="0" marR="0" indent="0" algn="l" defTabSz="12853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solidFill>
          <a:srgbClr val="DBEEF4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ctr" upright="0">
        <a:normAutofit fontScale="100000" lnSpcReduction="0"/>
      </a:bodyPr>
      <a:lstStyle>
        <a:defPPr marL="0" marR="0" indent="0" algn="ctr" defTabSz="12853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1F497D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ctr" upright="0">
        <a:spAutoFit/>
      </a:bodyPr>
      <a:lstStyle>
        <a:defPPr marL="0" marR="0" indent="0" algn="l" defTabSz="12853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solidFill>
          <a:srgbClr val="DBEEF4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ctr" upright="0">
        <a:normAutofit fontScale="100000" lnSpcReduction="0"/>
      </a:bodyPr>
      <a:lstStyle>
        <a:defPPr marL="0" marR="0" indent="0" algn="ctr" defTabSz="12853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1F497D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