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46A1-09B3-DDA8-6D57-9263F0514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9DB77-7962-B569-87E8-716502989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935AC-70E3-C886-6F0D-11C39CB7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F089-CE3D-4EA8-62FF-BDC27B4F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0612B-9CC7-C174-F366-0B23B880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4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6812-AFB9-2A75-1004-55D3B1E8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5CF3E-FF4D-2F4D-D8E4-3B098D924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596BF-9776-0B5E-FAD3-A0051C42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B1E2E-2938-AC3E-3902-1B94EF52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C856E-EBD3-9C99-D082-69536EA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7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E3614-6FF1-8793-C43B-319A55E24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86B09-5579-4899-B559-8AFA0F780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ECF13-E89F-3853-AEEB-B143EFDE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07C1F-64E0-2CB1-5444-2DF88632A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3EF7A-C0F7-CA8B-82C4-019272B5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0E7D-9986-708E-6D25-B58261EC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0CE43-4265-E36A-9763-A69265E71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E2C77-3CDC-ACD4-FD31-7887E298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FBC95-BB34-DB7E-6CF6-AD581B3F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A182B-B9B9-D393-B30D-2F86D17B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58F8D-0748-9D5B-2786-1E88B5A7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CE331-F7A3-5035-A0A1-1D88969C8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B0F9F-CF4D-48A8-8236-19BB2E1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786D-4B7C-C61A-6BEF-C2ED4DBC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064B2-E8D3-A5DB-A33A-1B09FF99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16F0-666B-A3E0-F417-CF4F8B30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06081-1D76-4682-7C5E-08E3D3C0F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8DB41-E8EC-6AFF-EBA6-F5A91BDF1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3EA67-9BB8-7675-7FC2-1A7C3A48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5AF21-B71D-6947-CCDC-68DDE28F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66B40-3431-AF62-678F-3F917960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0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535F-6BE2-CDE0-F926-645B9D49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F9367-E82E-8FEA-322B-E603B11C6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504E3-EB89-9B0F-CF94-8896E9E5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FB316-3314-27D6-5400-2FA6E25E2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32AAD-96CF-26C6-160B-56BAFB2B7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6FDA99-A0B4-F234-D794-73F84B83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EA6C8-899A-C90E-755A-4F37D436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008F1-B17C-5363-C11E-83C47FE9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3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21B3-885F-842E-6C97-BABFCD64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E41DD-90ED-9EFB-72D0-B235C500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70EE2-950C-9BBB-6BA3-E4DB82CE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A1792-5B17-98CE-7183-97C2125B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629A68-8B51-2390-980F-110F26D0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23C0B-336F-816E-8D37-9FDDA71F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D7570-64B5-107B-8E93-D328DEEF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1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6590-CC15-07DB-56C4-3F85FF42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F49FF-C310-DF96-C69B-6F16410D7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87DF2-853C-14B1-0096-A82227593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DCB5-0BA5-86E0-40C2-109F4F62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278E9-CA15-3663-5017-5DB1E3E0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6A357-CDA4-3B6C-CCD5-3BC2FA27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1DFE-2A27-AAF1-9FC2-528B95AE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F6C50-CEF0-027D-5213-1ABFC776B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01F1E-F3C4-9108-BE50-B0333B8A3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E174F-A98F-80E6-9FE6-57FE1E2B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F2ED6-FC4C-BD6B-FE1C-0145349C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B32FF-9A8E-4721-1DEF-7281DCB9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7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143A4-A195-B750-3772-019B80B1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DD9A5-D0DA-1A97-1854-2E3F0A4B8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142B-26E7-56D9-11A4-41391276E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0E3A-A531-4E4F-A897-9CC77CC780D6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4F2C6-097B-D129-92EC-7D74150ED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4926D-4F5D-E0B1-44A0-F44794075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98A7-4FD7-4745-BBDA-81BCA9FF0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7F642-6B07-020E-D828-4F5AD3726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Helio2050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5619-2074-9393-F461-C0F90CF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825624"/>
            <a:ext cx="4939862" cy="45646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Interdisciplinary problem requires collaboration</a:t>
            </a:r>
          </a:p>
          <a:p>
            <a:pPr lvl="1"/>
            <a:r>
              <a:rPr lang="en-US" dirty="0"/>
              <a:t>Cross-divisional representation in review panels, conferences</a:t>
            </a:r>
          </a:p>
          <a:p>
            <a:r>
              <a:rPr lang="en-US" dirty="0"/>
              <a:t>Challenges in solar system vs. astronomical observations for model validation</a:t>
            </a:r>
          </a:p>
          <a:p>
            <a:pPr lvl="1"/>
            <a:r>
              <a:rPr lang="en-US" dirty="0"/>
              <a:t>Different timescales, instrument requirements, wavelengths</a:t>
            </a:r>
          </a:p>
          <a:p>
            <a:r>
              <a:rPr lang="en-US" dirty="0"/>
              <a:t>How applicable are solar system-based models to other exoplanet systems?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196460-6AA4-E260-493A-748E0C5AD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060" y="1825625"/>
            <a:ext cx="6060794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79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43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Helio2050 Workshop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Helio2050 Workshop Takeaways</dc:title>
  <dc:creator>Farrish, Alison O (GSFC-6740)[NPP POST-DOC CONTRACT]</dc:creator>
  <cp:lastModifiedBy>Farrish, Alison O (GSFC-6740)[NPP POST-DOC CONTRACT]</cp:lastModifiedBy>
  <cp:revision>5</cp:revision>
  <dcterms:created xsi:type="dcterms:W3CDTF">2022-06-02T15:13:18Z</dcterms:created>
  <dcterms:modified xsi:type="dcterms:W3CDTF">2022-06-02T17:01:49Z</dcterms:modified>
</cp:coreProperties>
</file>