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1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8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3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2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336A8-0341-9946-A970-AEA83EEB1658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7DD89B-E2A1-8141-9BB0-F1908233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13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49C8-BDFC-5E76-F870-03EC703D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59" y="621360"/>
            <a:ext cx="4681873" cy="759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latin typeface="+mn-lt"/>
              </a:rPr>
              <a:t>NSF and Sun as a star</a:t>
            </a:r>
          </a:p>
        </p:txBody>
      </p:sp>
      <p:grpSp>
        <p:nvGrpSpPr>
          <p:cNvPr id="104" name="Group 22">
            <a:extLst>
              <a:ext uri="{FF2B5EF4-FFF2-40B4-BE49-F238E27FC236}">
                <a16:creationId xmlns:a16="http://schemas.microsoft.com/office/drawing/2014/main" id="{2A963214-85B6-44B3-9FD7-C1029DA6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24" name="Freeform 267">
              <a:extLst>
                <a:ext uri="{FF2B5EF4-FFF2-40B4-BE49-F238E27FC236}">
                  <a16:creationId xmlns:a16="http://schemas.microsoft.com/office/drawing/2014/main" id="{D528C907-B3F3-42D4-8AD3-75787415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7CE7C38-0620-4369-BA7D-60E075C98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F556CBA-6D57-4A34-A953-8BE9CD683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690286C-8B1F-4116-9EF6-5C8CC3A879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5D1B12C-C8C9-4770-AC27-A037A6FAD2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20F2FBD-B686-43F7-80AA-97BE77AED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C7F43E5-7E83-4FAA-AEC0-466D63987B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51A8BBE-7A6A-4AEF-BD57-9807AC221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33379CE-3854-491D-BEC9-7DB1DD19B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41717ED-C802-4555-B20A-2B834494CC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D88EB0D-CEFD-45AF-83CE-DD19030C0D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177DF62-E755-4E10-A1DA-6399D7D1F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AF72A65-7B8E-46C1-80EB-2B145DC21E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283780-8FBA-444C-B362-E4138DCBF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0571A88-4FCF-4BBF-87BE-26E0A3F324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E272A4C-A7AC-4253-BD2C-DB761C181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C326B18-0C82-41D3-B3D9-2D8BA0055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EC3BCCA-43D3-4A8D-8058-172BB2C83A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509EB7-2A93-4AEA-B343-CAAA0416F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628D4B4-CC8A-4843-B18A-3DCFCF8040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403225B-CEB5-4E63-891E-509ECBD14D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D74BC27-2D31-4812-AA5F-5B1676523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0557924-FBCA-4B51-8120-719D25865A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1B7AADA-DC21-4CFA-8B88-4FAE4DA45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CD4ADA5-E766-4D52-A358-A17479104C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06FF5EA-CE2A-4F66-B8B5-9051786A09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E48806B-069D-43A8-8AB9-784ED3D397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D9BF31E-FCF4-4294-9E09-F7CB5ED04B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AB4AEB3-9D63-42E0-96DB-EC79BD3837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4DCE7CC-5AE3-45F7-8BFC-C6B9058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42EAB86-7728-45DA-A2EB-A30C74BB28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392DF88-ED95-41AB-8B22-31C64D74BE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97CF7F6-F07B-4325-B8AF-0A6194DB4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DFF0B33-442C-423F-A87C-C10FF2ACD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BF17EF2-D77D-450E-B9BC-E4C4E0FE4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E228B7-7086-40AF-A568-45FCB7E8DA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B470EFE-33C3-48F3-811F-08D6A1626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B166F9B-34EA-494D-9A33-461C93DF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8EAD254-0BD8-42CB-BC1D-9CB41DBBA3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C51BB6C-C638-4D24-BEB8-4983696398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DECD55C-E71E-470B-A053-6EB33A7AE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D936C6F-A29C-482D-AE59-E14710B6EA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9D103B9-03E9-4D30-AB8D-75F22B9D3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D965D1F-790D-473E-B836-AA9A03BE89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546D575-7D4B-4E58-A4C8-8028C3E3A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1664E73-4AEB-44C2-889D-A2F885038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C0E7D47-4F6E-4AB8-95BE-0E4640192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578A8CB-98D1-430F-99DB-F12326148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8A79ECB-03E1-4F11-B005-206C24935D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ED7B6A7-0004-4655-B1C8-285FAA2CC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96B0788-7DC6-4515-AE25-059B608BB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2E8B586-780B-446B-BED5-B03996A37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13B31DB-2EF0-45FE-B0E7-877F4E42B6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0C9E5D3-59FE-40BF-8294-2FE2E31034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B554F5E-FE66-4159-963F-1A4A70A8E2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988114C-39CB-4A99-9B22-325348B88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FE9C434-7DBF-4BDF-A83E-572193E8B7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2A58354-31A2-4755-8209-152800142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8D969E4-DFE0-4BA9-B5BC-4FC0306E8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3BBCD0D-82B5-4B63-886C-835CF707F3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DABF694-7664-45B3-BD32-D75B34EE8B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2087743-9DBB-4ABA-AD57-E41CF1808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1DDD631-AF1C-4D76-B1D8-91575ACCC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CD0C219-7561-4D13-844D-B913C7740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0B67BE4-EDC7-4ED0-B25F-F740EC790D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502292A-02E6-4FE1-8DE2-AEDB99D97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56116EF-C595-4133-B251-81A855986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FD6408-DF6F-490E-B4BA-CF81501537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AC75486-4BC9-449F-B8AD-DA2141049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B63BED7-F9E8-4F1F-AFF4-FCAD28515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7A26FD2-8DAB-4302-98A4-86E1EB7EB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CD99362-ABAC-452F-8995-2020EB345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37A5EAE-516F-4891-AD9B-9ABA22A23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930094E-C700-4C61-9F83-6480D1BE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87E9591-472B-40DF-9F0E-D6179437B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F3640BB-5CBE-43E3-B8BF-40F2394C6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A0EC46D-9518-4B89-8644-0990BBFF6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FEB7A15-95D9-409B-904B-B698798669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957C252-B2C7-4A5D-BF2A-2CEC83F06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E938602-10CA-43B4-836C-03D3CE3D4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C18554-7807-7DFF-732F-80468051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26" y="1380681"/>
            <a:ext cx="5293113" cy="53838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2000" dirty="0"/>
              <a:t>Sun as a star is primary focus for AST 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dirty="0"/>
              <a:t>NSO is supported to investigate the Sun as an astronomical laboratory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dirty="0"/>
              <a:t>DKIST, GONG, and SOLIS can all be used in the context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SOLIS has ISS, which was designed for Sun As a Star observations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dirty="0"/>
              <a:t>Astronomy and Astrophysics Grants Program (Deadline: November 15)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Space Weather in other solar systems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The sun as lab for stellar influences on exoplanet habitability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Space Weather influences on Milky Way planets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F81869-8C4C-455D-9881-0316A7C6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47AA5D47-1D35-41E8-A115-045797194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E19BF35-2D78-4044-B930-516367CA6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FA0D1BC-79A2-42B9-A040-D99091D33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7B3092D-6981-48B3-ABE4-65423365FD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87B2AA8-2872-4806-92B8-99E8861A9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9E013F0-17FA-4EFB-9E39-F90283C4B2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E83F230-8412-4074-9142-17E292A865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FFFE1AB-FE14-4736-B9B6-730B008CDE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81140D6-F219-4A3D-B5E5-2E2049AEA3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44B99DB-3D8E-4662-98AB-6EA90EFC9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1E1C8DD-8171-43D2-88EE-FFF99018F7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CE51AAD-E96B-4724-A6D6-E09BBA422F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8D6B8DF-AA18-4CE9-9252-1F0AFC046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FEBE553-59EE-460B-93A6-ED1B46B87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38AE43A-63B4-415E-A060-4029C1A8BF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9D4C8D9-5AE0-416F-B28F-613110FDBD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023A443-CECC-4CAB-AF9B-E2C14C8331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67789EC-C7DC-48BF-BB7A-7477AF1B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5FDEF75-5F61-4518-8CAF-C6EC75EC5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2A01830-8126-400E-9150-C89173CB8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1C8EA80-C6B0-4AF8-94AA-FB60E83E86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35F1327-2937-4C5D-AD58-13FD216FE9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921CA55-FEBE-4A84-9037-BF875D684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9E368C1-6F35-4DC9-AD47-4795425E6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7060D4B-D2B2-433F-B150-416B42D293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1451944-8887-4F18-98B1-703C8E499B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8562AC8-745D-48E5-911A-5FEB991A4F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60F63063-07FA-460A-BE22-139C3C4ED2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1819AA2-1227-40D5-BF74-B431592F9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F649A2A-E306-4F5B-A485-9CE70AD4D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60BA7FB-5593-4D0A-A801-5F13A634D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29B8C0B-11D8-4BD3-8E77-C4E220C451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7AFE660D-6DC4-41C9-9EF1-6ECC08A10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52CF538D-7E23-4D24-A310-C45C026BA6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C8B1CDA8-1135-4E59-8FEF-EBE1A8E198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668E0AF-B8E3-41EC-9990-3FC8356806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53E8F75-0AA7-4424-AFDE-311F57F0DB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4BE5E14-6F79-4E3E-A168-66A5A138DE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56487EA-2EAE-44AA-ADE4-EF9D4B4E3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DB1D909-64E4-4A9D-87F8-0238B94B5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CCB46B3-E958-4D34-A49D-1D1741941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68B2A62-99CD-4743-93C7-3E192B4D71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0775643-B63C-404A-B103-841E6F2D7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3399534-311F-4409-AEBE-9FC68591E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A5B73920-A10D-4703-8A3F-2C60A330A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345B888-9F06-42C8-94A3-9195C3149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3AE0044-7BFB-4EE4-8405-D1E6520BB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1A9FDA2-F7A5-46E5-87A1-7B87BAA67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3913316-46F6-4921-B8AC-0627DA407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0CCD1D9-1CE9-4CDA-A8CB-CE63889F00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FF6D0109-3C63-4CC8-BB8C-27E5D0EAD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505DECC1-AC4A-49EA-9EF4-FE7D9960BD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57F9FDC-7638-4879-BA11-72C950ADE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10BDDE5D-916D-4B7D-93C1-C2858A845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9BC500DC-E641-4886-BD23-5C1B8FDAA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1E488C56-5F0A-49A3-841D-181670CF1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40FF5A72-F12D-4A3E-A039-9F5FF8299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C531419-EF18-4DBA-8F2B-D00131EDE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6AAA9404-1FAF-4EA3-9ACC-1459A2E37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494F2A89-1658-4420-AF52-D19E84EDDF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D754E25-E969-4D98-BAAF-6B91287DB6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E6EDB5C-27CC-4031-B9DE-FD757B2CB2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17307A92-1D77-4406-AB4D-949175D4E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B50F073-2F67-46B2-8310-82A15AEFE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E072484-165E-48D3-94F6-8E5CA7B37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8848C8B-F818-4950-B1DC-0F27AC066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89CDFCA-4BB4-4A54-9E15-857A402C4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00FB744-4346-492B-8EB4-2553D3C9EA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873A6B9-9683-44AA-8EEC-966FE64E5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5A3BBB1-DE84-4F97-A55B-5BFA27AB0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BED8985-6E9F-4379-9842-B8EB680624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5A5B55B8-EAEF-4496-B936-137081B84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6B54F10C-8B82-434F-A7FD-CEEC4B5D00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50F9218A-25EB-44CB-B8B5-4B4602803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77DF0FB-2E05-48B7-B554-F516E6CD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A864844-427A-4657-969F-1C738CA256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D41C3EC-FC9E-4FE8-8564-8EEB508F4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2858ED6-53EE-4B08-A7A4-9C913779A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9EDB769-60CF-4433-B6E5-3F9B3C5D7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B4690F34-A927-4960-9C50-3002BD06A9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667B955-2F9D-49E1-BA13-C881B17D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8C6360DE-1DA0-4FDC-8C3C-65364BEB2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E180E1C5-E72F-4135-AFD3-2F357A924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D95C8ED-D99C-4B18-A49C-9D4C500B2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074C0E30-DAB8-46E3-A2CC-9762048375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293ABC8-21FA-43EF-8D91-41A9291F4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F3674708-F636-4303-B5F6-D135B980F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2E7DB65-0767-435E-9D85-B2A6815B6B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AB5B2B1-7989-4394-BEBC-FB0D438C2E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258681E-7FD9-4CDC-8F55-1C85D48488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CA7F282-AEF6-448F-BE7E-5E2A3B4CC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D3A5ACDF-D638-44C1-8466-A8470FC2F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C01D10A-3232-4CE4-8432-6EE669684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57C7EE82-4AF4-4842-982E-D5CC27954A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109C87E-FF58-47C8-B182-4ED705BD0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95D7BE1-19FF-4D2B-981A-0DD038706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CE95D280-C813-493B-B2BA-FDCD33690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46B9362-DA6E-47DE-B221-E360699B5F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915C9FE-55B7-40A1-8A3D-D2D00CC92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D876AFD5-D017-4980-A830-4CE57CAB6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34DA9DB-A24F-4875-9072-D829852020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05864CBF-D171-4EF7-A939-ED5F815ED5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C5F822E-86C6-4C08-BD06-4A3A4CA3C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9E01225-960F-4909-BFFA-73879300A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02CB3167-7015-4809-93F2-E9FCAA667D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CFE5467E-6D8B-45B9-8E1D-4D0F0F0E8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DA11182B-AEB4-48D3-A4DA-18307C978E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2B5CBB94-61DB-4FF4-801F-C92005A26A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66DE568A-4034-430A-BF99-BF617401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ABDD4482-0795-4E41-A600-416B4D6EB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EFBCD14-E70A-41F1-A2F9-9CAA09B7C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CE30A8BA-AE07-4C18-8947-59D38B1EFB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578FE516-7AA4-4EAC-966C-C5479E6E77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5256A4D4-C925-403C-998B-7BF451428D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7C9D7375-4A9E-4E36-BCF4-F74A7DE1B8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FBBDC798-379A-468E-8954-A5B4A7310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ECF1F2AF-2246-4FD3-8340-6C699322C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B7D4F51-27AB-435C-BC42-C245D3BC7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66DAABE5-19F8-49F4-A1B5-C0EBFD07FC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088AC2A-8336-442F-916E-00BAA7DAD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80C7CA58-BCFB-4F84-A1B0-0AEEF38E2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B168BF79-A267-4A52-B230-63CF7D33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35BA331A-5F37-45F4-8886-5C49CC602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2E2FA8B-5563-4B00-A7CC-02DDA733D9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432D7BB-E427-4A7F-A419-215CAE8BFC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D8369ACB-FF06-469A-A424-5CD5801531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9313C7E9-AD5C-4F20-AC25-775DB5BD1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846DD616-D16B-4EB9-9935-B71CF55C1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4D5FC16E-6379-471E-B0D1-B7AB8BC0A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2D3C57F7-6D46-48F6-BD6D-D8DDFBD9F5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9683A8BB-0252-4BAA-9600-CF795D343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11A15203-AE20-408F-B109-C316FD971E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CA08E255-D2C4-4B87-AAB1-4E72C10687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847F2D02-6499-438A-8B31-DC3347118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5D036986-1280-480E-B893-6EC41B6B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6F6AA288-3F48-44D5-B5FA-A828DDFC12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86AE57D3-B716-41FA-A789-16020A7E8F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2DECEB6-93DC-4F16-9CAD-AD6A45DA5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3FAC0DB7-F5B1-4BC0-AEA5-6F5B4625E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77E2D9A2-A1C1-43FE-8A1B-7969C4FD8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5653A129-097C-49E1-B152-CA27FB35B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CCBA3552-DCA7-4FBA-86CA-DFD7BC38F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1D9682C0-1D92-45C9-BCDD-BE35FA1285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BC00E6AB-1C3A-4B71-B2E7-DFBC4376E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7210DA3C-05C4-4828-AA03-863F5A0FCA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CA72C9DF-F8E6-4DCE-BD4B-F591A454F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137E0E94-36C2-41E2-8434-EB312FE15B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1B15CB5E-3D97-4B35-9BAE-49B6C2438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3A1F7CAA-56DE-4114-82A1-5C28366FE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E24C5CA1-E951-440E-A333-BECB3AE8BA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E60EF4F-B2ED-49AF-A8B9-2E90F36B47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4A808726-1C95-4FAA-B711-73DD577CD5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3E3A269-BE11-4C1A-BC39-AA057995F3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AEFBFDC-A429-49B7-96AF-2B8BA772D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555DC396-1A5B-4359-AA9A-B13904ED44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888DB8E2-20AE-40B5-9DC8-C65FC2BEA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A1E5262B-317D-4A90-AA63-04D1FD8413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07B9F7A-29E9-44CF-A7F0-D1B40F7E58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AE6E16EF-FF24-4777-9F69-1EF2069DE1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ED99807-7AE7-40D4-AF24-101B657716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45DA5AC-53D9-466B-93F7-472C065C5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0867F71-7D4D-4F48-A599-B8C411288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270" name="Freeform 17">
              <a:extLst>
                <a:ext uri="{FF2B5EF4-FFF2-40B4-BE49-F238E27FC236}">
                  <a16:creationId xmlns:a16="http://schemas.microsoft.com/office/drawing/2014/main" id="{E45C7F2B-7353-4AE8-A7A9-D130B0FDE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5AE956D0-86CE-4453-9023-B757BB2F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0024C8DB-DC79-4598-AB18-901AEA4654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83F12935-8796-4178-9120-6F334945CB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C9CEDB91-A060-4F79-9950-BF10EE17C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A3CAA27-F544-47B0-A383-8A91A94108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FC68CC6A-DD69-4C5B-93D6-DE43A01ED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CDA10AF4-EE16-4E10-886D-03530AB72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74DBBEB-B720-4919-B64A-6C000E4D4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31A1DD6-C0E9-4588-BDDD-503FC9E8F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1DB38E88-2738-4362-89F2-3241E717F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AF5CFB4E-53E3-4384-BE15-B3429F804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E273E69C-2FC0-4DE3-B43F-5F1401BF0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C6B578CA-5BDF-41D9-9B47-836E481B2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BE06DEB-2899-471D-846F-3D4E4A06F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1D1D9267-FE7F-4403-8544-562B43D2C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CDEE2C4B-945B-4008-AEBD-B22E177826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D7A03928-8A13-455D-88D3-A38EED6FBC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51724462-771E-47A2-9003-30D8D13E8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BD4F052A-C852-4260-B674-1555A6213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508AA264-1AEF-4557-A01D-E090F0861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ABF8F54D-A4FD-4FA6-8EA2-EF9553DB2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1CA5BA9F-B067-4A75-A5EC-0255ECDE1E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A0F2F7D1-5B89-41FF-9C7D-1A8C9D7F6C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0C6FF98B-9238-4329-AEA6-231A821FC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EE197EDE-F805-4E5B-AA0B-E7A90150A5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DD1586C9-BBF6-4BC0-82E7-6EC4E3866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81B6552B-1A83-456B-93FE-0E13898F60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162623E7-BCD2-4CF0-9BAD-FD3073090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0252B43-D5C8-424E-8C65-4E90CA5E4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ECAF2A04-27A9-4D69-954D-20710DC9D5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834AC37E-31D7-4ED0-BBFC-B33340A97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D2329847-1FC0-49B0-93E4-0D99AAA80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219DF56D-25E2-40B1-8DFB-4A24A85CF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A0C8E9C4-5E59-4FF4-8B3D-CD504ED5D1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4C8568FC-0D3A-4DB9-B121-1CAD14230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BF395DA7-8B55-42F9-9A0E-1E37DBF230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0AF4514-FF4C-4F18-9F72-51F9DB789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3C663C61-918B-48B8-917E-CB4F26449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7CCB217E-B116-49C9-AC9B-D5637E6026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70420B54-6BEC-4702-9D48-0CEE1C3F3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EDEEB16D-53F8-44DE-AFCB-447062CD3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A3B4D0A9-1B79-4853-9DAE-ECCE14CCE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2E5CFB52-BC6F-4014-AB1E-16D407137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8A396A0-34A5-4C72-B155-AF05D99A1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800DECA1-A471-4578-ACB0-356FFB326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F61E0C77-56AE-46F6-980D-CC30EC571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CDC0C0BE-412D-4D20-98F3-DBC17292C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5639259-AED8-4B17-8BE3-C987E7248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8E5496DC-2728-4E01-81CE-6CB311654B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52040442-B585-4E2C-BC5F-00788E708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6C11E6B2-3D5E-4A79-90C6-E47E459D0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6E7BF087-7DF0-45EB-917F-C33F860F5A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9AF8DDB6-6641-4B5C-90BA-A9AE0C42B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91854F72-202F-4A7A-BAAB-1E33412B1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C3F2F00A-5BEA-42A1-BCB0-48AA8F0A1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C8E8A7B6-8AAB-480C-BC6E-0211F8B3D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EF815E31-5F85-4EBE-A9AE-6A65A00C1C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8A3B912B-DE0E-40D6-9BE7-2855074C2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A3076AB2-436B-4EAF-ADB4-61D227F65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9FD84275-6831-4C38-816B-5F8D8A0BF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B460EB9-BB90-4A27-9618-AD65A5E28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BD3DEAE-DFF0-427C-8CE9-DEFE6950CC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757A96AC-3B5E-468A-BA3C-ED88B89DFF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AC1EA3C2-A5CE-4B2B-AEDA-79634701B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E3044BF9-9757-4FCD-86F5-EB7C8F3245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C14B75C3-D3F3-4097-8CCA-D5261FEEB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9C69330D-9028-484B-A6B5-67E8F344E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4EA3D739-A437-467F-BC63-A2830B2A0E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B6073CE9-933B-4DF4-B36B-012CF61027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BECD13D6-FC7E-4CAC-8CF3-8DA4188A3D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5DBF9476-F569-4AA0-9BCC-24FA39003B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A36F3C8D-61F3-40E7-8A19-D89581E38A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BC3BEB67-BD67-4574-ACDB-D8D13BE72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1860D9CD-7D86-4D73-9ACB-31C4AEC327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C6CEE46B-FBA2-4993-9969-B77F30BE17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ECB3B547-94F3-43C6-9102-DC9BCEAB9A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D94957A1-931A-403C-8628-62300C83D4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51867208-AC10-40A2-AFF0-514B992C9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C9A5199B-01D8-477E-BF3C-3F8CD8831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9437A8A6-D156-1FF8-DEBC-03C855D2B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09" r="-4" b="7587"/>
          <a:stretch/>
        </p:blipFill>
        <p:spPr>
          <a:xfrm>
            <a:off x="5675741" y="485876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14" name="Picture 13" descr="A close up of a planet&#10;&#10;Description automatically generated with low confidence">
            <a:extLst>
              <a:ext uri="{FF2B5EF4-FFF2-40B4-BE49-F238E27FC236}">
                <a16:creationId xmlns:a16="http://schemas.microsoft.com/office/drawing/2014/main" id="{EA788617-729F-53A9-A1D5-17ABB0C12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-5"/>
          <a:stretch/>
        </p:blipFill>
        <p:spPr>
          <a:xfrm>
            <a:off x="5998438" y="2732176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9" name="Picture 8" descr="A close up of a cat's face&#10;&#10;Description automatically generated with low confidence">
            <a:extLst>
              <a:ext uri="{FF2B5EF4-FFF2-40B4-BE49-F238E27FC236}">
                <a16:creationId xmlns:a16="http://schemas.microsoft.com/office/drawing/2014/main" id="{0BA95B96-148B-30D8-AFCD-C3267F605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7" r="-1" b="-1"/>
          <a:stretch/>
        </p:blipFill>
        <p:spPr>
          <a:xfrm>
            <a:off x="8267683" y="2490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12" name="Picture 11" descr="A picture containing sky, outdoor, snow, tower&#10;&#10;Description automatically generated">
            <a:extLst>
              <a:ext uri="{FF2B5EF4-FFF2-40B4-BE49-F238E27FC236}">
                <a16:creationId xmlns:a16="http://schemas.microsoft.com/office/drawing/2014/main" id="{D06F9226-B8B0-CE42-A6CE-FE87558ECF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63" r="-1" b="-1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350" name="Content Placeholder 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123EB900-4932-65A1-E428-DCAFD8C04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6" y="36071"/>
            <a:ext cx="905419" cy="9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{265AC8CC-9D59-4948-882E-B06FC1CCF378}tf10001058</Template>
  <TotalTime>26</TotalTime>
  <Words>86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NSF and Sun as a star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Carrie E.</dc:creator>
  <cp:lastModifiedBy>Black, Carrie E.</cp:lastModifiedBy>
  <cp:revision>5</cp:revision>
  <dcterms:created xsi:type="dcterms:W3CDTF">2022-06-06T16:04:00Z</dcterms:created>
  <dcterms:modified xsi:type="dcterms:W3CDTF">2022-06-06T16:30:18Z</dcterms:modified>
</cp:coreProperties>
</file>