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A19A9-F882-4C51-BF16-3810EDEA2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DAFC6E-A39E-4302-851C-98089447F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3D5B8-FA50-C171-631B-3949D4FFD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15829-1A48-C3DA-61EB-B1F4C7FF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58B27-EDE9-1B6F-7F8C-DC16F5CF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3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8D59-AD45-1874-5BCB-0C642785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76F1C-A527-5CAE-C77D-D1132C5B6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6D8B1-6A0B-9998-B117-CB7F16F1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A1270-AC05-26D9-9FB6-A6ECEBF0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7E23E-EC58-6FCB-56B1-C5DE38FF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D6C1C-808C-CB49-0C76-853DB72B8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5015D-A8F2-2DC5-0E4E-AFF5596BD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C7987-BAE8-9151-378D-98E7FEF79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62513-28A0-FA15-0381-C01019D47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86EB4-1F19-25AD-E3D4-60BC8428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3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B01C4-3579-D485-E408-79A7101BF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F39BC-3D66-E5F7-CC05-DE735951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E7D09-78B8-5472-A8F1-D96693B26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9FC9-33E5-A684-E0CE-B1C7DAB84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0C6DE-6633-A668-6445-6292C431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8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26618-10A3-8317-219E-3FC650956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72F65-39A4-E756-1363-0B7CC2896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54FCB-FF38-6B76-957B-AD628E07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7026E-20A1-444F-716F-3856E23EC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28DB7-7E5C-92B3-518D-ED3C6D5E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B94BA-9CC2-02A6-6F7A-E18B46AE4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426A5-0619-B715-94DF-8E47AC732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7FFAE2-D92F-C0D7-3842-AC78124F6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A28D8-325D-BE5F-0B2E-FE601B3E2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BD0AE8-82AE-10C1-F077-87FEE282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FF3B0-82A2-05FB-C9F7-03A38C2E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8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0C56-F786-826C-47DE-E68FCAF30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DF600-7C6A-1F0A-0900-B53BEB053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5EA14-8609-57B5-6391-7CB3AC36B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96E858-04F3-C16B-4CA7-8EC28C4FF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D7642-D016-92F7-1289-B0E8D346A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C2351-BCF1-A785-6E4A-64722F440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3CD40F-AC24-9742-F2C8-8C13C2B4E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39C3D-E75A-0457-F1AE-82DA6D98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E790A-9E2A-95E8-E8C7-AB6680D36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B583D5-0DCB-E1D1-692B-7B486FA8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771238-7FF2-9637-C1EC-965B1603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5ECCE-50D4-58D3-D6AA-A45DC730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B173AD-C73B-F1F4-44D2-F4A80DB78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66769A-71E4-D400-A932-BF1E6C550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72BEC-C95B-6778-3283-B43E9A80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0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7AE24-959B-CF6C-DD60-F6815041A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4D5D2-B78C-81ED-96FE-E02E6B75F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D5E43-410C-05C6-7FE2-EFEDB8BEC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4ECAC-A0C3-BCB4-61C4-07B03865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BE4EA-0E6F-4D3E-88F7-0DEE2AB14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9F79B-19A3-1566-CE81-9FDDAC226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4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0AB3C-FD11-1A23-0FB5-467B3D6F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E1C72D-C3E7-B9FA-528E-FE76DBE51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F5D2F-6B2D-2038-82B2-87FAD9AA3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CEE8E-E5CF-BAF6-49BC-0071228C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2D0475-4D48-852C-9C95-7B9016AC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F3D1B-E31D-C1BB-C717-D0FBCE0B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1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67D0A6-F532-08F3-1312-6CB1BBFA6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24D42-E20C-0C35-1ED3-814A9A8C0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12333-4CB3-78D0-5A26-C4207DD13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52F6-2B17-6449-B69B-BE78241565ED}" type="datetimeFigureOut">
              <a:rPr lang="en-US" smtClean="0"/>
              <a:t>6/5/22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17296-732F-B413-FFCB-7BB3CD0B5F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31610-9340-8C57-8CE8-572282CD5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1AC7-9107-0942-9D37-DB9D39FE2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4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cfy@Princeton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dcfy@Princeton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78B8-4002-A65D-3817-2F8C4292C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b="1" dirty="0"/>
              <a:t>What links can be built to show the value of </a:t>
            </a:r>
            <a:r>
              <a:rPr lang="en-US" b="1" dirty="0" err="1"/>
              <a:t>heliophysics</a:t>
            </a:r>
            <a:r>
              <a:rPr lang="en-US" b="1" dirty="0"/>
              <a:t> to other science communities?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EDF4A7-6814-AB8C-21F7-BCD88BC62B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Chuanfei</a:t>
            </a:r>
            <a:r>
              <a:rPr lang="en-US" dirty="0"/>
              <a:t> Dong</a:t>
            </a:r>
          </a:p>
          <a:p>
            <a:r>
              <a:rPr lang="en-US" dirty="0"/>
              <a:t>Princeton University</a:t>
            </a:r>
          </a:p>
        </p:txBody>
      </p:sp>
    </p:spTree>
    <p:extLst>
      <p:ext uri="{BB962C8B-B14F-4D97-AF65-F5344CB8AC3E}">
        <p14:creationId xmlns:p14="http://schemas.microsoft.com/office/powerpoint/2010/main" val="143961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EEBE-422B-C5E3-8AEE-5278AD943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Heliophysics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its</a:t>
            </a:r>
            <a:r>
              <a:rPr lang="zh-CN" altLang="en-US" dirty="0"/>
              <a:t> </a:t>
            </a:r>
            <a:r>
              <a:rPr lang="en-US" altLang="zh-CN" dirty="0"/>
              <a:t>connection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science</a:t>
            </a:r>
            <a:r>
              <a:rPr lang="zh-CN" altLang="en-US" dirty="0"/>
              <a:t> </a:t>
            </a:r>
            <a:r>
              <a:rPr lang="en-US" altLang="zh-CN" dirty="0"/>
              <a:t>communities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C0834-5871-025A-BC6D-F5073A3DF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Heliophysics</a:t>
            </a:r>
            <a:r>
              <a:rPr lang="en-US" dirty="0"/>
              <a:t> is the science of understanding the Sun and its interactions with Earth and the solar system, including space weather. </a:t>
            </a:r>
          </a:p>
          <a:p>
            <a:r>
              <a:rPr lang="en-US" altLang="zh-CN" dirty="0"/>
              <a:t>Link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Planetary</a:t>
            </a:r>
            <a:r>
              <a:rPr lang="zh-CN" altLang="en-US" dirty="0"/>
              <a:t> </a:t>
            </a:r>
            <a:r>
              <a:rPr lang="en-US" altLang="zh-CN" dirty="0"/>
              <a:t>Science: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study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Sun’s</a:t>
            </a:r>
            <a:r>
              <a:rPr lang="zh-CN" altLang="en-US" dirty="0"/>
              <a:t> </a:t>
            </a:r>
            <a:r>
              <a:rPr lang="en-US" altLang="zh-CN" dirty="0"/>
              <a:t>interactions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planets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solar</a:t>
            </a:r>
            <a:r>
              <a:rPr lang="zh-CN" altLang="en-US" dirty="0"/>
              <a:t> </a:t>
            </a:r>
            <a:r>
              <a:rPr lang="en-US" altLang="zh-CN" dirty="0"/>
              <a:t>system,</a:t>
            </a:r>
            <a:r>
              <a:rPr lang="zh-CN" altLang="en-US" dirty="0"/>
              <a:t> </a:t>
            </a:r>
            <a:r>
              <a:rPr lang="en-US" altLang="zh-CN" dirty="0"/>
              <a:t>including</a:t>
            </a:r>
            <a:r>
              <a:rPr lang="zh-CN" altLang="en-US" dirty="0"/>
              <a:t> </a:t>
            </a:r>
            <a:r>
              <a:rPr lang="en-US" altLang="zh-CN" dirty="0"/>
              <a:t>space</a:t>
            </a:r>
            <a:r>
              <a:rPr lang="zh-CN" altLang="en-US" dirty="0"/>
              <a:t> </a:t>
            </a:r>
            <a:r>
              <a:rPr lang="en-US" altLang="zh-CN" dirty="0"/>
              <a:t>weather.</a:t>
            </a:r>
          </a:p>
          <a:p>
            <a:r>
              <a:rPr lang="en-US" altLang="zh-CN" dirty="0"/>
              <a:t>Link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Astrophysics: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understand</a:t>
            </a:r>
            <a:r>
              <a:rPr lang="zh-CN" altLang="en-US" dirty="0"/>
              <a:t> </a:t>
            </a:r>
            <a:r>
              <a:rPr lang="en-US" altLang="zh-CN" dirty="0"/>
              <a:t>stars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interactions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exoplanets</a:t>
            </a:r>
            <a:r>
              <a:rPr lang="zh-CN" altLang="en-US" dirty="0"/>
              <a:t> </a:t>
            </a:r>
            <a:r>
              <a:rPr lang="en-US" altLang="zh-CN" dirty="0"/>
              <a:t>orbiting</a:t>
            </a:r>
            <a:r>
              <a:rPr lang="zh-CN" altLang="en-US" dirty="0"/>
              <a:t> </a:t>
            </a:r>
            <a:r>
              <a:rPr lang="en-US" altLang="zh-CN" dirty="0"/>
              <a:t>these</a:t>
            </a:r>
            <a:r>
              <a:rPr lang="zh-CN" altLang="en-US" dirty="0"/>
              <a:t> </a:t>
            </a:r>
            <a:r>
              <a:rPr lang="en-US" altLang="zh-CN" dirty="0"/>
              <a:t>stars,</a:t>
            </a:r>
            <a:r>
              <a:rPr lang="zh-CN" altLang="en-US" dirty="0"/>
              <a:t> </a:t>
            </a:r>
            <a:r>
              <a:rPr lang="en-US" altLang="zh-CN" dirty="0"/>
              <a:t>including</a:t>
            </a:r>
            <a:r>
              <a:rPr lang="zh-CN" altLang="en-US" dirty="0"/>
              <a:t> </a:t>
            </a:r>
            <a:r>
              <a:rPr lang="en-US" altLang="zh-CN" dirty="0"/>
              <a:t>space</a:t>
            </a:r>
            <a:r>
              <a:rPr lang="zh-CN" altLang="en-US" dirty="0"/>
              <a:t> </a:t>
            </a:r>
            <a:r>
              <a:rPr lang="en-US" altLang="zh-CN" dirty="0"/>
              <a:t>weather.</a:t>
            </a:r>
          </a:p>
          <a:p>
            <a:r>
              <a:rPr lang="en-US" altLang="zh-CN" dirty="0"/>
              <a:t>Link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Earth</a:t>
            </a:r>
            <a:r>
              <a:rPr lang="zh-CN" altLang="en-US" dirty="0"/>
              <a:t> </a:t>
            </a:r>
            <a:r>
              <a:rPr lang="en-US" altLang="zh-CN" dirty="0"/>
              <a:t>Science: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study</a:t>
            </a:r>
            <a:r>
              <a:rPr lang="zh-CN" altLang="en-US" dirty="0"/>
              <a:t> </a:t>
            </a:r>
            <a:r>
              <a:rPr lang="en-US" altLang="zh-CN" dirty="0"/>
              <a:t>Sun-climate connection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coupling</a:t>
            </a:r>
            <a:r>
              <a:rPr lang="zh-CN" altLang="en-US" dirty="0"/>
              <a:t> </a:t>
            </a:r>
            <a:r>
              <a:rPr lang="en-US" altLang="zh-CN" dirty="0"/>
              <a:t>processes</a:t>
            </a:r>
            <a:r>
              <a:rPr lang="zh-CN" altLang="en-US" dirty="0"/>
              <a:t> </a:t>
            </a:r>
            <a:r>
              <a:rPr lang="en-US" altLang="zh-CN" dirty="0"/>
              <a:t>between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lower,</a:t>
            </a:r>
            <a:r>
              <a:rPr lang="zh-CN" altLang="en-US" dirty="0"/>
              <a:t> </a:t>
            </a:r>
            <a:r>
              <a:rPr lang="en-US" altLang="zh-CN" dirty="0"/>
              <a:t>middle,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upper</a:t>
            </a:r>
            <a:r>
              <a:rPr lang="zh-CN" altLang="en-US" dirty="0"/>
              <a:t> </a:t>
            </a:r>
            <a:r>
              <a:rPr lang="en-US" altLang="zh-CN" dirty="0"/>
              <a:t>atmospheres.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F184ED-57F9-2763-AD64-127B51610847}"/>
              </a:ext>
            </a:extLst>
          </p:cNvPr>
          <p:cNvSpPr txBox="1"/>
          <p:nvPr/>
        </p:nvSpPr>
        <p:spPr>
          <a:xfrm>
            <a:off x="8589539" y="6488668"/>
            <a:ext cx="3602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Chuanfei</a:t>
            </a:r>
            <a:r>
              <a:rPr lang="zh-CN" altLang="en-US" dirty="0"/>
              <a:t> </a:t>
            </a:r>
            <a:r>
              <a:rPr lang="en-US" altLang="zh-CN" dirty="0"/>
              <a:t>Dong,</a:t>
            </a:r>
            <a:r>
              <a:rPr lang="zh-CN" altLang="en-US" dirty="0"/>
              <a:t> </a:t>
            </a:r>
            <a:r>
              <a:rPr lang="en-US" altLang="zh-CN" dirty="0">
                <a:hlinkClick r:id="rId2"/>
              </a:rPr>
              <a:t>dcfy@Princeton.edu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2080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EEBE-422B-C5E3-8AEE-5278AD943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 err="1"/>
              <a:t>Heliophysics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science</a:t>
            </a:r>
            <a:r>
              <a:rPr lang="zh-CN" altLang="en-US" dirty="0"/>
              <a:t> </a:t>
            </a:r>
            <a:r>
              <a:rPr lang="en-US" altLang="zh-CN" dirty="0"/>
              <a:t>communities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C0834-5871-025A-BC6D-F5073A3DF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Planetary</a:t>
            </a:r>
            <a:r>
              <a:rPr lang="zh-CN" altLang="en-US" dirty="0"/>
              <a:t> </a:t>
            </a:r>
            <a:r>
              <a:rPr lang="en-US" altLang="zh-CN" dirty="0"/>
              <a:t>Science: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Earth’s</a:t>
            </a:r>
            <a:r>
              <a:rPr lang="zh-CN" altLang="en-US" dirty="0"/>
              <a:t> </a:t>
            </a:r>
            <a:r>
              <a:rPr lang="en-US" altLang="zh-CN" dirty="0"/>
              <a:t>magnetosphere,</a:t>
            </a:r>
            <a:r>
              <a:rPr lang="zh-CN" altLang="en-US" dirty="0"/>
              <a:t> </a:t>
            </a:r>
            <a:r>
              <a:rPr lang="en-US" altLang="zh-CN" dirty="0"/>
              <a:t>ionosphere, thermosphere</a:t>
            </a:r>
            <a:r>
              <a:rPr lang="zh-CN" altLang="en-US" dirty="0"/>
              <a:t> </a:t>
            </a:r>
            <a:r>
              <a:rPr lang="en-US" altLang="zh-CN" dirty="0"/>
              <a:t>(MIT)</a:t>
            </a:r>
            <a:r>
              <a:rPr lang="zh-CN" altLang="en-US" dirty="0"/>
              <a:t> </a:t>
            </a:r>
            <a:r>
              <a:rPr lang="en-US" altLang="zh-CN" dirty="0"/>
              <a:t>models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been</a:t>
            </a:r>
            <a:r>
              <a:rPr lang="zh-CN" altLang="en-US" dirty="0"/>
              <a:t> </a:t>
            </a:r>
            <a:r>
              <a:rPr lang="en-US" altLang="zh-CN" dirty="0"/>
              <a:t>adapted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study</a:t>
            </a:r>
            <a:r>
              <a:rPr lang="zh-CN" altLang="en-US" dirty="0"/>
              <a:t> </a:t>
            </a:r>
            <a:r>
              <a:rPr lang="en-US" altLang="zh-CN" dirty="0"/>
              <a:t>Sun’s</a:t>
            </a:r>
            <a:r>
              <a:rPr lang="zh-CN" altLang="en-US" dirty="0"/>
              <a:t> </a:t>
            </a:r>
            <a:r>
              <a:rPr lang="en-US" altLang="zh-CN" dirty="0"/>
              <a:t>interactions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planets/moons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solar</a:t>
            </a:r>
            <a:r>
              <a:rPr lang="zh-CN" altLang="en-US" dirty="0"/>
              <a:t> </a:t>
            </a:r>
            <a:r>
              <a:rPr lang="en-US" altLang="zh-CN" dirty="0"/>
              <a:t>system.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Astrophysics: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solar</a:t>
            </a:r>
            <a:r>
              <a:rPr lang="zh-CN" altLang="en-US" dirty="0"/>
              <a:t> </a:t>
            </a:r>
            <a:r>
              <a:rPr lang="en-US" altLang="zh-CN" dirty="0"/>
              <a:t>model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Earth’s</a:t>
            </a:r>
            <a:r>
              <a:rPr lang="zh-CN" altLang="en-US" dirty="0"/>
              <a:t> </a:t>
            </a:r>
            <a:r>
              <a:rPr lang="en-US" altLang="zh-CN" dirty="0"/>
              <a:t>MIT</a:t>
            </a:r>
            <a:r>
              <a:rPr lang="zh-CN" altLang="en-US" dirty="0"/>
              <a:t> </a:t>
            </a:r>
            <a:r>
              <a:rPr lang="en-US" altLang="zh-CN" dirty="0"/>
              <a:t>models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been</a:t>
            </a:r>
            <a:r>
              <a:rPr lang="zh-CN" altLang="en-US" dirty="0"/>
              <a:t> </a:t>
            </a:r>
            <a:r>
              <a:rPr lang="en-US" altLang="zh-CN" dirty="0"/>
              <a:t>adapted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study</a:t>
            </a:r>
            <a:r>
              <a:rPr lang="zh-CN" altLang="en-US" dirty="0"/>
              <a:t> </a:t>
            </a:r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stars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interactions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/>
              <a:t>exoplanets.</a:t>
            </a:r>
            <a:r>
              <a:rPr lang="zh-CN" altLang="en-US" dirty="0"/>
              <a:t> </a:t>
            </a:r>
            <a:endParaRPr lang="en-US" dirty="0"/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value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Earth</a:t>
            </a:r>
            <a:r>
              <a:rPr lang="zh-CN" altLang="en-US" dirty="0"/>
              <a:t> </a:t>
            </a:r>
            <a:r>
              <a:rPr lang="en-US" altLang="zh-CN" dirty="0"/>
              <a:t>Science: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Earth’s</a:t>
            </a:r>
            <a:r>
              <a:rPr lang="zh-CN" altLang="en-US" dirty="0"/>
              <a:t> </a:t>
            </a:r>
            <a:r>
              <a:rPr lang="en-US" altLang="zh-CN" dirty="0"/>
              <a:t>MIT</a:t>
            </a:r>
            <a:r>
              <a:rPr lang="zh-CN" altLang="en-US" dirty="0"/>
              <a:t> </a:t>
            </a:r>
            <a:r>
              <a:rPr lang="en-US" altLang="zh-CN" dirty="0"/>
              <a:t>models</a:t>
            </a:r>
            <a:r>
              <a:rPr lang="zh-CN" altLang="en-US" dirty="0"/>
              <a:t> </a:t>
            </a:r>
            <a:r>
              <a:rPr lang="en-US" altLang="zh-CN" dirty="0"/>
              <a:t>provide</a:t>
            </a:r>
            <a:r>
              <a:rPr lang="zh-CN" altLang="en-US" dirty="0"/>
              <a:t> </a:t>
            </a:r>
            <a:r>
              <a:rPr lang="en-US" altLang="zh-CN" dirty="0"/>
              <a:t>upper</a:t>
            </a:r>
            <a:r>
              <a:rPr lang="zh-CN" altLang="en-US" dirty="0"/>
              <a:t> </a:t>
            </a:r>
            <a:r>
              <a:rPr lang="en-US" altLang="zh-CN" dirty="0"/>
              <a:t>boundary</a:t>
            </a:r>
            <a:r>
              <a:rPr lang="zh-CN" altLang="en-US" dirty="0"/>
              <a:t> </a:t>
            </a:r>
            <a:r>
              <a:rPr lang="en-US" altLang="zh-CN" dirty="0"/>
              <a:t>conditions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middle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lower</a:t>
            </a:r>
            <a:r>
              <a:rPr lang="zh-CN" altLang="en-US" dirty="0"/>
              <a:t> </a:t>
            </a:r>
            <a:r>
              <a:rPr lang="en-US" altLang="zh-CN" dirty="0"/>
              <a:t>atmosphere</a:t>
            </a:r>
            <a:r>
              <a:rPr lang="zh-CN" altLang="en-US" dirty="0"/>
              <a:t> </a:t>
            </a:r>
            <a:r>
              <a:rPr lang="en-US" altLang="zh-CN" dirty="0"/>
              <a:t>models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include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Sun’s</a:t>
            </a:r>
            <a:r>
              <a:rPr lang="zh-CN" altLang="en-US" dirty="0"/>
              <a:t> </a:t>
            </a:r>
            <a:r>
              <a:rPr lang="en-US" altLang="zh-CN" dirty="0"/>
              <a:t>influences.</a:t>
            </a:r>
          </a:p>
          <a:p>
            <a:pPr marL="0" indent="0">
              <a:buNone/>
            </a:pPr>
            <a:r>
              <a:rPr lang="en-US" altLang="zh-CN" dirty="0"/>
              <a:t>Suggestions:</a:t>
            </a:r>
            <a:endParaRPr lang="en-US" dirty="0"/>
          </a:p>
          <a:p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include</a:t>
            </a:r>
            <a:r>
              <a:rPr lang="zh-CN" altLang="en-US" dirty="0"/>
              <a:t> </a:t>
            </a:r>
            <a:r>
              <a:rPr lang="en-US" altLang="zh-CN" dirty="0"/>
              <a:t>stellar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exo</a:t>
            </a:r>
            <a:r>
              <a:rPr lang="en-US" altLang="zh-CN" dirty="0"/>
              <a:t>-)planetary</a:t>
            </a:r>
            <a:r>
              <a:rPr lang="zh-CN" altLang="en-US" dirty="0"/>
              <a:t> </a:t>
            </a:r>
            <a:r>
              <a:rPr lang="en-US" altLang="zh-CN" dirty="0"/>
              <a:t>models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CCMC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collaborate</a:t>
            </a:r>
            <a:r>
              <a:rPr lang="zh-CN" altLang="en-US" dirty="0"/>
              <a:t> </a:t>
            </a:r>
            <a:r>
              <a:rPr lang="en-US" altLang="zh-CN" dirty="0"/>
              <a:t>with,</a:t>
            </a:r>
            <a:r>
              <a:rPr lang="zh-CN" altLang="en-US" dirty="0"/>
              <a:t> </a:t>
            </a:r>
            <a:r>
              <a:rPr lang="en-US" altLang="zh-CN" dirty="0"/>
              <a:t>e.g.,</a:t>
            </a:r>
            <a:r>
              <a:rPr lang="zh-CN" altLang="en-US" dirty="0"/>
              <a:t> </a:t>
            </a:r>
            <a:r>
              <a:rPr lang="en-US" altLang="zh-CN" dirty="0"/>
              <a:t>Exoplanet Modeling and Analysis Center</a:t>
            </a:r>
            <a:r>
              <a:rPr lang="zh-CN" altLang="en-US" dirty="0"/>
              <a:t> </a:t>
            </a:r>
            <a:r>
              <a:rPr lang="en-US" altLang="zh-CN" dirty="0"/>
              <a:t>@NASA-GSFC,</a:t>
            </a:r>
            <a:r>
              <a:rPr lang="zh-CN" altLang="en-US" dirty="0"/>
              <a:t> </a:t>
            </a:r>
            <a:r>
              <a:rPr lang="en-US" altLang="zh-CN" dirty="0"/>
              <a:t>Mars Climate Modeling Center</a:t>
            </a:r>
            <a:r>
              <a:rPr lang="zh-CN" altLang="en-US" dirty="0"/>
              <a:t> </a:t>
            </a:r>
            <a:r>
              <a:rPr lang="en-US" altLang="zh-CN" dirty="0"/>
              <a:t>@NASA-Ames,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NASA Center for Climate Simulation.</a:t>
            </a:r>
          </a:p>
          <a:p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organize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participate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interdisciplinary</a:t>
            </a:r>
            <a:r>
              <a:rPr lang="zh-CN" altLang="en-US" dirty="0"/>
              <a:t> </a:t>
            </a:r>
            <a:r>
              <a:rPr lang="en-US" altLang="zh-CN" dirty="0"/>
              <a:t>workshops</a:t>
            </a:r>
            <a:r>
              <a:rPr lang="zh-CN" altLang="en-US" dirty="0"/>
              <a:t> </a:t>
            </a:r>
            <a:r>
              <a:rPr lang="en-US" altLang="zh-CN" dirty="0"/>
              <a:t>(e.g.,</a:t>
            </a:r>
            <a:r>
              <a:rPr lang="zh-CN" altLang="en-US" dirty="0"/>
              <a:t> </a:t>
            </a:r>
            <a:r>
              <a:rPr lang="en-US" dirty="0"/>
              <a:t>Comparative Climatology of Terrestrial Planets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Habitable Worlds,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Exoplanets in our Backyard)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increase cross-NASA Divisional collaboration to mutually enhance the scientific return and impact of the </a:t>
            </a:r>
            <a:r>
              <a:rPr lang="en-US" altLang="zh-CN" dirty="0" err="1"/>
              <a:t>heliophysics</a:t>
            </a:r>
            <a:r>
              <a:rPr lang="en-US" altLang="zh-CN" dirty="0"/>
              <a:t> and </a:t>
            </a:r>
            <a:r>
              <a:rPr lang="en-US" altLang="zh-CN"/>
              <a:t>other divisions.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3267ED-1F75-D498-2C26-5F7825737AA2}"/>
              </a:ext>
            </a:extLst>
          </p:cNvPr>
          <p:cNvSpPr txBox="1"/>
          <p:nvPr/>
        </p:nvSpPr>
        <p:spPr>
          <a:xfrm>
            <a:off x="8589539" y="6488668"/>
            <a:ext cx="3602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Chuanfei</a:t>
            </a:r>
            <a:r>
              <a:rPr lang="zh-CN" altLang="en-US" dirty="0"/>
              <a:t> </a:t>
            </a:r>
            <a:r>
              <a:rPr lang="en-US" altLang="zh-CN" dirty="0"/>
              <a:t>Dong,</a:t>
            </a:r>
            <a:r>
              <a:rPr lang="zh-CN" altLang="en-US" dirty="0"/>
              <a:t> </a:t>
            </a:r>
            <a:r>
              <a:rPr lang="en-US" altLang="zh-CN" dirty="0">
                <a:hlinkClick r:id="rId2"/>
              </a:rPr>
              <a:t>dcfy@Princeton.edu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4029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313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links can be built to show the value of heliophysics to other science communities?</vt:lpstr>
      <vt:lpstr>Heliophysics and its connection to other science communities</vt:lpstr>
      <vt:lpstr>The Value of Heliophysics to other science communities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links can be built to show the value of heliophysics to other science communities?</dc:title>
  <dc:creator>Chuanfei Dong</dc:creator>
  <cp:lastModifiedBy>Chuanfei Dong</cp:lastModifiedBy>
  <cp:revision>4</cp:revision>
  <dcterms:created xsi:type="dcterms:W3CDTF">2022-06-05T18:57:16Z</dcterms:created>
  <dcterms:modified xsi:type="dcterms:W3CDTF">2022-06-06T12:33:55Z</dcterms:modified>
</cp:coreProperties>
</file>