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00FF"/>
    <a:srgbClr val="00FFFF"/>
    <a:srgbClr val="000000"/>
    <a:srgbClr val="0080FF"/>
    <a:srgbClr val="FF8000"/>
    <a:srgbClr val="F8C01B"/>
    <a:srgbClr val="6666FF"/>
    <a:srgbClr val="FFFFFF"/>
    <a:srgbClr val="C00000"/>
    <a:srgbClr val="F8D7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75" autoAdjust="0"/>
    <p:restoredTop sz="96405" autoAdjust="0"/>
  </p:normalViewPr>
  <p:slideViewPr>
    <p:cSldViewPr snapToGrid="0" snapToObjects="1">
      <p:cViewPr varScale="1">
        <p:scale>
          <a:sx n="214" d="100"/>
          <a:sy n="214" d="100"/>
        </p:scale>
        <p:origin x="912" y="1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6F13376-F7D5-8B4B-AB57-BE1E077E993A}" type="datetimeFigureOut">
              <a:rPr lang="en-US"/>
              <a:pPr>
                <a:defRPr/>
              </a:pPr>
              <a:t>6/5/22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6BF0D63-5818-C645-9D94-E365FE280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6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9DE2641-417F-C641-AE52-DF7A898F84DA}" type="datetimeFigureOut">
              <a:rPr lang="en-US"/>
              <a:pPr>
                <a:defRPr/>
              </a:pPr>
              <a:t>6/5/22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AB8483A-C3AB-1043-BA02-828029CDD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20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46600" y="2565400"/>
            <a:ext cx="38100" cy="127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46600" y="2565400"/>
            <a:ext cx="38100" cy="127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1DD95B59-F7E3-5D45-84E8-79AA7417D599}"/>
              </a:ext>
            </a:extLst>
          </p:cNvPr>
          <p:cNvSpPr txBox="1">
            <a:spLocks/>
          </p:cNvSpPr>
          <p:nvPr userDrawn="1"/>
        </p:nvSpPr>
        <p:spPr>
          <a:xfrm>
            <a:off x="685800" y="1828800"/>
            <a:ext cx="7772400" cy="133191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4100">
                <a:solidFill>
                  <a:schemeClr val="tx1"/>
                </a:solidFill>
                <a:latin typeface="HelveticaNeue Condensed"/>
                <a:cs typeface="HelveticaNeue Condensed"/>
              </a:rPr>
              <a:t>Title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900">
                <a:solidFill>
                  <a:schemeClr val="tx1"/>
                </a:solidFill>
                <a:latin typeface="HelveticaNeue Condensed"/>
                <a:cs typeface="HelveticaNeue Condensed"/>
              </a:rPr>
              <a:t>subtitle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CC41552-2E00-1A40-B413-108A5E0776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22454" y="0"/>
            <a:ext cx="9729605" cy="514985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0590B55-DD92-1F47-B83B-0BA60A45BEA3}"/>
              </a:ext>
            </a:extLst>
          </p:cNvPr>
          <p:cNvSpPr/>
          <p:nvPr userDrawn="1"/>
        </p:nvSpPr>
        <p:spPr>
          <a:xfrm>
            <a:off x="-222454" y="1587"/>
            <a:ext cx="9717608" cy="5153025"/>
          </a:xfrm>
          <a:prstGeom prst="rect">
            <a:avLst/>
          </a:prstGeom>
          <a:solidFill>
            <a:srgbClr val="0F2D5B">
              <a:alpha val="5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91" eaLnBrk="1" hangingPunct="1"/>
            <a:endParaRPr lang="en-US" sz="135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98301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180" y="89391"/>
            <a:ext cx="8229600" cy="442493"/>
          </a:xfrm>
          <a:prstGeom prst="rect">
            <a:avLst/>
          </a:prstGeom>
          <a:noFill/>
        </p:spPr>
        <p:txBody>
          <a:bodyPr anchor="ctr" anchorCtr="0"/>
          <a:lstStyle>
            <a:lvl1pPr algn="l">
              <a:defRPr lang="en-US" sz="2400" kern="1200" dirty="0">
                <a:solidFill>
                  <a:schemeClr val="bg1"/>
                </a:solidFill>
                <a:latin typeface="HelveticaNeue Condensed" pitchFamily="2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179" y="829959"/>
            <a:ext cx="8229600" cy="3429000"/>
          </a:xfrm>
          <a:prstGeom prst="rect">
            <a:avLst/>
          </a:prstGeom>
        </p:spPr>
        <p:txBody>
          <a:bodyPr>
            <a:normAutofit/>
          </a:bodyPr>
          <a:lstStyle>
            <a:lvl1pPr marL="230188" indent="-223838">
              <a:lnSpc>
                <a:spcPct val="100000"/>
              </a:lnSpc>
              <a:buSzPct val="150000"/>
              <a:buFont typeface="Arial" panose="020B0604020202020204" pitchFamily="34" charset="0"/>
              <a:buChar char="•"/>
              <a:tabLst/>
              <a:defRPr lang="en-US" sz="2000" kern="1200" dirty="0">
                <a:solidFill>
                  <a:schemeClr val="bg1"/>
                </a:solidFill>
                <a:latin typeface="HelveticaNeue Condensed" pitchFamily="2" charset="0"/>
                <a:ea typeface="ＭＳ Ｐゴシック" panose="020B0600070205080204" pitchFamily="34" charset="-128"/>
                <a:cs typeface="+mn-cs"/>
              </a:defRPr>
            </a:lvl1pPr>
            <a:lvl2pPr marL="514350" indent="-254000">
              <a:lnSpc>
                <a:spcPct val="100000"/>
              </a:lnSpc>
              <a:buSzPct val="100000"/>
              <a:buFont typeface="Courier New" panose="02070309020205020404" pitchFamily="49" charset="0"/>
              <a:buChar char="o"/>
              <a:tabLst/>
              <a:defRPr lang="en-US" sz="1800" kern="1200" dirty="0">
                <a:solidFill>
                  <a:schemeClr val="bg1"/>
                </a:solidFill>
                <a:latin typeface="HelveticaNeue Condensed" pitchFamily="2" charset="0"/>
                <a:ea typeface="ＭＳ Ｐゴシック" panose="020B0600070205080204" pitchFamily="34" charset="-128"/>
                <a:cs typeface="+mn-cs"/>
              </a:defRPr>
            </a:lvl2pPr>
            <a:lvl3pPr marL="685800" indent="-230188">
              <a:lnSpc>
                <a:spcPct val="100000"/>
              </a:lnSpc>
              <a:buSzPct val="125000"/>
              <a:buFont typeface="Wingdings" pitchFamily="2" charset="2"/>
              <a:buChar char="§"/>
              <a:tabLst/>
              <a:defRPr lang="en-US" sz="1600" kern="1200" dirty="0">
                <a:solidFill>
                  <a:schemeClr val="bg1"/>
                </a:solidFill>
                <a:latin typeface="HelveticaNeue Condensed" pitchFamily="2" charset="0"/>
                <a:ea typeface="ＭＳ Ｐゴシック" panose="020B0600070205080204" pitchFamily="34" charset="-128"/>
                <a:cs typeface="+mn-cs"/>
              </a:defRPr>
            </a:lvl3pPr>
            <a:lvl4pPr marL="917575" indent="-215900">
              <a:lnSpc>
                <a:spcPct val="100000"/>
              </a:lnSpc>
              <a:buSzPct val="100000"/>
              <a:buFont typeface="Wingdings" pitchFamily="2" charset="2"/>
              <a:buChar char="Ø"/>
              <a:tabLst/>
              <a:defRPr lang="en-US" sz="1400" kern="1200" dirty="0">
                <a:solidFill>
                  <a:schemeClr val="bg1"/>
                </a:solidFill>
                <a:latin typeface="HelveticaNeue Condensed" pitchFamily="2" charset="0"/>
                <a:ea typeface="ＭＳ Ｐゴシック" panose="020B0600070205080204" pitchFamily="34" charset="-128"/>
                <a:cs typeface="+mn-cs"/>
              </a:defRPr>
            </a:lvl4pPr>
            <a:lvl5pPr marL="1149350" indent="-238125">
              <a:lnSpc>
                <a:spcPct val="100000"/>
              </a:lnSpc>
              <a:buSzPct val="100000"/>
              <a:buFont typeface="Wingdings" pitchFamily="2" charset="2"/>
              <a:buChar char="q"/>
              <a:tabLst/>
              <a:defRPr lang="en-US" sz="1200" kern="1200" dirty="0">
                <a:solidFill>
                  <a:schemeClr val="bg1"/>
                </a:solidFill>
                <a:latin typeface="HelveticaNeue Condensed" pitchFamily="2" charset="0"/>
                <a:ea typeface="ＭＳ Ｐゴシック" panose="020B0600070205080204" pitchFamily="34" charset="-128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4214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180" y="89391"/>
            <a:ext cx="8229600" cy="442493"/>
          </a:xfrm>
          <a:prstGeom prst="rect">
            <a:avLst/>
          </a:prstGeom>
        </p:spPr>
        <p:txBody>
          <a:bodyPr anchor="ctr" anchorCtr="0"/>
          <a:lstStyle>
            <a:lvl1pPr algn="l">
              <a:defRPr lang="en-US" sz="2400" kern="1200" dirty="0">
                <a:solidFill>
                  <a:schemeClr val="bg1"/>
                </a:solidFill>
                <a:latin typeface="HelveticaNeue Condensed" pitchFamily="2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78180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467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28734-D844-1F4C-8518-A5C376AEA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438912"/>
          </a:xfrm>
          <a:prstGeom prst="rect">
            <a:avLst/>
          </a:prstGeom>
          <a:noFill/>
        </p:spPr>
        <p:txBody>
          <a:bodyPr anchor="ctr" anchorCtr="0"/>
          <a:lstStyle>
            <a:lvl1pPr>
              <a:defRPr lang="en-US" sz="2400">
                <a:solidFill>
                  <a:schemeClr val="bg1"/>
                </a:solidFill>
                <a:latin typeface="HelveticaNeue Condensed" pitchFamily="2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 lvl="0" algn="l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8BD00-47E4-8447-9ABD-000DEF3B2A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015253"/>
            <a:ext cx="3886200" cy="357019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sz="2000" smtClean="0">
                <a:solidFill>
                  <a:schemeClr val="bg1"/>
                </a:solidFill>
                <a:latin typeface="HelveticaNeue Condensed" pitchFamily="2" charset="0"/>
                <a:ea typeface="ＭＳ Ｐゴシック" panose="020B0600070205080204" pitchFamily="34" charset="-128"/>
                <a:cs typeface="+mn-cs"/>
              </a:defRPr>
            </a:lvl1pPr>
            <a:lvl2pPr>
              <a:defRPr lang="en-US" sz="1800" smtClean="0">
                <a:solidFill>
                  <a:schemeClr val="bg1"/>
                </a:solidFill>
                <a:latin typeface="HelveticaNeue Condensed" pitchFamily="2" charset="0"/>
                <a:ea typeface="ＭＳ Ｐゴシック" panose="020B0600070205080204" pitchFamily="34" charset="-128"/>
              </a:defRPr>
            </a:lvl2pPr>
            <a:lvl3pPr>
              <a:defRPr lang="en-US" sz="1600" smtClean="0">
                <a:solidFill>
                  <a:schemeClr val="bg1"/>
                </a:solidFill>
                <a:latin typeface="HelveticaNeue Condensed" pitchFamily="2" charset="0"/>
                <a:ea typeface="ＭＳ Ｐゴシック" panose="020B0600070205080204" pitchFamily="34" charset="-128"/>
              </a:defRPr>
            </a:lvl3pPr>
            <a:lvl4pPr>
              <a:defRPr lang="en-US" sz="1400" smtClean="0">
                <a:solidFill>
                  <a:schemeClr val="bg1"/>
                </a:solidFill>
                <a:latin typeface="HelveticaNeue Condensed" pitchFamily="2" charset="0"/>
                <a:ea typeface="ＭＳ Ｐゴシック" panose="020B0600070205080204" pitchFamily="34" charset="-128"/>
              </a:defRPr>
            </a:lvl4pPr>
            <a:lvl5pPr>
              <a:defRPr lang="en-US" sz="1200">
                <a:solidFill>
                  <a:schemeClr val="bg1"/>
                </a:solidFill>
                <a:latin typeface="HelveticaNeue Condensed" pitchFamily="2" charset="0"/>
                <a:ea typeface="ＭＳ Ｐゴシック" panose="020B0600070205080204" pitchFamily="34" charset="-128"/>
              </a:defRPr>
            </a:lvl5pPr>
          </a:lstStyle>
          <a:p>
            <a:pPr marL="230188" lvl="0" indent="-223838">
              <a:lnSpc>
                <a:spcPct val="100000"/>
              </a:lnSpc>
              <a:buSzPct val="150000"/>
              <a:buFont typeface="Arial" panose="020B0604020202020204" pitchFamily="34" charset="0"/>
              <a:tabLst/>
            </a:pPr>
            <a:r>
              <a:rPr lang="en-US"/>
              <a:t>Click to edit Master text styles</a:t>
            </a:r>
          </a:p>
          <a:p>
            <a:pPr marL="514350" lvl="1" indent="-254000">
              <a:lnSpc>
                <a:spcPct val="100000"/>
              </a:lnSpc>
              <a:buSzPct val="100000"/>
              <a:buFont typeface="Courier New" panose="02070309020205020404" pitchFamily="49" charset="0"/>
              <a:buChar char="o"/>
              <a:tabLst/>
            </a:pPr>
            <a:r>
              <a:rPr lang="en-US"/>
              <a:t>Second level</a:t>
            </a:r>
          </a:p>
          <a:p>
            <a:pPr marL="685800" lvl="2" indent="-230188">
              <a:lnSpc>
                <a:spcPct val="100000"/>
              </a:lnSpc>
              <a:buSzPct val="125000"/>
              <a:buFont typeface="Wingdings" pitchFamily="2" charset="2"/>
              <a:buChar char="§"/>
              <a:tabLst/>
            </a:pPr>
            <a:r>
              <a:rPr lang="en-US"/>
              <a:t>Third level</a:t>
            </a:r>
          </a:p>
          <a:p>
            <a:pPr marL="917575" lvl="3" indent="-215900">
              <a:lnSpc>
                <a:spcPct val="100000"/>
              </a:lnSpc>
              <a:buSzPct val="100000"/>
              <a:buFont typeface="Wingdings" pitchFamily="2" charset="2"/>
              <a:buChar char="Ø"/>
              <a:tabLst/>
            </a:pPr>
            <a:r>
              <a:rPr lang="en-US"/>
              <a:t>Fourth level</a:t>
            </a:r>
          </a:p>
          <a:p>
            <a:pPr marL="1149350" lvl="4" indent="-238125">
              <a:lnSpc>
                <a:spcPct val="100000"/>
              </a:lnSpc>
              <a:buSzPct val="100000"/>
              <a:buFont typeface="Wingdings" pitchFamily="2" charset="2"/>
              <a:buChar char="q"/>
              <a:tabLst/>
            </a:pPr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A01D3F-BAEA-3E4B-A1D5-60C8FD7643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015253"/>
            <a:ext cx="3886200" cy="357019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sz="2000" smtClean="0">
                <a:solidFill>
                  <a:schemeClr val="bg1"/>
                </a:solidFill>
                <a:latin typeface="HelveticaNeue Condensed" pitchFamily="2" charset="0"/>
                <a:ea typeface="ＭＳ Ｐゴシック" panose="020B0600070205080204" pitchFamily="34" charset="-128"/>
                <a:cs typeface="+mn-cs"/>
              </a:defRPr>
            </a:lvl1pPr>
            <a:lvl2pPr>
              <a:defRPr lang="en-US" sz="1800" smtClean="0">
                <a:solidFill>
                  <a:schemeClr val="bg1"/>
                </a:solidFill>
                <a:latin typeface="HelveticaNeue Condensed" pitchFamily="2" charset="0"/>
                <a:ea typeface="ＭＳ Ｐゴシック" panose="020B0600070205080204" pitchFamily="34" charset="-128"/>
              </a:defRPr>
            </a:lvl2pPr>
            <a:lvl3pPr>
              <a:defRPr lang="en-US" sz="1600" smtClean="0">
                <a:solidFill>
                  <a:schemeClr val="bg1"/>
                </a:solidFill>
                <a:latin typeface="HelveticaNeue Condensed" pitchFamily="2" charset="0"/>
                <a:ea typeface="ＭＳ Ｐゴシック" panose="020B0600070205080204" pitchFamily="34" charset="-128"/>
              </a:defRPr>
            </a:lvl3pPr>
            <a:lvl4pPr>
              <a:defRPr lang="en-US" sz="1400" smtClean="0">
                <a:solidFill>
                  <a:schemeClr val="bg1"/>
                </a:solidFill>
                <a:latin typeface="HelveticaNeue Condensed" pitchFamily="2" charset="0"/>
                <a:ea typeface="ＭＳ Ｐゴシック" panose="020B0600070205080204" pitchFamily="34" charset="-128"/>
              </a:defRPr>
            </a:lvl4pPr>
            <a:lvl5pPr>
              <a:defRPr lang="en-US" sz="1200">
                <a:solidFill>
                  <a:schemeClr val="bg1"/>
                </a:solidFill>
                <a:latin typeface="HelveticaNeue Condensed" pitchFamily="2" charset="0"/>
                <a:ea typeface="ＭＳ Ｐゴシック" panose="020B0600070205080204" pitchFamily="34" charset="-128"/>
              </a:defRPr>
            </a:lvl5pPr>
          </a:lstStyle>
          <a:p>
            <a:pPr marL="230188" lvl="0" indent="-223838">
              <a:lnSpc>
                <a:spcPct val="100000"/>
              </a:lnSpc>
              <a:buSzPct val="150000"/>
              <a:buFont typeface="Arial" panose="020B0604020202020204" pitchFamily="34" charset="0"/>
              <a:tabLst/>
            </a:pPr>
            <a:r>
              <a:rPr lang="en-US"/>
              <a:t>Click to edit Master text styles</a:t>
            </a:r>
          </a:p>
          <a:p>
            <a:pPr marL="514350" lvl="1" indent="-254000">
              <a:lnSpc>
                <a:spcPct val="100000"/>
              </a:lnSpc>
              <a:buSzPct val="100000"/>
              <a:buFont typeface="Courier New" panose="02070309020205020404" pitchFamily="49" charset="0"/>
              <a:buChar char="o"/>
              <a:tabLst/>
            </a:pPr>
            <a:r>
              <a:rPr lang="en-US"/>
              <a:t>Second level</a:t>
            </a:r>
          </a:p>
          <a:p>
            <a:pPr marL="685800" lvl="2" indent="-230188">
              <a:lnSpc>
                <a:spcPct val="100000"/>
              </a:lnSpc>
              <a:buSzPct val="125000"/>
              <a:buFont typeface="Wingdings" pitchFamily="2" charset="2"/>
              <a:buChar char="§"/>
              <a:tabLst/>
            </a:pPr>
            <a:r>
              <a:rPr lang="en-US"/>
              <a:t>Third level</a:t>
            </a:r>
          </a:p>
          <a:p>
            <a:pPr marL="917575" lvl="3" indent="-215900">
              <a:lnSpc>
                <a:spcPct val="100000"/>
              </a:lnSpc>
              <a:buSzPct val="100000"/>
              <a:buFont typeface="Wingdings" pitchFamily="2" charset="2"/>
              <a:buChar char="Ø"/>
              <a:tabLst/>
            </a:pPr>
            <a:r>
              <a:rPr lang="en-US"/>
              <a:t>Fourth level</a:t>
            </a:r>
          </a:p>
          <a:p>
            <a:pPr marL="1149350" lvl="4" indent="-238125">
              <a:lnSpc>
                <a:spcPct val="100000"/>
              </a:lnSpc>
              <a:buSzPct val="100000"/>
              <a:buFont typeface="Wingdings" pitchFamily="2" charset="2"/>
              <a:buChar char="q"/>
              <a:tabLst/>
            </a:pPr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8877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68663-716A-DE4F-BFD9-340E889D8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3844"/>
            <a:ext cx="8138160" cy="438912"/>
          </a:xfrm>
          <a:prstGeom prst="rect">
            <a:avLst/>
          </a:prstGeom>
          <a:noFill/>
        </p:spPr>
        <p:txBody>
          <a:bodyPr anchor="ctr" anchorCtr="0"/>
          <a:lstStyle>
            <a:lvl1pPr>
              <a:defRPr lang="en-US" sz="2400">
                <a:solidFill>
                  <a:schemeClr val="bg1"/>
                </a:solidFill>
                <a:latin typeface="HelveticaNeue Condensed" pitchFamily="2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 lvl="0" algn="l"/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ED9A61-BA2E-4940-AE8D-C75F1BC07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005840"/>
            <a:ext cx="402336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2200" kern="1200" dirty="0" smtClean="0">
                <a:solidFill>
                  <a:schemeClr val="bg1"/>
                </a:solidFill>
                <a:latin typeface="HelveticaNeue Condensed" pitchFamily="2" charset="0"/>
                <a:ea typeface="ＭＳ Ｐゴシック" panose="020B0600070205080204" pitchFamily="34" charset="-128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algn="l" defTabSz="45720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A15ABA-7BE0-E544-BDFA-ED46CD8E3E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199" y="1645920"/>
            <a:ext cx="4023360" cy="291935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sz="2000" smtClean="0">
                <a:solidFill>
                  <a:schemeClr val="bg1"/>
                </a:solidFill>
                <a:latin typeface="HelveticaNeue Condensed" pitchFamily="2" charset="0"/>
                <a:ea typeface="ＭＳ Ｐゴシック" panose="020B0600070205080204" pitchFamily="34" charset="-128"/>
                <a:cs typeface="+mn-cs"/>
              </a:defRPr>
            </a:lvl1pPr>
            <a:lvl2pPr>
              <a:defRPr lang="en-US" sz="1800" smtClean="0">
                <a:solidFill>
                  <a:schemeClr val="bg1"/>
                </a:solidFill>
                <a:latin typeface="HelveticaNeue Condensed" pitchFamily="2" charset="0"/>
                <a:ea typeface="ＭＳ Ｐゴシック" panose="020B0600070205080204" pitchFamily="34" charset="-128"/>
              </a:defRPr>
            </a:lvl2pPr>
            <a:lvl3pPr>
              <a:defRPr lang="en-US" sz="1600" smtClean="0">
                <a:solidFill>
                  <a:schemeClr val="bg1"/>
                </a:solidFill>
                <a:latin typeface="HelveticaNeue Condensed" pitchFamily="2" charset="0"/>
                <a:ea typeface="ＭＳ Ｐゴシック" panose="020B0600070205080204" pitchFamily="34" charset="-128"/>
              </a:defRPr>
            </a:lvl3pPr>
            <a:lvl4pPr>
              <a:defRPr lang="en-US" sz="1400" smtClean="0">
                <a:solidFill>
                  <a:schemeClr val="bg1"/>
                </a:solidFill>
                <a:latin typeface="HelveticaNeue Condensed" pitchFamily="2" charset="0"/>
                <a:ea typeface="ＭＳ Ｐゴシック" panose="020B0600070205080204" pitchFamily="34" charset="-128"/>
              </a:defRPr>
            </a:lvl4pPr>
            <a:lvl5pPr>
              <a:defRPr lang="en-US" sz="1200">
                <a:solidFill>
                  <a:schemeClr val="bg1"/>
                </a:solidFill>
                <a:latin typeface="HelveticaNeue Condensed" pitchFamily="2" charset="0"/>
                <a:ea typeface="ＭＳ Ｐゴシック" panose="020B0600070205080204" pitchFamily="34" charset="-128"/>
              </a:defRPr>
            </a:lvl5pPr>
          </a:lstStyle>
          <a:p>
            <a:pPr marL="230188" lvl="0" indent="-223838">
              <a:lnSpc>
                <a:spcPct val="100000"/>
              </a:lnSpc>
              <a:buSzPct val="150000"/>
              <a:buFont typeface="Arial" panose="020B0604020202020204" pitchFamily="34" charset="0"/>
              <a:tabLst/>
            </a:pPr>
            <a:r>
              <a:rPr lang="en-US" dirty="0"/>
              <a:t>Click to edit Master text styles</a:t>
            </a:r>
          </a:p>
          <a:p>
            <a:pPr marL="514350" lvl="1" indent="-254000">
              <a:lnSpc>
                <a:spcPct val="100000"/>
              </a:lnSpc>
              <a:buSzPct val="100000"/>
              <a:buFont typeface="Courier New" panose="02070309020205020404" pitchFamily="49" charset="0"/>
              <a:buChar char="o"/>
              <a:tabLst/>
            </a:pPr>
            <a:r>
              <a:rPr lang="en-US" dirty="0"/>
              <a:t>Second level</a:t>
            </a:r>
          </a:p>
          <a:p>
            <a:pPr marL="685800" lvl="2" indent="-230188">
              <a:lnSpc>
                <a:spcPct val="100000"/>
              </a:lnSpc>
              <a:buSzPct val="125000"/>
              <a:buFont typeface="Wingdings" pitchFamily="2" charset="2"/>
              <a:buChar char="§"/>
              <a:tabLst/>
            </a:pPr>
            <a:r>
              <a:rPr lang="en-US" dirty="0"/>
              <a:t>Third level</a:t>
            </a:r>
          </a:p>
          <a:p>
            <a:pPr marL="917575" lvl="3" indent="-215900">
              <a:lnSpc>
                <a:spcPct val="100000"/>
              </a:lnSpc>
              <a:buSzPct val="100000"/>
              <a:buFont typeface="Wingdings" pitchFamily="2" charset="2"/>
              <a:buChar char="Ø"/>
              <a:tabLst/>
            </a:pPr>
            <a:r>
              <a:rPr lang="en-US" dirty="0"/>
              <a:t>Fourth level</a:t>
            </a:r>
          </a:p>
          <a:p>
            <a:pPr marL="1149350" lvl="4" indent="-238125">
              <a:lnSpc>
                <a:spcPct val="100000"/>
              </a:lnSpc>
              <a:buSzPct val="100000"/>
              <a:buFont typeface="Wingdings" pitchFamily="2" charset="2"/>
              <a:buChar char="q"/>
              <a:tabLst/>
            </a:pPr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CA6005-C452-234C-B661-66C9B95053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1005840"/>
            <a:ext cx="402336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2200" kern="1200" dirty="0" smtClean="0">
                <a:solidFill>
                  <a:schemeClr val="bg1"/>
                </a:solidFill>
                <a:latin typeface="HelveticaNeue Condensed" pitchFamily="2" charset="0"/>
                <a:ea typeface="ＭＳ Ｐゴシック" panose="020B0600070205080204" pitchFamily="34" charset="-128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457200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945A04-2A8D-4846-AF48-CB40FD078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1998" y="1645920"/>
            <a:ext cx="4023360" cy="291935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sz="2000" smtClean="0">
                <a:solidFill>
                  <a:schemeClr val="bg1"/>
                </a:solidFill>
                <a:latin typeface="HelveticaNeue Condensed" pitchFamily="2" charset="0"/>
                <a:ea typeface="ＭＳ Ｐゴシック" panose="020B0600070205080204" pitchFamily="34" charset="-128"/>
                <a:cs typeface="+mn-cs"/>
              </a:defRPr>
            </a:lvl1pPr>
            <a:lvl2pPr>
              <a:defRPr lang="en-US" sz="1800" smtClean="0">
                <a:solidFill>
                  <a:schemeClr val="bg1"/>
                </a:solidFill>
                <a:latin typeface="HelveticaNeue Condensed" pitchFamily="2" charset="0"/>
                <a:ea typeface="ＭＳ Ｐゴシック" panose="020B0600070205080204" pitchFamily="34" charset="-128"/>
              </a:defRPr>
            </a:lvl2pPr>
            <a:lvl3pPr>
              <a:defRPr lang="en-US" sz="1600" smtClean="0">
                <a:solidFill>
                  <a:schemeClr val="bg1"/>
                </a:solidFill>
                <a:latin typeface="HelveticaNeue Condensed" pitchFamily="2" charset="0"/>
                <a:ea typeface="ＭＳ Ｐゴシック" panose="020B0600070205080204" pitchFamily="34" charset="-128"/>
              </a:defRPr>
            </a:lvl3pPr>
            <a:lvl4pPr>
              <a:defRPr lang="en-US" sz="1400" smtClean="0">
                <a:solidFill>
                  <a:schemeClr val="bg1"/>
                </a:solidFill>
                <a:latin typeface="HelveticaNeue Condensed" pitchFamily="2" charset="0"/>
                <a:ea typeface="ＭＳ Ｐゴシック" panose="020B0600070205080204" pitchFamily="34" charset="-128"/>
              </a:defRPr>
            </a:lvl4pPr>
            <a:lvl5pPr>
              <a:defRPr lang="en-US" sz="1200">
                <a:solidFill>
                  <a:schemeClr val="bg1"/>
                </a:solidFill>
                <a:latin typeface="HelveticaNeue Condensed" pitchFamily="2" charset="0"/>
                <a:ea typeface="ＭＳ Ｐゴシック" panose="020B0600070205080204" pitchFamily="34" charset="-128"/>
              </a:defRPr>
            </a:lvl5pPr>
          </a:lstStyle>
          <a:p>
            <a:pPr marL="230188" lvl="0" indent="-223838">
              <a:lnSpc>
                <a:spcPct val="100000"/>
              </a:lnSpc>
              <a:buSzPct val="150000"/>
              <a:buFont typeface="Arial" panose="020B0604020202020204" pitchFamily="34" charset="0"/>
              <a:tabLst/>
            </a:pPr>
            <a:r>
              <a:rPr lang="en-US"/>
              <a:t>Click to edit Master text styles</a:t>
            </a:r>
          </a:p>
          <a:p>
            <a:pPr marL="514350" lvl="1" indent="-254000">
              <a:lnSpc>
                <a:spcPct val="100000"/>
              </a:lnSpc>
              <a:buSzPct val="100000"/>
              <a:buFont typeface="Courier New" panose="02070309020205020404" pitchFamily="49" charset="0"/>
              <a:buChar char="o"/>
              <a:tabLst/>
            </a:pPr>
            <a:r>
              <a:rPr lang="en-US"/>
              <a:t>Second level</a:t>
            </a:r>
          </a:p>
          <a:p>
            <a:pPr marL="685800" lvl="2" indent="-230188">
              <a:lnSpc>
                <a:spcPct val="100000"/>
              </a:lnSpc>
              <a:buSzPct val="125000"/>
              <a:buFont typeface="Wingdings" pitchFamily="2" charset="2"/>
              <a:buChar char="§"/>
              <a:tabLst/>
            </a:pPr>
            <a:r>
              <a:rPr lang="en-US"/>
              <a:t>Third level</a:t>
            </a:r>
          </a:p>
          <a:p>
            <a:pPr marL="917575" lvl="3" indent="-215900">
              <a:lnSpc>
                <a:spcPct val="100000"/>
              </a:lnSpc>
              <a:buSzPct val="100000"/>
              <a:buFont typeface="Wingdings" pitchFamily="2" charset="2"/>
              <a:buChar char="Ø"/>
              <a:tabLst/>
            </a:pPr>
            <a:r>
              <a:rPr lang="en-US"/>
              <a:t>Fourth level</a:t>
            </a:r>
          </a:p>
          <a:p>
            <a:pPr marL="1149350" lvl="4" indent="-238125">
              <a:lnSpc>
                <a:spcPct val="100000"/>
              </a:lnSpc>
              <a:buSzPct val="100000"/>
              <a:buFont typeface="Wingdings" pitchFamily="2" charset="2"/>
              <a:buChar char="q"/>
              <a:tabLst/>
            </a:pPr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9338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180" y="89391"/>
            <a:ext cx="8229600" cy="442493"/>
          </a:xfrm>
          <a:prstGeom prst="rect">
            <a:avLst/>
          </a:prstGeom>
          <a:noFill/>
        </p:spPr>
        <p:txBody>
          <a:bodyPr anchor="ctr" anchorCtr="0"/>
          <a:lstStyle>
            <a:lvl1pPr algn="l">
              <a:defRPr lang="en-US" sz="2400" kern="1200" dirty="0">
                <a:solidFill>
                  <a:schemeClr val="bg1"/>
                </a:solidFill>
                <a:latin typeface="HelveticaNeue Condensed" pitchFamily="2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179" y="829959"/>
            <a:ext cx="8229600" cy="3429000"/>
          </a:xfrm>
          <a:prstGeom prst="rect">
            <a:avLst/>
          </a:prstGeom>
        </p:spPr>
        <p:txBody>
          <a:bodyPr>
            <a:normAutofit/>
          </a:bodyPr>
          <a:lstStyle>
            <a:lvl1pPr marL="230188" indent="-223838">
              <a:lnSpc>
                <a:spcPct val="100000"/>
              </a:lnSpc>
              <a:buSzPct val="150000"/>
              <a:buFont typeface="Arial" panose="020B0604020202020204" pitchFamily="34" charset="0"/>
              <a:buChar char="•"/>
              <a:tabLst/>
              <a:defRPr lang="en-US" sz="2000" kern="1200" dirty="0">
                <a:solidFill>
                  <a:schemeClr val="bg1"/>
                </a:solidFill>
                <a:latin typeface="HelveticaNeue Condensed" pitchFamily="2" charset="0"/>
                <a:ea typeface="ＭＳ Ｐゴシック" panose="020B0600070205080204" pitchFamily="34" charset="-128"/>
                <a:cs typeface="+mn-cs"/>
              </a:defRPr>
            </a:lvl1pPr>
            <a:lvl2pPr marL="514350" indent="-254000">
              <a:lnSpc>
                <a:spcPct val="100000"/>
              </a:lnSpc>
              <a:buSzPct val="100000"/>
              <a:buFont typeface="Courier New" panose="02070309020205020404" pitchFamily="49" charset="0"/>
              <a:buChar char="o"/>
              <a:tabLst/>
              <a:defRPr lang="en-US" sz="1800" kern="1200" dirty="0">
                <a:solidFill>
                  <a:schemeClr val="bg1"/>
                </a:solidFill>
                <a:latin typeface="HelveticaNeue Condensed" pitchFamily="2" charset="0"/>
                <a:ea typeface="ＭＳ Ｐゴシック" panose="020B0600070205080204" pitchFamily="34" charset="-128"/>
                <a:cs typeface="+mn-cs"/>
              </a:defRPr>
            </a:lvl2pPr>
            <a:lvl3pPr marL="685800" indent="-230188">
              <a:lnSpc>
                <a:spcPct val="100000"/>
              </a:lnSpc>
              <a:buSzPct val="125000"/>
              <a:buFont typeface="Wingdings" pitchFamily="2" charset="2"/>
              <a:buChar char="§"/>
              <a:tabLst/>
              <a:defRPr lang="en-US" sz="1600" kern="1200" dirty="0">
                <a:solidFill>
                  <a:schemeClr val="bg1"/>
                </a:solidFill>
                <a:latin typeface="HelveticaNeue Condensed" pitchFamily="2" charset="0"/>
                <a:ea typeface="ＭＳ Ｐゴシック" panose="020B0600070205080204" pitchFamily="34" charset="-128"/>
                <a:cs typeface="+mn-cs"/>
              </a:defRPr>
            </a:lvl3pPr>
            <a:lvl4pPr marL="917575" indent="-215900">
              <a:lnSpc>
                <a:spcPct val="100000"/>
              </a:lnSpc>
              <a:buSzPct val="100000"/>
              <a:buFont typeface="Wingdings" pitchFamily="2" charset="2"/>
              <a:buChar char="Ø"/>
              <a:tabLst/>
              <a:defRPr lang="en-US" sz="1400" kern="1200" dirty="0">
                <a:solidFill>
                  <a:schemeClr val="bg1"/>
                </a:solidFill>
                <a:latin typeface="HelveticaNeue Condensed" pitchFamily="2" charset="0"/>
                <a:ea typeface="ＭＳ Ｐゴシック" panose="020B0600070205080204" pitchFamily="34" charset="-128"/>
                <a:cs typeface="+mn-cs"/>
              </a:defRPr>
            </a:lvl4pPr>
            <a:lvl5pPr marL="1149350" indent="-238125">
              <a:lnSpc>
                <a:spcPct val="100000"/>
              </a:lnSpc>
              <a:buSzPct val="100000"/>
              <a:buFont typeface="Wingdings" pitchFamily="2" charset="2"/>
              <a:buChar char="q"/>
              <a:tabLst/>
              <a:defRPr lang="en-US" sz="1200" kern="1200" dirty="0">
                <a:solidFill>
                  <a:schemeClr val="bg1"/>
                </a:solidFill>
                <a:latin typeface="HelveticaNeue Condensed" pitchFamily="2" charset="0"/>
                <a:ea typeface="ＭＳ Ｐゴシック" panose="020B0600070205080204" pitchFamily="34" charset="-128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26485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27599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9077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2623FA4-7512-6A43-81D3-D4428E72DAE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4570413"/>
            <a:ext cx="9144000" cy="573087"/>
          </a:xfrm>
          <a:prstGeom prst="rect">
            <a:avLst/>
          </a:prstGeom>
          <a:solidFill>
            <a:srgbClr val="10253F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TextBox 9"/>
          <p:cNvSpPr txBox="1">
            <a:spLocks noChangeAspect="1"/>
          </p:cNvSpPr>
          <p:nvPr userDrawn="1"/>
        </p:nvSpPr>
        <p:spPr>
          <a:xfrm>
            <a:off x="0" y="4605338"/>
            <a:ext cx="9144000" cy="53816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ts val="1140"/>
              </a:lnSpc>
              <a:defRPr/>
            </a:pPr>
            <a:r>
              <a:rPr lang="en-US" sz="1200" dirty="0">
                <a:solidFill>
                  <a:srgbClr val="FFFFFF"/>
                </a:solidFill>
              </a:rPr>
              <a:t>Tamas I. </a:t>
            </a:r>
            <a:r>
              <a:rPr lang="en-US" sz="1200" dirty="0" err="1">
                <a:solidFill>
                  <a:srgbClr val="FFFFFF"/>
                </a:solidFill>
              </a:rPr>
              <a:t>Gombosi</a:t>
            </a:r>
            <a:endParaRPr lang="en-US" sz="1200" dirty="0">
              <a:solidFill>
                <a:srgbClr val="FFFFFF"/>
              </a:solidFill>
            </a:endParaRPr>
          </a:p>
          <a:p>
            <a:pPr algn="ctr" eaLnBrk="1" hangingPunct="1">
              <a:lnSpc>
                <a:spcPts val="1140"/>
              </a:lnSpc>
              <a:defRPr/>
            </a:pPr>
            <a:r>
              <a:rPr lang="en-US" sz="1200" dirty="0" err="1">
                <a:solidFill>
                  <a:srgbClr val="FFFFFF"/>
                </a:solidFill>
              </a:rPr>
              <a:t>tamas@umich.edu</a:t>
            </a:r>
            <a:endParaRPr lang="en-US" sz="1200" dirty="0">
              <a:solidFill>
                <a:srgbClr val="FFFFFF"/>
              </a:solidFill>
            </a:endParaRPr>
          </a:p>
          <a:p>
            <a:pPr algn="ctr" eaLnBrk="1" hangingPunct="1">
              <a:lnSpc>
                <a:spcPts val="1140"/>
              </a:lnSpc>
              <a:defRPr/>
            </a:pPr>
            <a:r>
              <a:rPr lang="en-US" sz="1200" dirty="0">
                <a:solidFill>
                  <a:schemeClr val="bg1"/>
                </a:solidFill>
              </a:rPr>
              <a:t>http://www-</a:t>
            </a:r>
            <a:r>
              <a:rPr lang="en-US" sz="1200" dirty="0" err="1">
                <a:solidFill>
                  <a:schemeClr val="bg1"/>
                </a:solidFill>
              </a:rPr>
              <a:t>personal.umich.edu</a:t>
            </a:r>
            <a:r>
              <a:rPr lang="en-US" sz="1200" dirty="0">
                <a:solidFill>
                  <a:schemeClr val="bg1"/>
                </a:solidFill>
              </a:rPr>
              <a:t>/~tamas/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A477E3-F10A-2A49-81BA-C95BDCE90D1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62059" y="4605338"/>
            <a:ext cx="552961" cy="5314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B068BD-334F-FB4E-9E79-F78CCCAF023D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8366760" y="4608576"/>
            <a:ext cx="780155" cy="5303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67" r:id="rId2"/>
    <p:sldLayoutId id="2147483870" r:id="rId3"/>
    <p:sldLayoutId id="2147483868" r:id="rId4"/>
    <p:sldLayoutId id="2147483874" r:id="rId5"/>
    <p:sldLayoutId id="2147483875" r:id="rId6"/>
    <p:sldLayoutId id="2147483882" r:id="rId7"/>
    <p:sldLayoutId id="2147483884" r:id="rId8"/>
    <p:sldLayoutId id="2147483885" r:id="rId9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D70C1-67A3-FF4E-9064-894D6F2781B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240225" y="1837318"/>
            <a:ext cx="9763932" cy="821564"/>
          </a:xfrm>
          <a:prstGeom prst="rect">
            <a:avLst/>
          </a:prstGeo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Comments About Model Onboarding to the CCMC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EF62D-7C3B-8249-A1F4-58C9AB171BD5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-240225" y="2895400"/>
            <a:ext cx="9763932" cy="854391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sz="2400" b="1" dirty="0">
                <a:solidFill>
                  <a:schemeClr val="bg1"/>
                </a:solidFill>
              </a:rPr>
              <a:t>Tamas I. </a:t>
            </a:r>
            <a:r>
              <a:rPr lang="en-US" sz="2400" b="1" dirty="0" err="1">
                <a:solidFill>
                  <a:schemeClr val="bg1"/>
                </a:solidFill>
              </a:rPr>
              <a:t>Gombosi</a:t>
            </a:r>
            <a:endParaRPr lang="en-US" sz="2400" b="1">
              <a:solidFill>
                <a:schemeClr val="bg1"/>
              </a:solidFill>
            </a:endParaRPr>
          </a:p>
          <a:p>
            <a:pPr marL="0" indent="0" algn="ctr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>
                <a:solidFill>
                  <a:schemeClr val="bg1"/>
                </a:solidFill>
              </a:rPr>
              <a:t>University of Michigan</a:t>
            </a:r>
          </a:p>
          <a:p>
            <a:pPr marL="0" indent="0" algn="ctr">
              <a:lnSpc>
                <a:spcPts val="2000"/>
              </a:lnSpc>
              <a:spcBef>
                <a:spcPts val="0"/>
              </a:spcBef>
              <a:buNone/>
            </a:pPr>
            <a:endParaRPr lang="en-US" sz="2000">
              <a:solidFill>
                <a:schemeClr val="bg1"/>
              </a:solidFill>
            </a:endParaRPr>
          </a:p>
          <a:p>
            <a:pPr marL="0" indent="0" algn="ctr">
              <a:lnSpc>
                <a:spcPts val="2000"/>
              </a:lnSpc>
              <a:spcBef>
                <a:spcPts val="0"/>
              </a:spcBef>
              <a:buNone/>
            </a:pPr>
            <a:endParaRPr lang="en-US" sz="2000">
              <a:solidFill>
                <a:schemeClr val="bg1"/>
              </a:solidFill>
            </a:endParaRPr>
          </a:p>
          <a:p>
            <a:pPr marL="0" indent="0" algn="ctr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800">
                <a:solidFill>
                  <a:schemeClr val="bg1"/>
                </a:solidFill>
              </a:rPr>
              <a:t>CCMC Workshop</a:t>
            </a:r>
          </a:p>
          <a:p>
            <a:pPr marL="0" indent="0" algn="ctr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800">
                <a:solidFill>
                  <a:schemeClr val="bg1"/>
                </a:solidFill>
              </a:rPr>
              <a:t>June 6-10, 2022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224B9C-281F-E04F-AFEE-050BE5222D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165" y="112471"/>
            <a:ext cx="1176254" cy="131406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77BFE1D-ECFC-C146-95FD-8C613F993E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2177" y="112471"/>
            <a:ext cx="1357778" cy="1304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852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34E47-8360-B149-648B-CE9064D4D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Onboarding Should Follow the KISS Principle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3F831-6672-13CB-78B2-E6D8CED35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Onboarding is a critical element of how model developers interact with the CCMC and the user community</a:t>
            </a:r>
          </a:p>
          <a:p>
            <a:r>
              <a:rPr lang="en-US"/>
              <a:t>Onboarding has two important interfaces</a:t>
            </a:r>
          </a:p>
          <a:p>
            <a:pPr lvl="1"/>
            <a:r>
              <a:rPr lang="en-US"/>
              <a:t>Interface between CCMC staff/technology</a:t>
            </a:r>
          </a:p>
          <a:p>
            <a:pPr lvl="1"/>
            <a:r>
              <a:rPr lang="en-US"/>
              <a:t>Interface between model and users</a:t>
            </a:r>
          </a:p>
          <a:p>
            <a:r>
              <a:rPr lang="en-US"/>
              <a:t>CCMC interface must be well defined and use minimal human work</a:t>
            </a:r>
          </a:p>
          <a:p>
            <a:pPr lvl="1"/>
            <a:r>
              <a:rPr lang="en-US"/>
              <a:t>CCMC staff has limited bandwidth and cannot spend a lot of time on each model</a:t>
            </a:r>
          </a:p>
          <a:p>
            <a:pPr lvl="1"/>
            <a:r>
              <a:rPr lang="en-US"/>
              <a:t>Model developers are (usually) not paid for onboarding, so this process cannot take much of their time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7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BF3C6-2311-BAA1-307A-D8D798471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GM vs Tesla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52315-0BF3-8F29-B861-F8FCE60BC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Traditional automakers update their models annually</a:t>
            </a:r>
          </a:p>
          <a:p>
            <a:pPr lvl="1"/>
            <a:r>
              <a:rPr lang="en-US" dirty="0"/>
              <a:t>Dealer network between developer and customer</a:t>
            </a:r>
          </a:p>
          <a:p>
            <a:pPr lvl="1"/>
            <a:r>
              <a:rPr lang="en-US" dirty="0"/>
              <a:t>Inefficient, costly and bureaucratic</a:t>
            </a:r>
          </a:p>
          <a:p>
            <a:r>
              <a:rPr lang="en-US" dirty="0"/>
              <a:t>Tesla rolls out hardware/software updates as soon they are ready</a:t>
            </a:r>
          </a:p>
          <a:p>
            <a:pPr lvl="1"/>
            <a:r>
              <a:rPr lang="en-US" dirty="0"/>
              <a:t>Direct interaction between developer and customer</a:t>
            </a:r>
          </a:p>
          <a:p>
            <a:pPr lvl="1"/>
            <a:r>
              <a:rPr lang="en-US" dirty="0"/>
              <a:t>Efficient, cheap(er), but time consuming for the developer</a:t>
            </a:r>
          </a:p>
          <a:p>
            <a:r>
              <a:rPr lang="en-US" dirty="0"/>
              <a:t>CCMC needs an intermediate approach</a:t>
            </a:r>
          </a:p>
          <a:p>
            <a:pPr lvl="1"/>
            <a:r>
              <a:rPr lang="en-US" dirty="0"/>
              <a:t>Allow limited direct interaction between power users and developer</a:t>
            </a:r>
          </a:p>
          <a:p>
            <a:pPr lvl="1"/>
            <a:r>
              <a:rPr lang="en-US" dirty="0"/>
              <a:t>CCMC should reduce work requirement for both user and developer</a:t>
            </a:r>
          </a:p>
          <a:p>
            <a:pPr lvl="1"/>
            <a:r>
              <a:rPr lang="en-US" dirty="0"/>
              <a:t>Needs well defined user/CCMC and CCMC/developer interfaces</a:t>
            </a:r>
          </a:p>
          <a:p>
            <a:pPr lvl="1"/>
            <a:r>
              <a:rPr lang="en-US" dirty="0"/>
              <a:t>Must utilize modern technology (containers)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366362"/>
      </p:ext>
    </p:extLst>
  </p:cSld>
  <p:clrMapOvr>
    <a:masterClrMapping/>
  </p:clrMapOvr>
</p:sld>
</file>

<file path=ppt/theme/theme1.xml><?xml version="1.0" encoding="utf-8"?>
<a:theme xmlns:a="http://schemas.openxmlformats.org/drawingml/2006/main" name="Michigan Engineering - Design 2">
  <a:themeElements>
    <a:clrScheme name="Custom 15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FFFF"/>
      </a:hlink>
      <a:folHlink>
        <a:srgbClr val="00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58656</TotalTime>
  <Words>198</Words>
  <Application>Microsoft Macintosh PowerPoint</Application>
  <PresentationFormat>On-screen Show (16:9)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Courier New</vt:lpstr>
      <vt:lpstr>HelveticaNeue Condensed</vt:lpstr>
      <vt:lpstr>Wingdings</vt:lpstr>
      <vt:lpstr>Michigan Engineering - Design 2</vt:lpstr>
      <vt:lpstr>Comments About Model Onboarding to the CCMC</vt:lpstr>
      <vt:lpstr>Onboarding Should Follow the KISS Principle</vt:lpstr>
      <vt:lpstr>GM vs Tesla Approach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Diana Fabre</dc:creator>
  <cp:keywords/>
  <dc:description/>
  <cp:lastModifiedBy>Gombosi, Tamas</cp:lastModifiedBy>
  <cp:revision>1227</cp:revision>
  <cp:lastPrinted>2013-09-06T18:06:28Z</cp:lastPrinted>
  <dcterms:created xsi:type="dcterms:W3CDTF">2011-09-13T16:43:05Z</dcterms:created>
  <dcterms:modified xsi:type="dcterms:W3CDTF">2022-06-05T14:45:06Z</dcterms:modified>
  <cp:category/>
</cp:coreProperties>
</file>