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gYldkmfDjYtIy8NFUz0ILngGbZ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NASA_logo"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44" y="137160"/>
            <a:ext cx="1234440" cy="1048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62777" y="133068"/>
            <a:ext cx="1052795" cy="105279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1241584" y="311794"/>
            <a:ext cx="9294607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30F83"/>
                </a:solidFill>
                <a:latin typeface="Calibri"/>
                <a:ea typeface="Calibri"/>
                <a:cs typeface="Calibri"/>
                <a:sym typeface="Calibri"/>
              </a:rPr>
              <a:t>CCMC On-boarding of LWS Strategic Capabilities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30F83"/>
                </a:solidFill>
                <a:latin typeface="Calibri"/>
                <a:ea typeface="Calibri"/>
                <a:cs typeface="Calibri"/>
                <a:sym typeface="Calibri"/>
              </a:rPr>
              <a:t>Global Magnetosphere Models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376518" y="1731981"/>
            <a:ext cx="11457000" cy="3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Living with a Star Strategic Capabilities 2021 selections (Magnetosphere Models)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Beyond MHD: Flexible fluid-kinetic global geospace model (Del</a:t>
            </a: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anno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 al.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342900" lvl="2" marL="12573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GAMERA MHD code with anisotropic pressure and Hall MHD Ohm’s law</a:t>
            </a:r>
            <a:endParaRPr/>
          </a:p>
          <a:p>
            <a:pPr indent="-342900" lvl="2" marL="12573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Embedded SPS (Spectral Plasma Solver) Vlasov-Maxwell solver</a:t>
            </a:r>
            <a:endParaRPr/>
          </a:p>
          <a:p>
            <a:pPr indent="-215900" lvl="2" marL="12573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Magnetosphere Aurora Reconnection Boundary Layer Emulator (MARBLE): Magnetosphere-Ionosphere coupling on multiple scales (Dorelli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 al.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2" marL="12573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Hall MHD code with anisotropic pressure for perpendicular motion (electron ExB drift)</a:t>
            </a:r>
            <a:endParaRPr/>
          </a:p>
          <a:p>
            <a:pPr indent="-342900" lvl="2" marL="12573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Drift-kinetic solvers for transport parallel to the magnetic field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774550" y="5583219"/>
            <a:ext cx="10854466" cy="83099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Both of these approaches involve Hall MHD solvers coupled to computationally expensive reduced Vlasov-Maxwell solvers.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NASA_logo" id="97" name="Google Shape;9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44" y="137160"/>
            <a:ext cx="1234440" cy="1048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62777" y="133068"/>
            <a:ext cx="1052795" cy="105279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 txBox="1"/>
          <p:nvPr/>
        </p:nvSpPr>
        <p:spPr>
          <a:xfrm>
            <a:off x="1241584" y="311794"/>
            <a:ext cx="9294607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30F83"/>
                </a:solidFill>
                <a:latin typeface="Calibri"/>
                <a:ea typeface="Calibri"/>
                <a:cs typeface="Calibri"/>
                <a:sym typeface="Calibri"/>
              </a:rPr>
              <a:t>CCMC On-boarding of LWS Strategic Capabilities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30F83"/>
                </a:solidFill>
                <a:latin typeface="Calibri"/>
                <a:ea typeface="Calibri"/>
                <a:cs typeface="Calibri"/>
                <a:sym typeface="Calibri"/>
              </a:rPr>
              <a:t>Global Magnetosphere Models</a:t>
            </a:r>
            <a:endParaRPr/>
          </a:p>
        </p:txBody>
      </p:sp>
      <p:sp>
        <p:nvSpPr>
          <p:cNvPr id="100" name="Google Shape;100;p2"/>
          <p:cNvSpPr txBox="1"/>
          <p:nvPr/>
        </p:nvSpPr>
        <p:spPr>
          <a:xfrm>
            <a:off x="365760" y="1592132"/>
            <a:ext cx="11532198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MARBLE currently makes use of Graphics Processing Units (GPUs) to achieve reasonable run times for Hall MHD simulations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8 NVIDIA A100’s (80 GB memory each), we can run ~200M cell finite volume Hall MHD.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ion inertial length is artificially inflated (relative to Earth) by about a factor of 25 (with ~5 cells per ion inertial length).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Typical runs will take several weeks to complete.</a:t>
            </a:r>
            <a:endParaRPr/>
          </a:p>
        </p:txBody>
      </p:sp>
      <p:sp>
        <p:nvSpPr>
          <p:cNvPr id="101" name="Google Shape;101;p2"/>
          <p:cNvSpPr txBox="1"/>
          <p:nvPr/>
        </p:nvSpPr>
        <p:spPr>
          <a:xfrm>
            <a:off x="329901" y="3751054"/>
            <a:ext cx="11532198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CCMC will provide AWS GPU clusters (e.g., p4d.24xlarge)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~$33/hour on-demand (~12/hour 3-year reserved)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p4d.24xlarge is optimized for machine learning applications; is this necessary? Would larger number of less powerful GPUs be more cost effective?</a:t>
            </a:r>
            <a:endParaRPr/>
          </a:p>
        </p:txBody>
      </p:sp>
      <p:sp>
        <p:nvSpPr>
          <p:cNvPr id="102" name="Google Shape;102;p2"/>
          <p:cNvSpPr txBox="1"/>
          <p:nvPr/>
        </p:nvSpPr>
        <p:spPr>
          <a:xfrm>
            <a:off x="774550" y="5583219"/>
            <a:ext cx="10854466" cy="83099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Question for discussion: What is a reasonable resource request for LWSSC magnetosphere model runs?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2015-01-19T19:04:30Z</dcterms:created>
  <dc:creator>John</dc:creator>
</cp:coreProperties>
</file>