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13" r:id="rId5"/>
    <p:sldMasterId id="2147483722" r:id="rId6"/>
    <p:sldMasterId id="2147483757" r:id="rId7"/>
  </p:sldMasterIdLst>
  <p:notesMasterIdLst>
    <p:notesMasterId r:id="rId20"/>
  </p:notesMasterIdLst>
  <p:handoutMasterIdLst>
    <p:handoutMasterId r:id="rId21"/>
  </p:handoutMasterIdLst>
  <p:sldIdLst>
    <p:sldId id="3282" r:id="rId8"/>
    <p:sldId id="38161" r:id="rId9"/>
    <p:sldId id="3392" r:id="rId10"/>
    <p:sldId id="3401" r:id="rId11"/>
    <p:sldId id="3606" r:id="rId12"/>
    <p:sldId id="3607" r:id="rId13"/>
    <p:sldId id="38152" r:id="rId14"/>
    <p:sldId id="38177" r:id="rId15"/>
    <p:sldId id="38180" r:id="rId16"/>
    <p:sldId id="38175" r:id="rId17"/>
    <p:sldId id="38111" r:id="rId18"/>
    <p:sldId id="38176" r:id="rId19"/>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wetten, Walter O. (HQ-DJ000)[BOOZ ALLEN HAMILTON]" initials="TWO(AH" lastIdx="1" clrIdx="0">
    <p:extLst>
      <p:ext uri="{19B8F6BF-5375-455C-9EA6-DF929625EA0E}">
        <p15:presenceInfo xmlns:p15="http://schemas.microsoft.com/office/powerpoint/2012/main" userId="S::wtwetten@ndc.nasa.gov::de6da68f-54fb-47c4-9c0a-7e89dec42c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5CBF9"/>
    <a:srgbClr val="00BFF0"/>
    <a:srgbClr val="008000"/>
    <a:srgbClr val="C38739"/>
    <a:srgbClr val="C3873A"/>
    <a:srgbClr val="255B74"/>
    <a:srgbClr val="003447"/>
    <a:srgbClr val="585858"/>
    <a:srgbClr val="032939"/>
    <a:srgbClr val="1D4E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ADB501-E990-4782-BC78-5CB14F4AFCDF}" v="175" dt="2022-06-03T15:55:14.709"/>
    <p1510:client id="{06A990D8-CFB1-C441-B32A-A5F322A47570}" v="1" dt="2022-06-03T18:50:21.242"/>
    <p1510:client id="{978376B6-266E-3346-451E-B5B440197AE3}" v="1" dt="2022-06-03T18:40:22.4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48"/>
  </p:normalViewPr>
  <p:slideViewPr>
    <p:cSldViewPr snapToGrid="0">
      <p:cViewPr varScale="1">
        <p:scale>
          <a:sx n="60" d="100"/>
          <a:sy n="60" d="100"/>
        </p:scale>
        <p:origin x="78" y="112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commentAuthors" Target="commentAuthors.xml"/><Relationship Id="rId27"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F23CDA-91D4-4049-A647-A4335F69DDD6}"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D898EEC4-F14D-4078-9C5F-C46D2BDED59D}">
      <dgm:prSet phldrT="[Text]" custT="1"/>
      <dgm:spPr/>
      <dgm:t>
        <a:bodyPr/>
        <a:lstStyle/>
        <a:p>
          <a:r>
            <a:rPr lang="en-US" sz="1600" b="1">
              <a:latin typeface="Arial" panose="020B0604020202020204" pitchFamily="34" charset="0"/>
              <a:cs typeface="Arial" panose="020B0604020202020204" pitchFamily="34" charset="0"/>
            </a:rPr>
            <a:t>1. Observe</a:t>
          </a:r>
        </a:p>
      </dgm:t>
    </dgm:pt>
    <dgm:pt modelId="{4E89F7D6-77F4-456E-AA29-CFA0BD7B9A50}" type="parTrans" cxnId="{7C7A5AF9-E187-411B-B6C7-0332226AC96E}">
      <dgm:prSet/>
      <dgm:spPr/>
      <dgm:t>
        <a:bodyPr/>
        <a:lstStyle/>
        <a:p>
          <a:endParaRPr lang="en-US" sz="2400">
            <a:latin typeface="Arial" panose="020B0604020202020204" pitchFamily="34" charset="0"/>
            <a:cs typeface="Arial" panose="020B0604020202020204" pitchFamily="34" charset="0"/>
          </a:endParaRPr>
        </a:p>
      </dgm:t>
    </dgm:pt>
    <dgm:pt modelId="{A34131E1-8ABF-466A-8BDF-2D495976E312}" type="sibTrans" cxnId="{7C7A5AF9-E187-411B-B6C7-0332226AC96E}">
      <dgm:prSet/>
      <dgm:spPr/>
      <dgm:t>
        <a:bodyPr/>
        <a:lstStyle/>
        <a:p>
          <a:endParaRPr lang="en-US" sz="2400">
            <a:latin typeface="Arial" panose="020B0604020202020204" pitchFamily="34" charset="0"/>
            <a:cs typeface="Arial" panose="020B0604020202020204" pitchFamily="34" charset="0"/>
          </a:endParaRPr>
        </a:p>
      </dgm:t>
    </dgm:pt>
    <dgm:pt modelId="{F4D20566-CB89-4B3D-BCB1-5825F0927458}">
      <dgm:prSet phldrT="[Text]" custT="1"/>
      <dgm:spPr/>
      <dgm:t>
        <a:bodyPr/>
        <a:lstStyle/>
        <a:p>
          <a:r>
            <a:rPr lang="en-US" sz="1600" b="1">
              <a:latin typeface="Arial" panose="020B0604020202020204" pitchFamily="34" charset="0"/>
              <a:cs typeface="Arial" panose="020B0604020202020204" pitchFamily="34" charset="0"/>
            </a:rPr>
            <a:t>5. Support</a:t>
          </a:r>
        </a:p>
      </dgm:t>
    </dgm:pt>
    <dgm:pt modelId="{5729F6D7-A696-4CFD-9C3E-88B17075D473}" type="parTrans" cxnId="{135F3DF3-C7E6-490C-8083-50BC3182B83D}">
      <dgm:prSet/>
      <dgm:spPr/>
      <dgm:t>
        <a:bodyPr/>
        <a:lstStyle/>
        <a:p>
          <a:endParaRPr lang="en-US" sz="2400">
            <a:latin typeface="Arial" panose="020B0604020202020204" pitchFamily="34" charset="0"/>
            <a:cs typeface="Arial" panose="020B0604020202020204" pitchFamily="34" charset="0"/>
          </a:endParaRPr>
        </a:p>
      </dgm:t>
    </dgm:pt>
    <dgm:pt modelId="{7929AD0E-5309-407F-937D-152940904B54}" type="sibTrans" cxnId="{135F3DF3-C7E6-490C-8083-50BC3182B83D}">
      <dgm:prSet/>
      <dgm:spPr/>
      <dgm:t>
        <a:bodyPr/>
        <a:lstStyle/>
        <a:p>
          <a:endParaRPr lang="en-US" sz="2400">
            <a:latin typeface="Arial" panose="020B0604020202020204" pitchFamily="34" charset="0"/>
            <a:cs typeface="Arial" panose="020B0604020202020204" pitchFamily="34" charset="0"/>
          </a:endParaRPr>
        </a:p>
      </dgm:t>
    </dgm:pt>
    <dgm:pt modelId="{E08549E1-27C3-42A4-9A0C-2373F7484B86}">
      <dgm:prSet phldrT="[Text]" custT="1"/>
      <dgm:spPr/>
      <dgm:t>
        <a:bodyPr/>
        <a:lstStyle/>
        <a:p>
          <a:r>
            <a:rPr lang="en-US" sz="1600" b="1">
              <a:latin typeface="Arial" panose="020B0604020202020204" pitchFamily="34" charset="0"/>
              <a:cs typeface="Arial" panose="020B0604020202020204" pitchFamily="34" charset="0"/>
            </a:rPr>
            <a:t>6. Partner</a:t>
          </a:r>
        </a:p>
      </dgm:t>
    </dgm:pt>
    <dgm:pt modelId="{51A7135D-A8EB-4CD4-BB47-C06F92622EFE}" type="parTrans" cxnId="{2A7F7A6A-05E1-4B43-975E-68FC0CD8979A}">
      <dgm:prSet/>
      <dgm:spPr/>
      <dgm:t>
        <a:bodyPr/>
        <a:lstStyle/>
        <a:p>
          <a:endParaRPr lang="en-US" sz="2400">
            <a:latin typeface="Arial" panose="020B0604020202020204" pitchFamily="34" charset="0"/>
            <a:cs typeface="Arial" panose="020B0604020202020204" pitchFamily="34" charset="0"/>
          </a:endParaRPr>
        </a:p>
      </dgm:t>
    </dgm:pt>
    <dgm:pt modelId="{E20A9C23-1531-4A3A-9E7C-A321CE054618}" type="sibTrans" cxnId="{2A7F7A6A-05E1-4B43-975E-68FC0CD8979A}">
      <dgm:prSet/>
      <dgm:spPr/>
      <dgm:t>
        <a:bodyPr/>
        <a:lstStyle/>
        <a:p>
          <a:endParaRPr lang="en-US" sz="2400">
            <a:latin typeface="Arial" panose="020B0604020202020204" pitchFamily="34" charset="0"/>
            <a:cs typeface="Arial" panose="020B0604020202020204" pitchFamily="34" charset="0"/>
          </a:endParaRPr>
        </a:p>
      </dgm:t>
    </dgm:pt>
    <dgm:pt modelId="{6B99BD2D-3715-4AD3-BFAE-10BD1B76EF7A}">
      <dgm:prSet custT="1"/>
      <dgm:spPr/>
      <dgm:t>
        <a:bodyPr/>
        <a:lstStyle/>
        <a:p>
          <a:r>
            <a:rPr lang="en-US" sz="1600" b="1">
              <a:latin typeface="Arial" panose="020B0604020202020204" pitchFamily="34" charset="0"/>
              <a:cs typeface="Arial" panose="020B0604020202020204" pitchFamily="34" charset="0"/>
            </a:rPr>
            <a:t>2. Analyze</a:t>
          </a:r>
        </a:p>
      </dgm:t>
    </dgm:pt>
    <dgm:pt modelId="{3C8EDB19-945E-49A0-A51E-F6FA02A1169C}" type="parTrans" cxnId="{59817951-DD43-49F9-871C-390BA01B4A25}">
      <dgm:prSet/>
      <dgm:spPr/>
      <dgm:t>
        <a:bodyPr/>
        <a:lstStyle/>
        <a:p>
          <a:endParaRPr lang="en-US" sz="2400">
            <a:latin typeface="Arial" panose="020B0604020202020204" pitchFamily="34" charset="0"/>
            <a:cs typeface="Arial" panose="020B0604020202020204" pitchFamily="34" charset="0"/>
          </a:endParaRPr>
        </a:p>
      </dgm:t>
    </dgm:pt>
    <dgm:pt modelId="{399F59EF-3817-411C-8D71-A42F9B18CBD3}" type="sibTrans" cxnId="{59817951-DD43-49F9-871C-390BA01B4A25}">
      <dgm:prSet/>
      <dgm:spPr/>
      <dgm:t>
        <a:bodyPr/>
        <a:lstStyle/>
        <a:p>
          <a:endParaRPr lang="en-US" sz="2400">
            <a:latin typeface="Arial" panose="020B0604020202020204" pitchFamily="34" charset="0"/>
            <a:cs typeface="Arial" panose="020B0604020202020204" pitchFamily="34" charset="0"/>
          </a:endParaRPr>
        </a:p>
      </dgm:t>
    </dgm:pt>
    <dgm:pt modelId="{EA7D3193-F798-4FC9-AA25-1999F5D6DBF5}">
      <dgm:prSet custT="1"/>
      <dgm:spPr/>
      <dgm:t>
        <a:bodyPr/>
        <a:lstStyle/>
        <a:p>
          <a:r>
            <a:rPr lang="en-US" sz="1600" b="1">
              <a:latin typeface="Arial" panose="020B0604020202020204" pitchFamily="34" charset="0"/>
              <a:cs typeface="Arial" panose="020B0604020202020204" pitchFamily="34" charset="0"/>
            </a:rPr>
            <a:t>3. Predict</a:t>
          </a:r>
        </a:p>
      </dgm:t>
    </dgm:pt>
    <dgm:pt modelId="{BB88DF97-4C8A-4632-BAF7-C9CBDC446B72}" type="parTrans" cxnId="{62DFA4F7-7AE2-40E2-853F-9F5A0492B68B}">
      <dgm:prSet/>
      <dgm:spPr/>
      <dgm:t>
        <a:bodyPr/>
        <a:lstStyle/>
        <a:p>
          <a:endParaRPr lang="en-US" sz="2400">
            <a:latin typeface="Arial" panose="020B0604020202020204" pitchFamily="34" charset="0"/>
            <a:cs typeface="Arial" panose="020B0604020202020204" pitchFamily="34" charset="0"/>
          </a:endParaRPr>
        </a:p>
      </dgm:t>
    </dgm:pt>
    <dgm:pt modelId="{8ABA0233-27A0-43F5-A0CD-A3ABC457DACB}" type="sibTrans" cxnId="{62DFA4F7-7AE2-40E2-853F-9F5A0492B68B}">
      <dgm:prSet/>
      <dgm:spPr/>
      <dgm:t>
        <a:bodyPr/>
        <a:lstStyle/>
        <a:p>
          <a:endParaRPr lang="en-US" sz="2400">
            <a:latin typeface="Arial" panose="020B0604020202020204" pitchFamily="34" charset="0"/>
            <a:cs typeface="Arial" panose="020B0604020202020204" pitchFamily="34" charset="0"/>
          </a:endParaRPr>
        </a:p>
      </dgm:t>
    </dgm:pt>
    <dgm:pt modelId="{79F3E66E-1802-41E5-9CEE-1860BFC38583}">
      <dgm:prSet custT="1"/>
      <dgm:spPr/>
      <dgm:t>
        <a:bodyPr/>
        <a:lstStyle/>
        <a:p>
          <a:r>
            <a:rPr lang="en-US" sz="1600" b="1">
              <a:latin typeface="Arial" panose="020B0604020202020204" pitchFamily="34" charset="0"/>
              <a:cs typeface="Arial" panose="020B0604020202020204" pitchFamily="34" charset="0"/>
            </a:rPr>
            <a:t>4. Transition</a:t>
          </a:r>
        </a:p>
      </dgm:t>
    </dgm:pt>
    <dgm:pt modelId="{DA6F2AEE-0C5C-4C44-9098-C9C36DF8BB3A}" type="parTrans" cxnId="{1AEE3319-6C1B-4E29-B0BC-CAA0106F8E6C}">
      <dgm:prSet/>
      <dgm:spPr/>
      <dgm:t>
        <a:bodyPr/>
        <a:lstStyle/>
        <a:p>
          <a:endParaRPr lang="en-US" sz="2400">
            <a:latin typeface="Arial" panose="020B0604020202020204" pitchFamily="34" charset="0"/>
            <a:cs typeface="Arial" panose="020B0604020202020204" pitchFamily="34" charset="0"/>
          </a:endParaRPr>
        </a:p>
      </dgm:t>
    </dgm:pt>
    <dgm:pt modelId="{BA63DC86-615A-4484-AC58-F0E871086FAA}" type="sibTrans" cxnId="{1AEE3319-6C1B-4E29-B0BC-CAA0106F8E6C}">
      <dgm:prSet/>
      <dgm:spPr/>
      <dgm:t>
        <a:bodyPr/>
        <a:lstStyle/>
        <a:p>
          <a:endParaRPr lang="en-US" sz="2400">
            <a:latin typeface="Arial" panose="020B0604020202020204" pitchFamily="34" charset="0"/>
            <a:cs typeface="Arial" panose="020B0604020202020204" pitchFamily="34" charset="0"/>
          </a:endParaRPr>
        </a:p>
      </dgm:t>
    </dgm:pt>
    <dgm:pt modelId="{93689BF8-C85F-40C7-A376-A267EB906411}">
      <dgm:prSet custT="1"/>
      <dgm:spPr/>
      <dgm:t>
        <a:bodyPr/>
        <a:lstStyle/>
        <a:p>
          <a:r>
            <a:rPr lang="en-US" sz="1600">
              <a:latin typeface="Arial" panose="020B0604020202020204" pitchFamily="34" charset="0"/>
              <a:cs typeface="Arial" panose="020B0604020202020204" pitchFamily="34" charset="0"/>
            </a:rPr>
            <a:t>Advance observation techniques, technology, and capability</a:t>
          </a:r>
        </a:p>
      </dgm:t>
    </dgm:pt>
    <dgm:pt modelId="{5F18A59A-095B-4C6A-8C25-0C22DB249F81}" type="parTrans" cxnId="{46AFAE5F-0FE9-4961-83D7-E96265F96935}">
      <dgm:prSet/>
      <dgm:spPr/>
      <dgm:t>
        <a:bodyPr/>
        <a:lstStyle/>
        <a:p>
          <a:endParaRPr lang="en-US" sz="2400">
            <a:latin typeface="Arial" panose="020B0604020202020204" pitchFamily="34" charset="0"/>
            <a:cs typeface="Arial" panose="020B0604020202020204" pitchFamily="34" charset="0"/>
          </a:endParaRPr>
        </a:p>
      </dgm:t>
    </dgm:pt>
    <dgm:pt modelId="{6A4FBAC7-8627-40BD-8E86-9AC31BCDF349}" type="sibTrans" cxnId="{46AFAE5F-0FE9-4961-83D7-E96265F96935}">
      <dgm:prSet/>
      <dgm:spPr/>
      <dgm:t>
        <a:bodyPr/>
        <a:lstStyle/>
        <a:p>
          <a:endParaRPr lang="en-US" sz="2400">
            <a:latin typeface="Arial" panose="020B0604020202020204" pitchFamily="34" charset="0"/>
            <a:cs typeface="Arial" panose="020B0604020202020204" pitchFamily="34" charset="0"/>
          </a:endParaRPr>
        </a:p>
      </dgm:t>
    </dgm:pt>
    <dgm:pt modelId="{F9B29593-EAD1-4CD3-BE2E-740DD7057DBB}">
      <dgm:prSet custT="1"/>
      <dgm:spPr/>
      <dgm:t>
        <a:bodyPr/>
        <a:lstStyle/>
        <a:p>
          <a:r>
            <a:rPr lang="en-US" sz="1600">
              <a:latin typeface="Arial" panose="020B0604020202020204" pitchFamily="34" charset="0"/>
              <a:cs typeface="Arial" panose="020B0604020202020204" pitchFamily="34" charset="0"/>
            </a:rPr>
            <a:t>Advance research, analysis and modeling capability</a:t>
          </a:r>
        </a:p>
      </dgm:t>
    </dgm:pt>
    <dgm:pt modelId="{5CCA45C0-FC10-4012-AC0F-9FF8103299BF}" type="parTrans" cxnId="{4BC96396-DED1-4C72-95F1-A132594F7EC3}">
      <dgm:prSet/>
      <dgm:spPr/>
      <dgm:t>
        <a:bodyPr/>
        <a:lstStyle/>
        <a:p>
          <a:endParaRPr lang="en-US" sz="2400">
            <a:latin typeface="Arial" panose="020B0604020202020204" pitchFamily="34" charset="0"/>
            <a:cs typeface="Arial" panose="020B0604020202020204" pitchFamily="34" charset="0"/>
          </a:endParaRPr>
        </a:p>
      </dgm:t>
    </dgm:pt>
    <dgm:pt modelId="{54050448-7470-45F0-AC59-73386892DCC2}" type="sibTrans" cxnId="{4BC96396-DED1-4C72-95F1-A132594F7EC3}">
      <dgm:prSet/>
      <dgm:spPr/>
      <dgm:t>
        <a:bodyPr/>
        <a:lstStyle/>
        <a:p>
          <a:endParaRPr lang="en-US" sz="2400">
            <a:latin typeface="Arial" panose="020B0604020202020204" pitchFamily="34" charset="0"/>
            <a:cs typeface="Arial" panose="020B0604020202020204" pitchFamily="34" charset="0"/>
          </a:endParaRPr>
        </a:p>
      </dgm:t>
    </dgm:pt>
    <dgm:pt modelId="{FCCDF716-2C9D-4688-8701-B4C4B918EFFC}">
      <dgm:prSet custT="1"/>
      <dgm:spPr/>
      <dgm:t>
        <a:bodyPr/>
        <a:lstStyle/>
        <a:p>
          <a:r>
            <a:rPr lang="en-US" sz="1600">
              <a:latin typeface="Arial" panose="020B0604020202020204" pitchFamily="34" charset="0"/>
              <a:cs typeface="Arial" panose="020B0604020202020204" pitchFamily="34" charset="0"/>
            </a:rPr>
            <a:t>Improve space weather forecast and nowcast capabilities</a:t>
          </a:r>
        </a:p>
      </dgm:t>
    </dgm:pt>
    <dgm:pt modelId="{36F36BF1-CB54-46F0-927C-DEBCBFDF4262}" type="parTrans" cxnId="{1829DFE9-A2B8-443F-927D-C86D38929854}">
      <dgm:prSet/>
      <dgm:spPr/>
      <dgm:t>
        <a:bodyPr/>
        <a:lstStyle/>
        <a:p>
          <a:endParaRPr lang="en-US" sz="2400">
            <a:latin typeface="Arial" panose="020B0604020202020204" pitchFamily="34" charset="0"/>
            <a:cs typeface="Arial" panose="020B0604020202020204" pitchFamily="34" charset="0"/>
          </a:endParaRPr>
        </a:p>
      </dgm:t>
    </dgm:pt>
    <dgm:pt modelId="{58113BCE-7D5C-4B22-9569-B42F56DE9AE8}" type="sibTrans" cxnId="{1829DFE9-A2B8-443F-927D-C86D38929854}">
      <dgm:prSet/>
      <dgm:spPr/>
      <dgm:t>
        <a:bodyPr/>
        <a:lstStyle/>
        <a:p>
          <a:endParaRPr lang="en-US" sz="2400">
            <a:latin typeface="Arial" panose="020B0604020202020204" pitchFamily="34" charset="0"/>
            <a:cs typeface="Arial" panose="020B0604020202020204" pitchFamily="34" charset="0"/>
          </a:endParaRPr>
        </a:p>
      </dgm:t>
    </dgm:pt>
    <dgm:pt modelId="{01131EDF-8CB0-4298-885B-2C8D876B92E3}">
      <dgm:prSet custT="1"/>
      <dgm:spPr/>
      <dgm:t>
        <a:bodyPr/>
        <a:lstStyle/>
        <a:p>
          <a:r>
            <a:rPr lang="en-US" sz="1600">
              <a:latin typeface="Arial" panose="020B0604020202020204" pitchFamily="34" charset="0"/>
              <a:cs typeface="Arial" panose="020B0604020202020204" pitchFamily="34" charset="0"/>
            </a:rPr>
            <a:t>Transition capabilities to operational environments</a:t>
          </a:r>
        </a:p>
      </dgm:t>
    </dgm:pt>
    <dgm:pt modelId="{AD66EC91-1C08-4DCB-89CD-31F47CCCEFAD}" type="parTrans" cxnId="{7225F470-C1F7-4F40-AB9D-F1BA4BA0D646}">
      <dgm:prSet/>
      <dgm:spPr/>
      <dgm:t>
        <a:bodyPr/>
        <a:lstStyle/>
        <a:p>
          <a:endParaRPr lang="en-US" sz="2400">
            <a:latin typeface="Arial" panose="020B0604020202020204" pitchFamily="34" charset="0"/>
            <a:cs typeface="Arial" panose="020B0604020202020204" pitchFamily="34" charset="0"/>
          </a:endParaRPr>
        </a:p>
      </dgm:t>
    </dgm:pt>
    <dgm:pt modelId="{364EEE46-EADE-479F-A7EC-291C79D670F4}" type="sibTrans" cxnId="{7225F470-C1F7-4F40-AB9D-F1BA4BA0D646}">
      <dgm:prSet/>
      <dgm:spPr/>
      <dgm:t>
        <a:bodyPr/>
        <a:lstStyle/>
        <a:p>
          <a:endParaRPr lang="en-US" sz="2400">
            <a:latin typeface="Arial" panose="020B0604020202020204" pitchFamily="34" charset="0"/>
            <a:cs typeface="Arial" panose="020B0604020202020204" pitchFamily="34" charset="0"/>
          </a:endParaRPr>
        </a:p>
      </dgm:t>
    </dgm:pt>
    <dgm:pt modelId="{0C3F2BEE-8A10-42EB-8E66-6C28B5387DA2}">
      <dgm:prSet custT="1"/>
      <dgm:spPr/>
      <dgm:t>
        <a:bodyPr/>
        <a:lstStyle/>
        <a:p>
          <a:r>
            <a:rPr lang="en-US" sz="1600">
              <a:latin typeface="Arial" panose="020B0604020202020204" pitchFamily="34" charset="0"/>
              <a:cs typeface="Arial" panose="020B0604020202020204" pitchFamily="34" charset="0"/>
            </a:rPr>
            <a:t>Support Robotic and Human Exploration</a:t>
          </a:r>
        </a:p>
      </dgm:t>
    </dgm:pt>
    <dgm:pt modelId="{3711303E-480E-4C22-8C0E-10165D6F3F1F}" type="parTrans" cxnId="{D2FD4A04-27B2-49AA-B98B-9B32F5E386C0}">
      <dgm:prSet/>
      <dgm:spPr/>
      <dgm:t>
        <a:bodyPr/>
        <a:lstStyle/>
        <a:p>
          <a:endParaRPr lang="en-US" sz="2400">
            <a:latin typeface="Arial" panose="020B0604020202020204" pitchFamily="34" charset="0"/>
            <a:cs typeface="Arial" panose="020B0604020202020204" pitchFamily="34" charset="0"/>
          </a:endParaRPr>
        </a:p>
      </dgm:t>
    </dgm:pt>
    <dgm:pt modelId="{BB0BCB04-87D7-4979-972E-D3B35A833284}" type="sibTrans" cxnId="{D2FD4A04-27B2-49AA-B98B-9B32F5E386C0}">
      <dgm:prSet/>
      <dgm:spPr/>
      <dgm:t>
        <a:bodyPr/>
        <a:lstStyle/>
        <a:p>
          <a:endParaRPr lang="en-US" sz="2400">
            <a:latin typeface="Arial" panose="020B0604020202020204" pitchFamily="34" charset="0"/>
            <a:cs typeface="Arial" panose="020B0604020202020204" pitchFamily="34" charset="0"/>
          </a:endParaRPr>
        </a:p>
      </dgm:t>
    </dgm:pt>
    <dgm:pt modelId="{ED424C06-0469-42A0-B523-0E6EC4F9F19F}">
      <dgm:prSet custT="1"/>
      <dgm:spPr/>
      <dgm:t>
        <a:bodyPr/>
        <a:lstStyle/>
        <a:p>
          <a:r>
            <a:rPr lang="en-US" sz="1600">
              <a:latin typeface="Arial" panose="020B0604020202020204" pitchFamily="34" charset="0"/>
              <a:cs typeface="Arial" panose="020B0604020202020204" pitchFamily="34" charset="0"/>
            </a:rPr>
            <a:t>Meet National, International, and societal needs consistent with Government directives</a:t>
          </a:r>
        </a:p>
      </dgm:t>
    </dgm:pt>
    <dgm:pt modelId="{58749A8D-42E7-470F-AD5C-8306FC1B6ECA}" type="parTrans" cxnId="{0C50980E-E067-4726-9F79-77DA5A572561}">
      <dgm:prSet/>
      <dgm:spPr/>
      <dgm:t>
        <a:bodyPr/>
        <a:lstStyle/>
        <a:p>
          <a:endParaRPr lang="en-US" sz="2400">
            <a:latin typeface="Arial" panose="020B0604020202020204" pitchFamily="34" charset="0"/>
            <a:cs typeface="Arial" panose="020B0604020202020204" pitchFamily="34" charset="0"/>
          </a:endParaRPr>
        </a:p>
      </dgm:t>
    </dgm:pt>
    <dgm:pt modelId="{B97D1070-8101-421A-A76D-8AF0F0FBF3BB}" type="sibTrans" cxnId="{0C50980E-E067-4726-9F79-77DA5A572561}">
      <dgm:prSet/>
      <dgm:spPr/>
      <dgm:t>
        <a:bodyPr/>
        <a:lstStyle/>
        <a:p>
          <a:endParaRPr lang="en-US" sz="2400">
            <a:latin typeface="Arial" panose="020B0604020202020204" pitchFamily="34" charset="0"/>
            <a:cs typeface="Arial" panose="020B0604020202020204" pitchFamily="34" charset="0"/>
          </a:endParaRPr>
        </a:p>
      </dgm:t>
    </dgm:pt>
    <dgm:pt modelId="{3838015B-4AE6-4BAD-9EEF-AC796DB7765B}" type="pres">
      <dgm:prSet presAssocID="{6DF23CDA-91D4-4049-A647-A4335F69DDD6}" presName="linear" presStyleCnt="0">
        <dgm:presLayoutVars>
          <dgm:dir/>
          <dgm:animLvl val="lvl"/>
          <dgm:resizeHandles val="exact"/>
        </dgm:presLayoutVars>
      </dgm:prSet>
      <dgm:spPr/>
    </dgm:pt>
    <dgm:pt modelId="{4831B356-3ECC-45EB-80EA-FEBCC7C53AAC}" type="pres">
      <dgm:prSet presAssocID="{D898EEC4-F14D-4078-9C5F-C46D2BDED59D}" presName="parentLin" presStyleCnt="0"/>
      <dgm:spPr/>
    </dgm:pt>
    <dgm:pt modelId="{F6AC8AB8-D7FC-40E6-962C-707D60950A2D}" type="pres">
      <dgm:prSet presAssocID="{D898EEC4-F14D-4078-9C5F-C46D2BDED59D}" presName="parentLeftMargin" presStyleLbl="node1" presStyleIdx="0" presStyleCnt="6"/>
      <dgm:spPr/>
    </dgm:pt>
    <dgm:pt modelId="{E51FAFA1-B576-4F2D-90D2-48AA86EEA5CC}" type="pres">
      <dgm:prSet presAssocID="{D898EEC4-F14D-4078-9C5F-C46D2BDED59D}" presName="parentText" presStyleLbl="node1" presStyleIdx="0" presStyleCnt="6" custScaleX="99286">
        <dgm:presLayoutVars>
          <dgm:chMax val="0"/>
          <dgm:bulletEnabled val="1"/>
        </dgm:presLayoutVars>
      </dgm:prSet>
      <dgm:spPr/>
    </dgm:pt>
    <dgm:pt modelId="{8667646E-7AFA-4BC7-B69A-6BA3BBAD4A9F}" type="pres">
      <dgm:prSet presAssocID="{D898EEC4-F14D-4078-9C5F-C46D2BDED59D}" presName="negativeSpace" presStyleCnt="0"/>
      <dgm:spPr/>
    </dgm:pt>
    <dgm:pt modelId="{886B0F09-E221-4FA0-9B08-F3F12B54CB3B}" type="pres">
      <dgm:prSet presAssocID="{D898EEC4-F14D-4078-9C5F-C46D2BDED59D}" presName="childText" presStyleLbl="conFgAcc1" presStyleIdx="0" presStyleCnt="6">
        <dgm:presLayoutVars>
          <dgm:bulletEnabled val="1"/>
        </dgm:presLayoutVars>
      </dgm:prSet>
      <dgm:spPr/>
    </dgm:pt>
    <dgm:pt modelId="{192DB631-6BD6-4526-AD5E-F9F0C092EA1E}" type="pres">
      <dgm:prSet presAssocID="{A34131E1-8ABF-466A-8BDF-2D495976E312}" presName="spaceBetweenRectangles" presStyleCnt="0"/>
      <dgm:spPr/>
    </dgm:pt>
    <dgm:pt modelId="{D8F1E710-04A9-4BF2-8856-BF04D853476F}" type="pres">
      <dgm:prSet presAssocID="{6B99BD2D-3715-4AD3-BFAE-10BD1B76EF7A}" presName="parentLin" presStyleCnt="0"/>
      <dgm:spPr/>
    </dgm:pt>
    <dgm:pt modelId="{2DB41BBB-7DB8-4B97-B991-34BA9F781037}" type="pres">
      <dgm:prSet presAssocID="{6B99BD2D-3715-4AD3-BFAE-10BD1B76EF7A}" presName="parentLeftMargin" presStyleLbl="node1" presStyleIdx="0" presStyleCnt="6"/>
      <dgm:spPr/>
    </dgm:pt>
    <dgm:pt modelId="{4CED4286-DA69-4123-83FA-0B57E42BEE9C}" type="pres">
      <dgm:prSet presAssocID="{6B99BD2D-3715-4AD3-BFAE-10BD1B76EF7A}" presName="parentText" presStyleLbl="node1" presStyleIdx="1" presStyleCnt="6">
        <dgm:presLayoutVars>
          <dgm:chMax val="0"/>
          <dgm:bulletEnabled val="1"/>
        </dgm:presLayoutVars>
      </dgm:prSet>
      <dgm:spPr/>
    </dgm:pt>
    <dgm:pt modelId="{B00D0E93-A07C-428A-8A77-8CA3C61999FA}" type="pres">
      <dgm:prSet presAssocID="{6B99BD2D-3715-4AD3-BFAE-10BD1B76EF7A}" presName="negativeSpace" presStyleCnt="0"/>
      <dgm:spPr/>
    </dgm:pt>
    <dgm:pt modelId="{4D0AA00B-46C7-4CAB-9C17-4084E7D7FB32}" type="pres">
      <dgm:prSet presAssocID="{6B99BD2D-3715-4AD3-BFAE-10BD1B76EF7A}" presName="childText" presStyleLbl="conFgAcc1" presStyleIdx="1" presStyleCnt="6">
        <dgm:presLayoutVars>
          <dgm:bulletEnabled val="1"/>
        </dgm:presLayoutVars>
      </dgm:prSet>
      <dgm:spPr/>
    </dgm:pt>
    <dgm:pt modelId="{1292B11F-85A7-4911-9A1E-9B7AA4BB2445}" type="pres">
      <dgm:prSet presAssocID="{399F59EF-3817-411C-8D71-A42F9B18CBD3}" presName="spaceBetweenRectangles" presStyleCnt="0"/>
      <dgm:spPr/>
    </dgm:pt>
    <dgm:pt modelId="{BF2F3C6C-5D31-4FED-B7CB-AF6DA59FDF4F}" type="pres">
      <dgm:prSet presAssocID="{EA7D3193-F798-4FC9-AA25-1999F5D6DBF5}" presName="parentLin" presStyleCnt="0"/>
      <dgm:spPr/>
    </dgm:pt>
    <dgm:pt modelId="{30FE7E0F-227E-44B1-8044-D8BE86FD56E3}" type="pres">
      <dgm:prSet presAssocID="{EA7D3193-F798-4FC9-AA25-1999F5D6DBF5}" presName="parentLeftMargin" presStyleLbl="node1" presStyleIdx="1" presStyleCnt="6"/>
      <dgm:spPr/>
    </dgm:pt>
    <dgm:pt modelId="{8DBD80EA-65C8-42D9-B2CE-1047810CE1B7}" type="pres">
      <dgm:prSet presAssocID="{EA7D3193-F798-4FC9-AA25-1999F5D6DBF5}" presName="parentText" presStyleLbl="node1" presStyleIdx="2" presStyleCnt="6">
        <dgm:presLayoutVars>
          <dgm:chMax val="0"/>
          <dgm:bulletEnabled val="1"/>
        </dgm:presLayoutVars>
      </dgm:prSet>
      <dgm:spPr/>
    </dgm:pt>
    <dgm:pt modelId="{A00F6665-968E-4449-8E9A-E1BA8EE04F65}" type="pres">
      <dgm:prSet presAssocID="{EA7D3193-F798-4FC9-AA25-1999F5D6DBF5}" presName="negativeSpace" presStyleCnt="0"/>
      <dgm:spPr/>
    </dgm:pt>
    <dgm:pt modelId="{8CB80C00-2FAA-45C3-9A49-4F9669F5D274}" type="pres">
      <dgm:prSet presAssocID="{EA7D3193-F798-4FC9-AA25-1999F5D6DBF5}" presName="childText" presStyleLbl="conFgAcc1" presStyleIdx="2" presStyleCnt="6">
        <dgm:presLayoutVars>
          <dgm:bulletEnabled val="1"/>
        </dgm:presLayoutVars>
      </dgm:prSet>
      <dgm:spPr/>
    </dgm:pt>
    <dgm:pt modelId="{CD4A4A3B-0FA9-4C9E-89EC-76CD2F1ED783}" type="pres">
      <dgm:prSet presAssocID="{8ABA0233-27A0-43F5-A0CD-A3ABC457DACB}" presName="spaceBetweenRectangles" presStyleCnt="0"/>
      <dgm:spPr/>
    </dgm:pt>
    <dgm:pt modelId="{36B9DB68-1222-4752-9A7F-A7F2A4875FC9}" type="pres">
      <dgm:prSet presAssocID="{79F3E66E-1802-41E5-9CEE-1860BFC38583}" presName="parentLin" presStyleCnt="0"/>
      <dgm:spPr/>
    </dgm:pt>
    <dgm:pt modelId="{BA5A1EBD-DA70-477E-AD5C-D04B8030DBF9}" type="pres">
      <dgm:prSet presAssocID="{79F3E66E-1802-41E5-9CEE-1860BFC38583}" presName="parentLeftMargin" presStyleLbl="node1" presStyleIdx="2" presStyleCnt="6"/>
      <dgm:spPr/>
    </dgm:pt>
    <dgm:pt modelId="{A7DEA00A-78E7-4574-A8E9-66F0AA9527FF}" type="pres">
      <dgm:prSet presAssocID="{79F3E66E-1802-41E5-9CEE-1860BFC38583}" presName="parentText" presStyleLbl="node1" presStyleIdx="3" presStyleCnt="6">
        <dgm:presLayoutVars>
          <dgm:chMax val="0"/>
          <dgm:bulletEnabled val="1"/>
        </dgm:presLayoutVars>
      </dgm:prSet>
      <dgm:spPr/>
    </dgm:pt>
    <dgm:pt modelId="{3956B269-9133-45E9-91CD-521D56B8B75F}" type="pres">
      <dgm:prSet presAssocID="{79F3E66E-1802-41E5-9CEE-1860BFC38583}" presName="negativeSpace" presStyleCnt="0"/>
      <dgm:spPr/>
    </dgm:pt>
    <dgm:pt modelId="{66DB7952-ED22-4C9E-9F0B-7A95FD7205C3}" type="pres">
      <dgm:prSet presAssocID="{79F3E66E-1802-41E5-9CEE-1860BFC38583}" presName="childText" presStyleLbl="conFgAcc1" presStyleIdx="3" presStyleCnt="6">
        <dgm:presLayoutVars>
          <dgm:bulletEnabled val="1"/>
        </dgm:presLayoutVars>
      </dgm:prSet>
      <dgm:spPr/>
    </dgm:pt>
    <dgm:pt modelId="{1E4A7BBE-87D0-48C0-ADC8-23CEB16C3D91}" type="pres">
      <dgm:prSet presAssocID="{BA63DC86-615A-4484-AC58-F0E871086FAA}" presName="spaceBetweenRectangles" presStyleCnt="0"/>
      <dgm:spPr/>
    </dgm:pt>
    <dgm:pt modelId="{8B4FA612-6F7E-4CA3-BA5B-31BBB5C21A43}" type="pres">
      <dgm:prSet presAssocID="{F4D20566-CB89-4B3D-BCB1-5825F0927458}" presName="parentLin" presStyleCnt="0"/>
      <dgm:spPr/>
    </dgm:pt>
    <dgm:pt modelId="{85AE2007-79F8-4D62-A3AE-7EDF4BCF12C0}" type="pres">
      <dgm:prSet presAssocID="{F4D20566-CB89-4B3D-BCB1-5825F0927458}" presName="parentLeftMargin" presStyleLbl="node1" presStyleIdx="3" presStyleCnt="6"/>
      <dgm:spPr/>
    </dgm:pt>
    <dgm:pt modelId="{5F96E40C-9732-4A6D-AAA6-BB953CE7B50A}" type="pres">
      <dgm:prSet presAssocID="{F4D20566-CB89-4B3D-BCB1-5825F0927458}" presName="parentText" presStyleLbl="node1" presStyleIdx="4" presStyleCnt="6">
        <dgm:presLayoutVars>
          <dgm:chMax val="0"/>
          <dgm:bulletEnabled val="1"/>
        </dgm:presLayoutVars>
      </dgm:prSet>
      <dgm:spPr/>
    </dgm:pt>
    <dgm:pt modelId="{0A45771E-4140-4F7E-9DA8-8E4B73B0EA75}" type="pres">
      <dgm:prSet presAssocID="{F4D20566-CB89-4B3D-BCB1-5825F0927458}" presName="negativeSpace" presStyleCnt="0"/>
      <dgm:spPr/>
    </dgm:pt>
    <dgm:pt modelId="{3ACFC31B-55BF-4CDC-8A40-66163E8AB371}" type="pres">
      <dgm:prSet presAssocID="{F4D20566-CB89-4B3D-BCB1-5825F0927458}" presName="childText" presStyleLbl="conFgAcc1" presStyleIdx="4" presStyleCnt="6">
        <dgm:presLayoutVars>
          <dgm:bulletEnabled val="1"/>
        </dgm:presLayoutVars>
      </dgm:prSet>
      <dgm:spPr/>
    </dgm:pt>
    <dgm:pt modelId="{E6037167-4E59-4174-8DF6-63EE070FA470}" type="pres">
      <dgm:prSet presAssocID="{7929AD0E-5309-407F-937D-152940904B54}" presName="spaceBetweenRectangles" presStyleCnt="0"/>
      <dgm:spPr/>
    </dgm:pt>
    <dgm:pt modelId="{F3FC7476-2B53-43B4-9245-0246329EBFE6}" type="pres">
      <dgm:prSet presAssocID="{E08549E1-27C3-42A4-9A0C-2373F7484B86}" presName="parentLin" presStyleCnt="0"/>
      <dgm:spPr/>
    </dgm:pt>
    <dgm:pt modelId="{EF3F195B-F9DF-4EFF-9F4E-579D22CD14DF}" type="pres">
      <dgm:prSet presAssocID="{E08549E1-27C3-42A4-9A0C-2373F7484B86}" presName="parentLeftMargin" presStyleLbl="node1" presStyleIdx="4" presStyleCnt="6"/>
      <dgm:spPr/>
    </dgm:pt>
    <dgm:pt modelId="{65F62B5F-D8F0-4214-8E20-20ED86FDB9C6}" type="pres">
      <dgm:prSet presAssocID="{E08549E1-27C3-42A4-9A0C-2373F7484B86}" presName="parentText" presStyleLbl="node1" presStyleIdx="5" presStyleCnt="6">
        <dgm:presLayoutVars>
          <dgm:chMax val="0"/>
          <dgm:bulletEnabled val="1"/>
        </dgm:presLayoutVars>
      </dgm:prSet>
      <dgm:spPr/>
    </dgm:pt>
    <dgm:pt modelId="{63FA481F-6627-48F9-A860-8C5AA41D5DD2}" type="pres">
      <dgm:prSet presAssocID="{E08549E1-27C3-42A4-9A0C-2373F7484B86}" presName="negativeSpace" presStyleCnt="0"/>
      <dgm:spPr/>
    </dgm:pt>
    <dgm:pt modelId="{4761690D-A946-41D8-AE35-453DA94F2FA7}" type="pres">
      <dgm:prSet presAssocID="{E08549E1-27C3-42A4-9A0C-2373F7484B86}" presName="childText" presStyleLbl="conFgAcc1" presStyleIdx="5" presStyleCnt="6">
        <dgm:presLayoutVars>
          <dgm:bulletEnabled val="1"/>
        </dgm:presLayoutVars>
      </dgm:prSet>
      <dgm:spPr/>
    </dgm:pt>
  </dgm:ptLst>
  <dgm:cxnLst>
    <dgm:cxn modelId="{D2FD4A04-27B2-49AA-B98B-9B32F5E386C0}" srcId="{F4D20566-CB89-4B3D-BCB1-5825F0927458}" destId="{0C3F2BEE-8A10-42EB-8E66-6C28B5387DA2}" srcOrd="0" destOrd="0" parTransId="{3711303E-480E-4C22-8C0E-10165D6F3F1F}" sibTransId="{BB0BCB04-87D7-4979-972E-D3B35A833284}"/>
    <dgm:cxn modelId="{37712A06-6BB6-479D-A01F-FEB60AF13215}" type="presOf" srcId="{F9B29593-EAD1-4CD3-BE2E-740DD7057DBB}" destId="{4D0AA00B-46C7-4CAB-9C17-4084E7D7FB32}" srcOrd="0" destOrd="0" presId="urn:microsoft.com/office/officeart/2005/8/layout/list1"/>
    <dgm:cxn modelId="{6324FD08-4042-4E69-9C6B-AEE72024C0BE}" type="presOf" srcId="{6B99BD2D-3715-4AD3-BFAE-10BD1B76EF7A}" destId="{2DB41BBB-7DB8-4B97-B991-34BA9F781037}" srcOrd="0" destOrd="0" presId="urn:microsoft.com/office/officeart/2005/8/layout/list1"/>
    <dgm:cxn modelId="{0C50980E-E067-4726-9F79-77DA5A572561}" srcId="{E08549E1-27C3-42A4-9A0C-2373F7484B86}" destId="{ED424C06-0469-42A0-B523-0E6EC4F9F19F}" srcOrd="0" destOrd="0" parTransId="{58749A8D-42E7-470F-AD5C-8306FC1B6ECA}" sibTransId="{B97D1070-8101-421A-A76D-8AF0F0FBF3BB}"/>
    <dgm:cxn modelId="{1AEE3319-6C1B-4E29-B0BC-CAA0106F8E6C}" srcId="{6DF23CDA-91D4-4049-A647-A4335F69DDD6}" destId="{79F3E66E-1802-41E5-9CEE-1860BFC38583}" srcOrd="3" destOrd="0" parTransId="{DA6F2AEE-0C5C-4C44-9098-C9C36DF8BB3A}" sibTransId="{BA63DC86-615A-4484-AC58-F0E871086FAA}"/>
    <dgm:cxn modelId="{D50B1920-A240-45D1-955F-C7986A8F8A89}" type="presOf" srcId="{E08549E1-27C3-42A4-9A0C-2373F7484B86}" destId="{65F62B5F-D8F0-4214-8E20-20ED86FDB9C6}" srcOrd="1" destOrd="0" presId="urn:microsoft.com/office/officeart/2005/8/layout/list1"/>
    <dgm:cxn modelId="{57F52024-5295-42B8-8F11-9C8FBDA722FE}" type="presOf" srcId="{6DF23CDA-91D4-4049-A647-A4335F69DDD6}" destId="{3838015B-4AE6-4BAD-9EEF-AC796DB7765B}" srcOrd="0" destOrd="0" presId="urn:microsoft.com/office/officeart/2005/8/layout/list1"/>
    <dgm:cxn modelId="{ED4D032F-3240-460E-A265-0F3A125257AA}" type="presOf" srcId="{D898EEC4-F14D-4078-9C5F-C46D2BDED59D}" destId="{F6AC8AB8-D7FC-40E6-962C-707D60950A2D}" srcOrd="0" destOrd="0" presId="urn:microsoft.com/office/officeart/2005/8/layout/list1"/>
    <dgm:cxn modelId="{750B8937-7F18-4A94-80E0-65A9D7EA72C5}" type="presOf" srcId="{79F3E66E-1802-41E5-9CEE-1860BFC38583}" destId="{A7DEA00A-78E7-4574-A8E9-66F0AA9527FF}" srcOrd="1" destOrd="0" presId="urn:microsoft.com/office/officeart/2005/8/layout/list1"/>
    <dgm:cxn modelId="{48DB503D-8CAB-4D88-8A9C-5D1679B07242}" type="presOf" srcId="{6B99BD2D-3715-4AD3-BFAE-10BD1B76EF7A}" destId="{4CED4286-DA69-4123-83FA-0B57E42BEE9C}" srcOrd="1" destOrd="0" presId="urn:microsoft.com/office/officeart/2005/8/layout/list1"/>
    <dgm:cxn modelId="{7D3A4440-EE42-4A1A-9D3C-83A25BE81C8A}" type="presOf" srcId="{E08549E1-27C3-42A4-9A0C-2373F7484B86}" destId="{EF3F195B-F9DF-4EFF-9F4E-579D22CD14DF}" srcOrd="0" destOrd="0" presId="urn:microsoft.com/office/officeart/2005/8/layout/list1"/>
    <dgm:cxn modelId="{20000B5B-53AC-44C3-A6B7-4F733DC9C08A}" type="presOf" srcId="{01131EDF-8CB0-4298-885B-2C8D876B92E3}" destId="{66DB7952-ED22-4C9E-9F0B-7A95FD7205C3}" srcOrd="0" destOrd="0" presId="urn:microsoft.com/office/officeart/2005/8/layout/list1"/>
    <dgm:cxn modelId="{5A12EA5E-7D11-4E4C-BF73-B9EA15E9F05E}" type="presOf" srcId="{F4D20566-CB89-4B3D-BCB1-5825F0927458}" destId="{85AE2007-79F8-4D62-A3AE-7EDF4BCF12C0}" srcOrd="0" destOrd="0" presId="urn:microsoft.com/office/officeart/2005/8/layout/list1"/>
    <dgm:cxn modelId="{46AFAE5F-0FE9-4961-83D7-E96265F96935}" srcId="{D898EEC4-F14D-4078-9C5F-C46D2BDED59D}" destId="{93689BF8-C85F-40C7-A376-A267EB906411}" srcOrd="0" destOrd="0" parTransId="{5F18A59A-095B-4C6A-8C25-0C22DB249F81}" sibTransId="{6A4FBAC7-8627-40BD-8E86-9AC31BCDF349}"/>
    <dgm:cxn modelId="{161EBD69-27C9-4C37-8191-D566344C77AB}" type="presOf" srcId="{EA7D3193-F798-4FC9-AA25-1999F5D6DBF5}" destId="{30FE7E0F-227E-44B1-8044-D8BE86FD56E3}" srcOrd="0" destOrd="0" presId="urn:microsoft.com/office/officeart/2005/8/layout/list1"/>
    <dgm:cxn modelId="{2A7F7A6A-05E1-4B43-975E-68FC0CD8979A}" srcId="{6DF23CDA-91D4-4049-A647-A4335F69DDD6}" destId="{E08549E1-27C3-42A4-9A0C-2373F7484B86}" srcOrd="5" destOrd="0" parTransId="{51A7135D-A8EB-4CD4-BB47-C06F92622EFE}" sibTransId="{E20A9C23-1531-4A3A-9E7C-A321CE054618}"/>
    <dgm:cxn modelId="{61F0994D-FC2A-4217-8B34-30D01CDF030E}" type="presOf" srcId="{ED424C06-0469-42A0-B523-0E6EC4F9F19F}" destId="{4761690D-A946-41D8-AE35-453DA94F2FA7}" srcOrd="0" destOrd="0" presId="urn:microsoft.com/office/officeart/2005/8/layout/list1"/>
    <dgm:cxn modelId="{7225F470-C1F7-4F40-AB9D-F1BA4BA0D646}" srcId="{79F3E66E-1802-41E5-9CEE-1860BFC38583}" destId="{01131EDF-8CB0-4298-885B-2C8D876B92E3}" srcOrd="0" destOrd="0" parTransId="{AD66EC91-1C08-4DCB-89CD-31F47CCCEFAD}" sibTransId="{364EEE46-EADE-479F-A7EC-291C79D670F4}"/>
    <dgm:cxn modelId="{59817951-DD43-49F9-871C-390BA01B4A25}" srcId="{6DF23CDA-91D4-4049-A647-A4335F69DDD6}" destId="{6B99BD2D-3715-4AD3-BFAE-10BD1B76EF7A}" srcOrd="1" destOrd="0" parTransId="{3C8EDB19-945E-49A0-A51E-F6FA02A1169C}" sibTransId="{399F59EF-3817-411C-8D71-A42F9B18CBD3}"/>
    <dgm:cxn modelId="{7E42F052-9BC6-4A6A-B647-8E61893D8812}" type="presOf" srcId="{79F3E66E-1802-41E5-9CEE-1860BFC38583}" destId="{BA5A1EBD-DA70-477E-AD5C-D04B8030DBF9}" srcOrd="0" destOrd="0" presId="urn:microsoft.com/office/officeart/2005/8/layout/list1"/>
    <dgm:cxn modelId="{CBAD3D74-23C6-4A3C-B3D1-15D984B896BE}" type="presOf" srcId="{F4D20566-CB89-4B3D-BCB1-5825F0927458}" destId="{5F96E40C-9732-4A6D-AAA6-BB953CE7B50A}" srcOrd="1" destOrd="0" presId="urn:microsoft.com/office/officeart/2005/8/layout/list1"/>
    <dgm:cxn modelId="{4BC96396-DED1-4C72-95F1-A132594F7EC3}" srcId="{6B99BD2D-3715-4AD3-BFAE-10BD1B76EF7A}" destId="{F9B29593-EAD1-4CD3-BE2E-740DD7057DBB}" srcOrd="0" destOrd="0" parTransId="{5CCA45C0-FC10-4012-AC0F-9FF8103299BF}" sibTransId="{54050448-7470-45F0-AC59-73386892DCC2}"/>
    <dgm:cxn modelId="{E48D8DB4-4B9A-4D40-9A0F-033D1FED5DB9}" type="presOf" srcId="{0C3F2BEE-8A10-42EB-8E66-6C28B5387DA2}" destId="{3ACFC31B-55BF-4CDC-8A40-66163E8AB371}" srcOrd="0" destOrd="0" presId="urn:microsoft.com/office/officeart/2005/8/layout/list1"/>
    <dgm:cxn modelId="{92338EB4-DA03-49C5-915F-05A514CD4089}" type="presOf" srcId="{93689BF8-C85F-40C7-A376-A267EB906411}" destId="{886B0F09-E221-4FA0-9B08-F3F12B54CB3B}" srcOrd="0" destOrd="0" presId="urn:microsoft.com/office/officeart/2005/8/layout/list1"/>
    <dgm:cxn modelId="{A29551BD-5DCC-4177-A30F-7EDF4FCB4B45}" type="presOf" srcId="{EA7D3193-F798-4FC9-AA25-1999F5D6DBF5}" destId="{8DBD80EA-65C8-42D9-B2CE-1047810CE1B7}" srcOrd="1" destOrd="0" presId="urn:microsoft.com/office/officeart/2005/8/layout/list1"/>
    <dgm:cxn modelId="{6616CECC-F936-41FE-8798-3BF94F77AB77}" type="presOf" srcId="{FCCDF716-2C9D-4688-8701-B4C4B918EFFC}" destId="{8CB80C00-2FAA-45C3-9A49-4F9669F5D274}" srcOrd="0" destOrd="0" presId="urn:microsoft.com/office/officeart/2005/8/layout/list1"/>
    <dgm:cxn modelId="{6D6EC1DE-F049-4A18-A1E2-AE18E8DB920E}" type="presOf" srcId="{D898EEC4-F14D-4078-9C5F-C46D2BDED59D}" destId="{E51FAFA1-B576-4F2D-90D2-48AA86EEA5CC}" srcOrd="1" destOrd="0" presId="urn:microsoft.com/office/officeart/2005/8/layout/list1"/>
    <dgm:cxn modelId="{1829DFE9-A2B8-443F-927D-C86D38929854}" srcId="{EA7D3193-F798-4FC9-AA25-1999F5D6DBF5}" destId="{FCCDF716-2C9D-4688-8701-B4C4B918EFFC}" srcOrd="0" destOrd="0" parTransId="{36F36BF1-CB54-46F0-927C-DEBCBFDF4262}" sibTransId="{58113BCE-7D5C-4B22-9569-B42F56DE9AE8}"/>
    <dgm:cxn modelId="{135F3DF3-C7E6-490C-8083-50BC3182B83D}" srcId="{6DF23CDA-91D4-4049-A647-A4335F69DDD6}" destId="{F4D20566-CB89-4B3D-BCB1-5825F0927458}" srcOrd="4" destOrd="0" parTransId="{5729F6D7-A696-4CFD-9C3E-88B17075D473}" sibTransId="{7929AD0E-5309-407F-937D-152940904B54}"/>
    <dgm:cxn modelId="{62DFA4F7-7AE2-40E2-853F-9F5A0492B68B}" srcId="{6DF23CDA-91D4-4049-A647-A4335F69DDD6}" destId="{EA7D3193-F798-4FC9-AA25-1999F5D6DBF5}" srcOrd="2" destOrd="0" parTransId="{BB88DF97-4C8A-4632-BAF7-C9CBDC446B72}" sibTransId="{8ABA0233-27A0-43F5-A0CD-A3ABC457DACB}"/>
    <dgm:cxn modelId="{7C7A5AF9-E187-411B-B6C7-0332226AC96E}" srcId="{6DF23CDA-91D4-4049-A647-A4335F69DDD6}" destId="{D898EEC4-F14D-4078-9C5F-C46D2BDED59D}" srcOrd="0" destOrd="0" parTransId="{4E89F7D6-77F4-456E-AA29-CFA0BD7B9A50}" sibTransId="{A34131E1-8ABF-466A-8BDF-2D495976E312}"/>
    <dgm:cxn modelId="{CFCAFCB8-D017-4E6E-8C54-56590C91BC02}" type="presParOf" srcId="{3838015B-4AE6-4BAD-9EEF-AC796DB7765B}" destId="{4831B356-3ECC-45EB-80EA-FEBCC7C53AAC}" srcOrd="0" destOrd="0" presId="urn:microsoft.com/office/officeart/2005/8/layout/list1"/>
    <dgm:cxn modelId="{FEC3A6C4-A495-4EF8-89A1-0B5229722279}" type="presParOf" srcId="{4831B356-3ECC-45EB-80EA-FEBCC7C53AAC}" destId="{F6AC8AB8-D7FC-40E6-962C-707D60950A2D}" srcOrd="0" destOrd="0" presId="urn:microsoft.com/office/officeart/2005/8/layout/list1"/>
    <dgm:cxn modelId="{6F95CFA9-2351-4BA4-AE20-F91CB9505FC5}" type="presParOf" srcId="{4831B356-3ECC-45EB-80EA-FEBCC7C53AAC}" destId="{E51FAFA1-B576-4F2D-90D2-48AA86EEA5CC}" srcOrd="1" destOrd="0" presId="urn:microsoft.com/office/officeart/2005/8/layout/list1"/>
    <dgm:cxn modelId="{DD9D4CB4-3B47-48CF-9832-0F0F5B5CC83A}" type="presParOf" srcId="{3838015B-4AE6-4BAD-9EEF-AC796DB7765B}" destId="{8667646E-7AFA-4BC7-B69A-6BA3BBAD4A9F}" srcOrd="1" destOrd="0" presId="urn:microsoft.com/office/officeart/2005/8/layout/list1"/>
    <dgm:cxn modelId="{B155C6F4-535F-4F76-9CC7-D3F9A86B7F0F}" type="presParOf" srcId="{3838015B-4AE6-4BAD-9EEF-AC796DB7765B}" destId="{886B0F09-E221-4FA0-9B08-F3F12B54CB3B}" srcOrd="2" destOrd="0" presId="urn:microsoft.com/office/officeart/2005/8/layout/list1"/>
    <dgm:cxn modelId="{764AA9CA-021C-484C-9164-1862F1B7A4C5}" type="presParOf" srcId="{3838015B-4AE6-4BAD-9EEF-AC796DB7765B}" destId="{192DB631-6BD6-4526-AD5E-F9F0C092EA1E}" srcOrd="3" destOrd="0" presId="urn:microsoft.com/office/officeart/2005/8/layout/list1"/>
    <dgm:cxn modelId="{FC4835D5-93B6-4EF4-BC38-9E963251B8A9}" type="presParOf" srcId="{3838015B-4AE6-4BAD-9EEF-AC796DB7765B}" destId="{D8F1E710-04A9-4BF2-8856-BF04D853476F}" srcOrd="4" destOrd="0" presId="urn:microsoft.com/office/officeart/2005/8/layout/list1"/>
    <dgm:cxn modelId="{A9B73A7F-B6AD-4DD1-97BF-74D46A8C2CA0}" type="presParOf" srcId="{D8F1E710-04A9-4BF2-8856-BF04D853476F}" destId="{2DB41BBB-7DB8-4B97-B991-34BA9F781037}" srcOrd="0" destOrd="0" presId="urn:microsoft.com/office/officeart/2005/8/layout/list1"/>
    <dgm:cxn modelId="{1440E1AF-C939-4222-9E84-256FDABEBAF8}" type="presParOf" srcId="{D8F1E710-04A9-4BF2-8856-BF04D853476F}" destId="{4CED4286-DA69-4123-83FA-0B57E42BEE9C}" srcOrd="1" destOrd="0" presId="urn:microsoft.com/office/officeart/2005/8/layout/list1"/>
    <dgm:cxn modelId="{37CE4FC4-FB5A-407E-8D0A-58040C262FB7}" type="presParOf" srcId="{3838015B-4AE6-4BAD-9EEF-AC796DB7765B}" destId="{B00D0E93-A07C-428A-8A77-8CA3C61999FA}" srcOrd="5" destOrd="0" presId="urn:microsoft.com/office/officeart/2005/8/layout/list1"/>
    <dgm:cxn modelId="{D4E7D8EB-46FB-4E4E-97CE-2C884E6756A8}" type="presParOf" srcId="{3838015B-4AE6-4BAD-9EEF-AC796DB7765B}" destId="{4D0AA00B-46C7-4CAB-9C17-4084E7D7FB32}" srcOrd="6" destOrd="0" presId="urn:microsoft.com/office/officeart/2005/8/layout/list1"/>
    <dgm:cxn modelId="{1930B93F-2E8E-414A-ABC9-28BC629DCDBE}" type="presParOf" srcId="{3838015B-4AE6-4BAD-9EEF-AC796DB7765B}" destId="{1292B11F-85A7-4911-9A1E-9B7AA4BB2445}" srcOrd="7" destOrd="0" presId="urn:microsoft.com/office/officeart/2005/8/layout/list1"/>
    <dgm:cxn modelId="{11225115-F9EC-4D98-8C2C-DF90A2221B42}" type="presParOf" srcId="{3838015B-4AE6-4BAD-9EEF-AC796DB7765B}" destId="{BF2F3C6C-5D31-4FED-B7CB-AF6DA59FDF4F}" srcOrd="8" destOrd="0" presId="urn:microsoft.com/office/officeart/2005/8/layout/list1"/>
    <dgm:cxn modelId="{D630D949-EFD6-4F1D-A9A3-5003075A1B0C}" type="presParOf" srcId="{BF2F3C6C-5D31-4FED-B7CB-AF6DA59FDF4F}" destId="{30FE7E0F-227E-44B1-8044-D8BE86FD56E3}" srcOrd="0" destOrd="0" presId="urn:microsoft.com/office/officeart/2005/8/layout/list1"/>
    <dgm:cxn modelId="{7CF49398-46DC-4CB9-A2FB-30606CC6B8EE}" type="presParOf" srcId="{BF2F3C6C-5D31-4FED-B7CB-AF6DA59FDF4F}" destId="{8DBD80EA-65C8-42D9-B2CE-1047810CE1B7}" srcOrd="1" destOrd="0" presId="urn:microsoft.com/office/officeart/2005/8/layout/list1"/>
    <dgm:cxn modelId="{E2DC82F6-7B2C-4B4E-B545-6BF4EFC111E1}" type="presParOf" srcId="{3838015B-4AE6-4BAD-9EEF-AC796DB7765B}" destId="{A00F6665-968E-4449-8E9A-E1BA8EE04F65}" srcOrd="9" destOrd="0" presId="urn:microsoft.com/office/officeart/2005/8/layout/list1"/>
    <dgm:cxn modelId="{E5791A7D-4C24-4B4D-895A-8C359118CF4C}" type="presParOf" srcId="{3838015B-4AE6-4BAD-9EEF-AC796DB7765B}" destId="{8CB80C00-2FAA-45C3-9A49-4F9669F5D274}" srcOrd="10" destOrd="0" presId="urn:microsoft.com/office/officeart/2005/8/layout/list1"/>
    <dgm:cxn modelId="{CE915A9F-D457-445E-9333-0083196FF598}" type="presParOf" srcId="{3838015B-4AE6-4BAD-9EEF-AC796DB7765B}" destId="{CD4A4A3B-0FA9-4C9E-89EC-76CD2F1ED783}" srcOrd="11" destOrd="0" presId="urn:microsoft.com/office/officeart/2005/8/layout/list1"/>
    <dgm:cxn modelId="{E50A9ADB-E770-4A25-AA0E-B61CBAEB84F8}" type="presParOf" srcId="{3838015B-4AE6-4BAD-9EEF-AC796DB7765B}" destId="{36B9DB68-1222-4752-9A7F-A7F2A4875FC9}" srcOrd="12" destOrd="0" presId="urn:microsoft.com/office/officeart/2005/8/layout/list1"/>
    <dgm:cxn modelId="{2F26CBC8-18FB-4EF0-90EA-62E79F36E637}" type="presParOf" srcId="{36B9DB68-1222-4752-9A7F-A7F2A4875FC9}" destId="{BA5A1EBD-DA70-477E-AD5C-D04B8030DBF9}" srcOrd="0" destOrd="0" presId="urn:microsoft.com/office/officeart/2005/8/layout/list1"/>
    <dgm:cxn modelId="{A65978C9-962E-45EB-9F84-61E0BA948A2A}" type="presParOf" srcId="{36B9DB68-1222-4752-9A7F-A7F2A4875FC9}" destId="{A7DEA00A-78E7-4574-A8E9-66F0AA9527FF}" srcOrd="1" destOrd="0" presId="urn:microsoft.com/office/officeart/2005/8/layout/list1"/>
    <dgm:cxn modelId="{DE153CE0-9351-4EF6-AE70-16E0B0325734}" type="presParOf" srcId="{3838015B-4AE6-4BAD-9EEF-AC796DB7765B}" destId="{3956B269-9133-45E9-91CD-521D56B8B75F}" srcOrd="13" destOrd="0" presId="urn:microsoft.com/office/officeart/2005/8/layout/list1"/>
    <dgm:cxn modelId="{78249FBB-91D7-4766-8886-30C4384183B4}" type="presParOf" srcId="{3838015B-4AE6-4BAD-9EEF-AC796DB7765B}" destId="{66DB7952-ED22-4C9E-9F0B-7A95FD7205C3}" srcOrd="14" destOrd="0" presId="urn:microsoft.com/office/officeart/2005/8/layout/list1"/>
    <dgm:cxn modelId="{44F938BE-36B0-400C-B5BC-024C15C44CF5}" type="presParOf" srcId="{3838015B-4AE6-4BAD-9EEF-AC796DB7765B}" destId="{1E4A7BBE-87D0-48C0-ADC8-23CEB16C3D91}" srcOrd="15" destOrd="0" presId="urn:microsoft.com/office/officeart/2005/8/layout/list1"/>
    <dgm:cxn modelId="{15268B3D-61FF-4EE9-9D84-1DE60C19F287}" type="presParOf" srcId="{3838015B-4AE6-4BAD-9EEF-AC796DB7765B}" destId="{8B4FA612-6F7E-4CA3-BA5B-31BBB5C21A43}" srcOrd="16" destOrd="0" presId="urn:microsoft.com/office/officeart/2005/8/layout/list1"/>
    <dgm:cxn modelId="{42A8B33E-93AA-439C-AEA3-FC05E6360A31}" type="presParOf" srcId="{8B4FA612-6F7E-4CA3-BA5B-31BBB5C21A43}" destId="{85AE2007-79F8-4D62-A3AE-7EDF4BCF12C0}" srcOrd="0" destOrd="0" presId="urn:microsoft.com/office/officeart/2005/8/layout/list1"/>
    <dgm:cxn modelId="{172FC80E-6011-416C-ADE4-58938291656D}" type="presParOf" srcId="{8B4FA612-6F7E-4CA3-BA5B-31BBB5C21A43}" destId="{5F96E40C-9732-4A6D-AAA6-BB953CE7B50A}" srcOrd="1" destOrd="0" presId="urn:microsoft.com/office/officeart/2005/8/layout/list1"/>
    <dgm:cxn modelId="{3E4E7472-4E51-4190-A3AC-EA9279CD0BE9}" type="presParOf" srcId="{3838015B-4AE6-4BAD-9EEF-AC796DB7765B}" destId="{0A45771E-4140-4F7E-9DA8-8E4B73B0EA75}" srcOrd="17" destOrd="0" presId="urn:microsoft.com/office/officeart/2005/8/layout/list1"/>
    <dgm:cxn modelId="{938181C0-CF50-4233-B50F-28995E58DF48}" type="presParOf" srcId="{3838015B-4AE6-4BAD-9EEF-AC796DB7765B}" destId="{3ACFC31B-55BF-4CDC-8A40-66163E8AB371}" srcOrd="18" destOrd="0" presId="urn:microsoft.com/office/officeart/2005/8/layout/list1"/>
    <dgm:cxn modelId="{490B5E4C-5FFB-4BF9-8A38-571ECC4DA31E}" type="presParOf" srcId="{3838015B-4AE6-4BAD-9EEF-AC796DB7765B}" destId="{E6037167-4E59-4174-8DF6-63EE070FA470}" srcOrd="19" destOrd="0" presId="urn:microsoft.com/office/officeart/2005/8/layout/list1"/>
    <dgm:cxn modelId="{C9E24A9A-A399-4881-8B07-CE10BA401078}" type="presParOf" srcId="{3838015B-4AE6-4BAD-9EEF-AC796DB7765B}" destId="{F3FC7476-2B53-43B4-9245-0246329EBFE6}" srcOrd="20" destOrd="0" presId="urn:microsoft.com/office/officeart/2005/8/layout/list1"/>
    <dgm:cxn modelId="{14BD2497-1D3D-4EE0-9644-5B7BD8832FB2}" type="presParOf" srcId="{F3FC7476-2B53-43B4-9245-0246329EBFE6}" destId="{EF3F195B-F9DF-4EFF-9F4E-579D22CD14DF}" srcOrd="0" destOrd="0" presId="urn:microsoft.com/office/officeart/2005/8/layout/list1"/>
    <dgm:cxn modelId="{3726DAB8-6F3A-4DC3-9647-B08CA7426068}" type="presParOf" srcId="{F3FC7476-2B53-43B4-9245-0246329EBFE6}" destId="{65F62B5F-D8F0-4214-8E20-20ED86FDB9C6}" srcOrd="1" destOrd="0" presId="urn:microsoft.com/office/officeart/2005/8/layout/list1"/>
    <dgm:cxn modelId="{15F07C7E-CFE6-4841-8D94-7DDADBCB02A7}" type="presParOf" srcId="{3838015B-4AE6-4BAD-9EEF-AC796DB7765B}" destId="{63FA481F-6627-48F9-A860-8C5AA41D5DD2}" srcOrd="21" destOrd="0" presId="urn:microsoft.com/office/officeart/2005/8/layout/list1"/>
    <dgm:cxn modelId="{B0396394-1595-411A-9B08-9DCBB74B1098}" type="presParOf" srcId="{3838015B-4AE6-4BAD-9EEF-AC796DB7765B}" destId="{4761690D-A946-41D8-AE35-453DA94F2FA7}"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6B0F09-E221-4FA0-9B08-F3F12B54CB3B}">
      <dsp:nvSpPr>
        <dsp:cNvPr id="0" name=""/>
        <dsp:cNvSpPr/>
      </dsp:nvSpPr>
      <dsp:spPr>
        <a:xfrm>
          <a:off x="0" y="221289"/>
          <a:ext cx="5454165" cy="756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3304" tIns="208280" rIns="423304"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latin typeface="Arial" panose="020B0604020202020204" pitchFamily="34" charset="0"/>
              <a:cs typeface="Arial" panose="020B0604020202020204" pitchFamily="34" charset="0"/>
            </a:rPr>
            <a:t>Advance observation techniques, technology, and capability</a:t>
          </a:r>
        </a:p>
      </dsp:txBody>
      <dsp:txXfrm>
        <a:off x="0" y="221289"/>
        <a:ext cx="5454165" cy="756000"/>
      </dsp:txXfrm>
    </dsp:sp>
    <dsp:sp modelId="{E51FAFA1-B576-4F2D-90D2-48AA86EEA5CC}">
      <dsp:nvSpPr>
        <dsp:cNvPr id="0" name=""/>
        <dsp:cNvSpPr/>
      </dsp:nvSpPr>
      <dsp:spPr>
        <a:xfrm>
          <a:off x="272708" y="73689"/>
          <a:ext cx="3790655" cy="2952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308" tIns="0" rIns="144308" bIns="0" numCol="1" spcCol="1270" anchor="ctr" anchorCtr="0">
          <a:noAutofit/>
        </a:bodyPr>
        <a:lstStyle/>
        <a:p>
          <a:pPr marL="0" lvl="0" indent="0" algn="l" defTabSz="711200">
            <a:lnSpc>
              <a:spcPct val="90000"/>
            </a:lnSpc>
            <a:spcBef>
              <a:spcPct val="0"/>
            </a:spcBef>
            <a:spcAft>
              <a:spcPct val="35000"/>
            </a:spcAft>
            <a:buNone/>
          </a:pPr>
          <a:r>
            <a:rPr lang="en-US" sz="1600" b="1" kern="1200">
              <a:latin typeface="Arial" panose="020B0604020202020204" pitchFamily="34" charset="0"/>
              <a:cs typeface="Arial" panose="020B0604020202020204" pitchFamily="34" charset="0"/>
            </a:rPr>
            <a:t>1. Observe</a:t>
          </a:r>
        </a:p>
      </dsp:txBody>
      <dsp:txXfrm>
        <a:off x="287118" y="88099"/>
        <a:ext cx="3761835" cy="266380"/>
      </dsp:txXfrm>
    </dsp:sp>
    <dsp:sp modelId="{4D0AA00B-46C7-4CAB-9C17-4084E7D7FB32}">
      <dsp:nvSpPr>
        <dsp:cNvPr id="0" name=""/>
        <dsp:cNvSpPr/>
      </dsp:nvSpPr>
      <dsp:spPr>
        <a:xfrm>
          <a:off x="0" y="1178889"/>
          <a:ext cx="5454165" cy="756000"/>
        </a:xfrm>
        <a:prstGeom prst="rect">
          <a:avLst/>
        </a:prstGeom>
        <a:solidFill>
          <a:schemeClr val="lt1">
            <a:alpha val="90000"/>
            <a:hueOff val="0"/>
            <a:satOff val="0"/>
            <a:lumOff val="0"/>
            <a:alphaOff val="0"/>
          </a:schemeClr>
        </a:solidFill>
        <a:ln w="12700" cap="flat" cmpd="sng" algn="ctr">
          <a:solidFill>
            <a:schemeClr val="accent5">
              <a:hueOff val="-1351709"/>
              <a:satOff val="-3484"/>
              <a:lumOff val="-23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3304" tIns="208280" rIns="423304"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latin typeface="Arial" panose="020B0604020202020204" pitchFamily="34" charset="0"/>
              <a:cs typeface="Arial" panose="020B0604020202020204" pitchFamily="34" charset="0"/>
            </a:rPr>
            <a:t>Advance research, analysis and modeling capability</a:t>
          </a:r>
        </a:p>
      </dsp:txBody>
      <dsp:txXfrm>
        <a:off x="0" y="1178889"/>
        <a:ext cx="5454165" cy="756000"/>
      </dsp:txXfrm>
    </dsp:sp>
    <dsp:sp modelId="{4CED4286-DA69-4123-83FA-0B57E42BEE9C}">
      <dsp:nvSpPr>
        <dsp:cNvPr id="0" name=""/>
        <dsp:cNvSpPr/>
      </dsp:nvSpPr>
      <dsp:spPr>
        <a:xfrm>
          <a:off x="272708" y="1031289"/>
          <a:ext cx="3817915" cy="295200"/>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308" tIns="0" rIns="144308" bIns="0" numCol="1" spcCol="1270" anchor="ctr" anchorCtr="0">
          <a:noAutofit/>
        </a:bodyPr>
        <a:lstStyle/>
        <a:p>
          <a:pPr marL="0" lvl="0" indent="0" algn="l" defTabSz="711200">
            <a:lnSpc>
              <a:spcPct val="90000"/>
            </a:lnSpc>
            <a:spcBef>
              <a:spcPct val="0"/>
            </a:spcBef>
            <a:spcAft>
              <a:spcPct val="35000"/>
            </a:spcAft>
            <a:buNone/>
          </a:pPr>
          <a:r>
            <a:rPr lang="en-US" sz="1600" b="1" kern="1200">
              <a:latin typeface="Arial" panose="020B0604020202020204" pitchFamily="34" charset="0"/>
              <a:cs typeface="Arial" panose="020B0604020202020204" pitchFamily="34" charset="0"/>
            </a:rPr>
            <a:t>2. Analyze</a:t>
          </a:r>
        </a:p>
      </dsp:txBody>
      <dsp:txXfrm>
        <a:off x="287118" y="1045699"/>
        <a:ext cx="3789095" cy="266380"/>
      </dsp:txXfrm>
    </dsp:sp>
    <dsp:sp modelId="{8CB80C00-2FAA-45C3-9A49-4F9669F5D274}">
      <dsp:nvSpPr>
        <dsp:cNvPr id="0" name=""/>
        <dsp:cNvSpPr/>
      </dsp:nvSpPr>
      <dsp:spPr>
        <a:xfrm>
          <a:off x="0" y="2136489"/>
          <a:ext cx="5454165" cy="756000"/>
        </a:xfrm>
        <a:prstGeom prst="rect">
          <a:avLst/>
        </a:prstGeom>
        <a:solidFill>
          <a:schemeClr val="lt1">
            <a:alpha val="90000"/>
            <a:hueOff val="0"/>
            <a:satOff val="0"/>
            <a:lumOff val="0"/>
            <a:alphaOff val="0"/>
          </a:schemeClr>
        </a:solidFill>
        <a:ln w="12700" cap="flat" cmpd="sng" algn="ctr">
          <a:solidFill>
            <a:schemeClr val="accent5">
              <a:hueOff val="-2703417"/>
              <a:satOff val="-6968"/>
              <a:lumOff val="-47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3304" tIns="208280" rIns="423304"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latin typeface="Arial" panose="020B0604020202020204" pitchFamily="34" charset="0"/>
              <a:cs typeface="Arial" panose="020B0604020202020204" pitchFamily="34" charset="0"/>
            </a:rPr>
            <a:t>Improve space weather forecast and nowcast capabilities</a:t>
          </a:r>
        </a:p>
      </dsp:txBody>
      <dsp:txXfrm>
        <a:off x="0" y="2136489"/>
        <a:ext cx="5454165" cy="756000"/>
      </dsp:txXfrm>
    </dsp:sp>
    <dsp:sp modelId="{8DBD80EA-65C8-42D9-B2CE-1047810CE1B7}">
      <dsp:nvSpPr>
        <dsp:cNvPr id="0" name=""/>
        <dsp:cNvSpPr/>
      </dsp:nvSpPr>
      <dsp:spPr>
        <a:xfrm>
          <a:off x="272708" y="1988889"/>
          <a:ext cx="3817915" cy="295200"/>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308" tIns="0" rIns="144308" bIns="0" numCol="1" spcCol="1270" anchor="ctr" anchorCtr="0">
          <a:noAutofit/>
        </a:bodyPr>
        <a:lstStyle/>
        <a:p>
          <a:pPr marL="0" lvl="0" indent="0" algn="l" defTabSz="711200">
            <a:lnSpc>
              <a:spcPct val="90000"/>
            </a:lnSpc>
            <a:spcBef>
              <a:spcPct val="0"/>
            </a:spcBef>
            <a:spcAft>
              <a:spcPct val="35000"/>
            </a:spcAft>
            <a:buNone/>
          </a:pPr>
          <a:r>
            <a:rPr lang="en-US" sz="1600" b="1" kern="1200">
              <a:latin typeface="Arial" panose="020B0604020202020204" pitchFamily="34" charset="0"/>
              <a:cs typeface="Arial" panose="020B0604020202020204" pitchFamily="34" charset="0"/>
            </a:rPr>
            <a:t>3. Predict</a:t>
          </a:r>
        </a:p>
      </dsp:txBody>
      <dsp:txXfrm>
        <a:off x="287118" y="2003299"/>
        <a:ext cx="3789095" cy="266380"/>
      </dsp:txXfrm>
    </dsp:sp>
    <dsp:sp modelId="{66DB7952-ED22-4C9E-9F0B-7A95FD7205C3}">
      <dsp:nvSpPr>
        <dsp:cNvPr id="0" name=""/>
        <dsp:cNvSpPr/>
      </dsp:nvSpPr>
      <dsp:spPr>
        <a:xfrm>
          <a:off x="0" y="3094090"/>
          <a:ext cx="5454165" cy="756000"/>
        </a:xfrm>
        <a:prstGeom prst="rect">
          <a:avLst/>
        </a:prstGeom>
        <a:solidFill>
          <a:schemeClr val="lt1">
            <a:alpha val="90000"/>
            <a:hueOff val="0"/>
            <a:satOff val="0"/>
            <a:lumOff val="0"/>
            <a:alphaOff val="0"/>
          </a:schemeClr>
        </a:solidFill>
        <a:ln w="12700" cap="flat" cmpd="sng" algn="ctr">
          <a:solidFill>
            <a:schemeClr val="accent5">
              <a:hueOff val="-4055126"/>
              <a:satOff val="-10451"/>
              <a:lumOff val="-70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3304" tIns="208280" rIns="423304"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latin typeface="Arial" panose="020B0604020202020204" pitchFamily="34" charset="0"/>
              <a:cs typeface="Arial" panose="020B0604020202020204" pitchFamily="34" charset="0"/>
            </a:rPr>
            <a:t>Transition capabilities to operational environments</a:t>
          </a:r>
        </a:p>
      </dsp:txBody>
      <dsp:txXfrm>
        <a:off x="0" y="3094090"/>
        <a:ext cx="5454165" cy="756000"/>
      </dsp:txXfrm>
    </dsp:sp>
    <dsp:sp modelId="{A7DEA00A-78E7-4574-A8E9-66F0AA9527FF}">
      <dsp:nvSpPr>
        <dsp:cNvPr id="0" name=""/>
        <dsp:cNvSpPr/>
      </dsp:nvSpPr>
      <dsp:spPr>
        <a:xfrm>
          <a:off x="272708" y="2946490"/>
          <a:ext cx="3817915" cy="295200"/>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308" tIns="0" rIns="144308" bIns="0" numCol="1" spcCol="1270" anchor="ctr" anchorCtr="0">
          <a:noAutofit/>
        </a:bodyPr>
        <a:lstStyle/>
        <a:p>
          <a:pPr marL="0" lvl="0" indent="0" algn="l" defTabSz="711200">
            <a:lnSpc>
              <a:spcPct val="90000"/>
            </a:lnSpc>
            <a:spcBef>
              <a:spcPct val="0"/>
            </a:spcBef>
            <a:spcAft>
              <a:spcPct val="35000"/>
            </a:spcAft>
            <a:buNone/>
          </a:pPr>
          <a:r>
            <a:rPr lang="en-US" sz="1600" b="1" kern="1200">
              <a:latin typeface="Arial" panose="020B0604020202020204" pitchFamily="34" charset="0"/>
              <a:cs typeface="Arial" panose="020B0604020202020204" pitchFamily="34" charset="0"/>
            </a:rPr>
            <a:t>4. Transition</a:t>
          </a:r>
        </a:p>
      </dsp:txBody>
      <dsp:txXfrm>
        <a:off x="287118" y="2960900"/>
        <a:ext cx="3789095" cy="266380"/>
      </dsp:txXfrm>
    </dsp:sp>
    <dsp:sp modelId="{3ACFC31B-55BF-4CDC-8A40-66163E8AB371}">
      <dsp:nvSpPr>
        <dsp:cNvPr id="0" name=""/>
        <dsp:cNvSpPr/>
      </dsp:nvSpPr>
      <dsp:spPr>
        <a:xfrm>
          <a:off x="0" y="4051690"/>
          <a:ext cx="5454165" cy="535500"/>
        </a:xfrm>
        <a:prstGeom prst="rect">
          <a:avLst/>
        </a:prstGeom>
        <a:solidFill>
          <a:schemeClr val="lt1">
            <a:alpha val="90000"/>
            <a:hueOff val="0"/>
            <a:satOff val="0"/>
            <a:lumOff val="0"/>
            <a:alphaOff val="0"/>
          </a:schemeClr>
        </a:solidFill>
        <a:ln w="12700" cap="flat" cmpd="sng" algn="ctr">
          <a:solidFill>
            <a:schemeClr val="accent5">
              <a:hueOff val="-5406834"/>
              <a:satOff val="-13935"/>
              <a:lumOff val="-941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3304" tIns="208280" rIns="423304"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latin typeface="Arial" panose="020B0604020202020204" pitchFamily="34" charset="0"/>
              <a:cs typeface="Arial" panose="020B0604020202020204" pitchFamily="34" charset="0"/>
            </a:rPr>
            <a:t>Support Robotic and Human Exploration</a:t>
          </a:r>
        </a:p>
      </dsp:txBody>
      <dsp:txXfrm>
        <a:off x="0" y="4051690"/>
        <a:ext cx="5454165" cy="535500"/>
      </dsp:txXfrm>
    </dsp:sp>
    <dsp:sp modelId="{5F96E40C-9732-4A6D-AAA6-BB953CE7B50A}">
      <dsp:nvSpPr>
        <dsp:cNvPr id="0" name=""/>
        <dsp:cNvSpPr/>
      </dsp:nvSpPr>
      <dsp:spPr>
        <a:xfrm>
          <a:off x="272708" y="3904090"/>
          <a:ext cx="3817915" cy="295200"/>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308" tIns="0" rIns="144308" bIns="0" numCol="1" spcCol="1270" anchor="ctr" anchorCtr="0">
          <a:noAutofit/>
        </a:bodyPr>
        <a:lstStyle/>
        <a:p>
          <a:pPr marL="0" lvl="0" indent="0" algn="l" defTabSz="711200">
            <a:lnSpc>
              <a:spcPct val="90000"/>
            </a:lnSpc>
            <a:spcBef>
              <a:spcPct val="0"/>
            </a:spcBef>
            <a:spcAft>
              <a:spcPct val="35000"/>
            </a:spcAft>
            <a:buNone/>
          </a:pPr>
          <a:r>
            <a:rPr lang="en-US" sz="1600" b="1" kern="1200">
              <a:latin typeface="Arial" panose="020B0604020202020204" pitchFamily="34" charset="0"/>
              <a:cs typeface="Arial" panose="020B0604020202020204" pitchFamily="34" charset="0"/>
            </a:rPr>
            <a:t>5. Support</a:t>
          </a:r>
        </a:p>
      </dsp:txBody>
      <dsp:txXfrm>
        <a:off x="287118" y="3918500"/>
        <a:ext cx="3789095" cy="266380"/>
      </dsp:txXfrm>
    </dsp:sp>
    <dsp:sp modelId="{4761690D-A946-41D8-AE35-453DA94F2FA7}">
      <dsp:nvSpPr>
        <dsp:cNvPr id="0" name=""/>
        <dsp:cNvSpPr/>
      </dsp:nvSpPr>
      <dsp:spPr>
        <a:xfrm>
          <a:off x="0" y="4788790"/>
          <a:ext cx="5454165" cy="7560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3304" tIns="208280" rIns="423304"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latin typeface="Arial" panose="020B0604020202020204" pitchFamily="34" charset="0"/>
              <a:cs typeface="Arial" panose="020B0604020202020204" pitchFamily="34" charset="0"/>
            </a:rPr>
            <a:t>Meet National, International, and societal needs consistent with Government directives</a:t>
          </a:r>
        </a:p>
      </dsp:txBody>
      <dsp:txXfrm>
        <a:off x="0" y="4788790"/>
        <a:ext cx="5454165" cy="756000"/>
      </dsp:txXfrm>
    </dsp:sp>
    <dsp:sp modelId="{65F62B5F-D8F0-4214-8E20-20ED86FDB9C6}">
      <dsp:nvSpPr>
        <dsp:cNvPr id="0" name=""/>
        <dsp:cNvSpPr/>
      </dsp:nvSpPr>
      <dsp:spPr>
        <a:xfrm>
          <a:off x="272708" y="4641190"/>
          <a:ext cx="3817915" cy="2952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308" tIns="0" rIns="144308" bIns="0" numCol="1" spcCol="1270" anchor="ctr" anchorCtr="0">
          <a:noAutofit/>
        </a:bodyPr>
        <a:lstStyle/>
        <a:p>
          <a:pPr marL="0" lvl="0" indent="0" algn="l" defTabSz="711200">
            <a:lnSpc>
              <a:spcPct val="90000"/>
            </a:lnSpc>
            <a:spcBef>
              <a:spcPct val="0"/>
            </a:spcBef>
            <a:spcAft>
              <a:spcPct val="35000"/>
            </a:spcAft>
            <a:buNone/>
          </a:pPr>
          <a:r>
            <a:rPr lang="en-US" sz="1600" b="1" kern="1200">
              <a:latin typeface="Arial" panose="020B0604020202020204" pitchFamily="34" charset="0"/>
              <a:cs typeface="Arial" panose="020B0604020202020204" pitchFamily="34" charset="0"/>
            </a:rPr>
            <a:t>6. Partner</a:t>
          </a:r>
        </a:p>
      </dsp:txBody>
      <dsp:txXfrm>
        <a:off x="287118" y="4655600"/>
        <a:ext cx="3789095" cy="26638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E18C2B-6679-2546-B791-B20FD025C35A}"/>
              </a:ext>
            </a:extLst>
          </p:cNvPr>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4" name="Footer Placeholder 3">
            <a:extLst>
              <a:ext uri="{FF2B5EF4-FFF2-40B4-BE49-F238E27FC236}">
                <a16:creationId xmlns:a16="http://schemas.microsoft.com/office/drawing/2014/main" id="{9215A91F-032D-3D45-889E-A964E92CDDA1}"/>
              </a:ext>
            </a:extLst>
          </p:cNvPr>
          <p:cNvSpPr>
            <a:spLocks noGrp="1"/>
          </p:cNvSpPr>
          <p:nvPr>
            <p:ph type="ftr" sz="quarter" idx="2"/>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AA5D0C-221B-D841-90A1-C281F38CA705}"/>
              </a:ext>
            </a:extLst>
          </p:cNvPr>
          <p:cNvSpPr>
            <a:spLocks noGrp="1"/>
          </p:cNvSpPr>
          <p:nvPr>
            <p:ph type="sldNum" sz="quarter" idx="3"/>
          </p:nvPr>
        </p:nvSpPr>
        <p:spPr>
          <a:xfrm>
            <a:off x="3898102" y="8829967"/>
            <a:ext cx="2982119" cy="466433"/>
          </a:xfrm>
          <a:prstGeom prst="rect">
            <a:avLst/>
          </a:prstGeom>
        </p:spPr>
        <p:txBody>
          <a:bodyPr vert="horz" lIns="92446" tIns="46223" rIns="92446" bIns="46223" rtlCol="0" anchor="b"/>
          <a:lstStyle>
            <a:lvl1pPr algn="r">
              <a:defRPr sz="1200"/>
            </a:lvl1pPr>
          </a:lstStyle>
          <a:p>
            <a:fld id="{123608D9-8FEA-2E4F-84AF-A88A614F7C22}" type="slidenum">
              <a:rPr lang="en-US" smtClean="0"/>
              <a:t>‹#›</a:t>
            </a:fld>
            <a:endParaRPr lang="en-US"/>
          </a:p>
        </p:txBody>
      </p:sp>
    </p:spTree>
    <p:extLst>
      <p:ext uri="{BB962C8B-B14F-4D97-AF65-F5344CB8AC3E}">
        <p14:creationId xmlns:p14="http://schemas.microsoft.com/office/powerpoint/2010/main" val="995470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1BC21C5E-14C9-E346-B1A7-E2CF4688A4C0}" type="datetimeFigureOut">
              <a:rPr lang="en-US" smtClean="0"/>
              <a:t>6/3/2022</a:t>
            </a:fld>
            <a:endParaRPr lang="en-US"/>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146C0CBE-288C-D84B-B11F-1B62224BD7E3}" type="slidenum">
              <a:rPr lang="en-US" smtClean="0"/>
              <a:t>‹#›</a:t>
            </a:fld>
            <a:endParaRPr lang="en-US"/>
          </a:p>
        </p:txBody>
      </p:sp>
    </p:spTree>
    <p:extLst>
      <p:ext uri="{BB962C8B-B14F-4D97-AF65-F5344CB8AC3E}">
        <p14:creationId xmlns:p14="http://schemas.microsoft.com/office/powerpoint/2010/main" val="1245907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STILL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6C0CBE-288C-D84B-B11F-1B62224BD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859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a:t>NASA’s contributions to observing and understanding space weather are critical for the success of the National and International space weather enterprise.</a:t>
            </a:r>
          </a:p>
          <a:p>
            <a:pPr marL="285750" indent="-285750">
              <a:buFont typeface="Arial" panose="020B0604020202020204" pitchFamily="34" charset="0"/>
              <a:buChar char="•"/>
            </a:pPr>
            <a:r>
              <a:rPr lang="en-US" sz="2400"/>
              <a:t>NASA has a preeminent space weather capability through the pursuit of the following goals:</a:t>
            </a:r>
          </a:p>
          <a:p>
            <a:pPr lvl="0"/>
            <a:endParaRPr lang="en-US" sz="1600" b="1">
              <a:latin typeface="Arial" panose="020B0604020202020204" pitchFamily="34" charset="0"/>
              <a:cs typeface="Arial" panose="020B0604020202020204" pitchFamily="34" charset="0"/>
            </a:endParaRPr>
          </a:p>
          <a:p>
            <a:pPr lvl="0"/>
            <a:endParaRPr lang="en-US" sz="1600" b="1">
              <a:latin typeface="Arial" panose="020B0604020202020204" pitchFamily="34" charset="0"/>
              <a:cs typeface="Arial" panose="020B0604020202020204" pitchFamily="34" charset="0"/>
            </a:endParaRPr>
          </a:p>
          <a:p>
            <a:pPr lvl="0"/>
            <a:r>
              <a:rPr lang="en-US" sz="1600" b="1">
                <a:latin typeface="Arial" panose="020B0604020202020204" pitchFamily="34" charset="0"/>
                <a:cs typeface="Arial" panose="020B0604020202020204" pitchFamily="34" charset="0"/>
              </a:rPr>
              <a:t>1. Observe</a:t>
            </a:r>
          </a:p>
          <a:p>
            <a:pPr lvl="1"/>
            <a:r>
              <a:rPr lang="en-US" sz="1600">
                <a:latin typeface="Arial" panose="020B0604020202020204" pitchFamily="34" charset="0"/>
                <a:cs typeface="Arial" panose="020B0604020202020204" pitchFamily="34" charset="0"/>
              </a:rPr>
              <a:t>Advance observation techniques, technology, and capability</a:t>
            </a:r>
          </a:p>
          <a:p>
            <a:pPr lvl="0"/>
            <a:r>
              <a:rPr lang="en-US" sz="1600" b="1">
                <a:latin typeface="Arial" panose="020B0604020202020204" pitchFamily="34" charset="0"/>
                <a:cs typeface="Arial" panose="020B0604020202020204" pitchFamily="34" charset="0"/>
              </a:rPr>
              <a:t>2. Analyze</a:t>
            </a:r>
          </a:p>
          <a:p>
            <a:pPr lvl="1"/>
            <a:r>
              <a:rPr lang="en-US" sz="1600">
                <a:latin typeface="Arial" panose="020B0604020202020204" pitchFamily="34" charset="0"/>
                <a:cs typeface="Arial" panose="020B0604020202020204" pitchFamily="34" charset="0"/>
              </a:rPr>
              <a:t>Advance research, analysis and modeling capability</a:t>
            </a:r>
          </a:p>
          <a:p>
            <a:pPr lvl="0"/>
            <a:r>
              <a:rPr lang="en-US" sz="1600" b="1">
                <a:latin typeface="Arial" panose="020B0604020202020204" pitchFamily="34" charset="0"/>
                <a:cs typeface="Arial" panose="020B0604020202020204" pitchFamily="34" charset="0"/>
              </a:rPr>
              <a:t>3. Predict</a:t>
            </a:r>
          </a:p>
          <a:p>
            <a:pPr lvl="1"/>
            <a:r>
              <a:rPr lang="en-US" sz="1600">
                <a:latin typeface="Arial" panose="020B0604020202020204" pitchFamily="34" charset="0"/>
                <a:cs typeface="Arial" panose="020B0604020202020204" pitchFamily="34" charset="0"/>
              </a:rPr>
              <a:t>Improve space weather forecast and nowcast capabilities</a:t>
            </a:r>
          </a:p>
          <a:p>
            <a:pPr lvl="0"/>
            <a:r>
              <a:rPr lang="en-US" sz="1600" b="1">
                <a:latin typeface="Arial" panose="020B0604020202020204" pitchFamily="34" charset="0"/>
                <a:cs typeface="Arial" panose="020B0604020202020204" pitchFamily="34" charset="0"/>
              </a:rPr>
              <a:t>4. Transition</a:t>
            </a:r>
          </a:p>
          <a:p>
            <a:pPr lvl="1"/>
            <a:r>
              <a:rPr lang="en-US" sz="1600">
                <a:latin typeface="Arial" panose="020B0604020202020204" pitchFamily="34" charset="0"/>
                <a:cs typeface="Arial" panose="020B0604020202020204" pitchFamily="34" charset="0"/>
              </a:rPr>
              <a:t>Transition capabilities to operational environments</a:t>
            </a:r>
          </a:p>
          <a:p>
            <a:pPr lvl="0"/>
            <a:r>
              <a:rPr lang="en-US" sz="1600" b="1">
                <a:latin typeface="Arial" panose="020B0604020202020204" pitchFamily="34" charset="0"/>
                <a:cs typeface="Arial" panose="020B0604020202020204" pitchFamily="34" charset="0"/>
              </a:rPr>
              <a:t>5. Support</a:t>
            </a:r>
          </a:p>
          <a:p>
            <a:pPr lvl="1"/>
            <a:r>
              <a:rPr lang="en-US" sz="1600">
                <a:latin typeface="Arial" panose="020B0604020202020204" pitchFamily="34" charset="0"/>
                <a:cs typeface="Arial" panose="020B0604020202020204" pitchFamily="34" charset="0"/>
              </a:rPr>
              <a:t>Support Robotic and Human Exploration</a:t>
            </a:r>
          </a:p>
          <a:p>
            <a:pPr lvl="0"/>
            <a:r>
              <a:rPr lang="en-US" sz="1600" b="1">
                <a:latin typeface="Arial" panose="020B0604020202020204" pitchFamily="34" charset="0"/>
                <a:cs typeface="Arial" panose="020B0604020202020204" pitchFamily="34" charset="0"/>
              </a:rPr>
              <a:t>6. Partner</a:t>
            </a:r>
          </a:p>
          <a:p>
            <a:pPr lvl="1"/>
            <a:r>
              <a:rPr lang="en-US" sz="1600">
                <a:latin typeface="Arial" panose="020B0604020202020204" pitchFamily="34" charset="0"/>
                <a:cs typeface="Arial" panose="020B0604020202020204" pitchFamily="34" charset="0"/>
              </a:rPr>
              <a:t>Meet National, International, and societal needs consistent with Government directives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6C0CBE-288C-D84B-B11F-1B62224BD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535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6C0CBE-288C-D84B-B11F-1B62224BD7E3}" type="slidenum">
              <a:rPr lang="en-US" smtClean="0"/>
              <a:t>6</a:t>
            </a:fld>
            <a:endParaRPr lang="en-US" dirty="0"/>
          </a:p>
        </p:txBody>
      </p:sp>
    </p:spTree>
    <p:extLst>
      <p:ext uri="{BB962C8B-B14F-4D97-AF65-F5344CB8AC3E}">
        <p14:creationId xmlns:p14="http://schemas.microsoft.com/office/powerpoint/2010/main" val="3510559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6C0CBE-288C-D84B-B11F-1B62224BD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301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6C0CBE-288C-D84B-B11F-1B62224BD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11632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Master" Target="../slideMasters/slideMaster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659C7A6-D5D7-AB4F-B44F-E7FCF674CF85}"/>
              </a:ext>
            </a:extLst>
          </p:cNvPr>
          <p:cNvPicPr>
            <a:picLocks noChangeAspect="1"/>
          </p:cNvPicPr>
          <p:nvPr userDrawn="1"/>
        </p:nvPicPr>
        <p:blipFill>
          <a:blip r:embed="rId2"/>
          <a:stretch>
            <a:fillRect/>
          </a:stretch>
        </p:blipFill>
        <p:spPr>
          <a:xfrm>
            <a:off x="-1524000" y="0"/>
            <a:ext cx="13716000" cy="6858000"/>
          </a:xfrm>
          <a:prstGeom prst="rect">
            <a:avLst/>
          </a:prstGeom>
        </p:spPr>
      </p:pic>
      <p:sp>
        <p:nvSpPr>
          <p:cNvPr id="4" name="Date Placeholder 3">
            <a:extLst>
              <a:ext uri="{FF2B5EF4-FFF2-40B4-BE49-F238E27FC236}">
                <a16:creationId xmlns:a16="http://schemas.microsoft.com/office/drawing/2014/main" id="{EBD2CE19-A11D-D94C-B77D-57C122F2BE9C}"/>
              </a:ext>
            </a:extLst>
          </p:cNvPr>
          <p:cNvSpPr>
            <a:spLocks noGrp="1"/>
          </p:cNvSpPr>
          <p:nvPr>
            <p:ph type="dt" sz="half" idx="10"/>
          </p:nvPr>
        </p:nvSpPr>
        <p:spPr/>
        <p:txBody>
          <a:bodyPr/>
          <a:lstStyle/>
          <a:p>
            <a:fld id="{372CC95E-30A4-D744-8BC0-DDA2BE0BB564}" type="datetime1">
              <a:rPr lang="en-US" smtClean="0"/>
              <a:t>6/3/2022</a:t>
            </a:fld>
            <a:endParaRPr lang="en-US"/>
          </a:p>
        </p:txBody>
      </p:sp>
      <p:sp>
        <p:nvSpPr>
          <p:cNvPr id="5" name="Footer Placeholder 4">
            <a:extLst>
              <a:ext uri="{FF2B5EF4-FFF2-40B4-BE49-F238E27FC236}">
                <a16:creationId xmlns:a16="http://schemas.microsoft.com/office/drawing/2014/main" id="{4F8FFF24-A506-454C-A791-5E9C3C843D72}"/>
              </a:ext>
            </a:extLst>
          </p:cNvPr>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p:txBody>
          <a:bodyPr/>
          <a:lstStyle/>
          <a:p>
            <a:fld id="{2E8C51FE-49D9-314D-9957-ABBF7DDE8782}" type="slidenum">
              <a:rPr lang="en-US" smtClean="0"/>
              <a:t>‹#›</a:t>
            </a:fld>
            <a:endParaRPr lang="en-US"/>
          </a:p>
        </p:txBody>
      </p:sp>
      <p:pic>
        <p:nvPicPr>
          <p:cNvPr id="23" name="Picture 22">
            <a:extLst>
              <a:ext uri="{FF2B5EF4-FFF2-40B4-BE49-F238E27FC236}">
                <a16:creationId xmlns:a16="http://schemas.microsoft.com/office/drawing/2014/main" id="{9F6BF381-EC61-6849-8D46-8B15029926BA}"/>
              </a:ext>
            </a:extLst>
          </p:cNvPr>
          <p:cNvPicPr>
            <a:picLocks noChangeAspect="1"/>
          </p:cNvPicPr>
          <p:nvPr userDrawn="1"/>
        </p:nvPicPr>
        <p:blipFill>
          <a:blip r:embed="rId3"/>
          <a:stretch>
            <a:fillRect/>
          </a:stretch>
        </p:blipFill>
        <p:spPr>
          <a:xfrm>
            <a:off x="7842220" y="2930504"/>
            <a:ext cx="4907929" cy="4409468"/>
          </a:xfrm>
          <a:prstGeom prst="rect">
            <a:avLst/>
          </a:prstGeom>
        </p:spPr>
      </p:pic>
      <p:grpSp>
        <p:nvGrpSpPr>
          <p:cNvPr id="32" name="Group 31">
            <a:extLst>
              <a:ext uri="{FF2B5EF4-FFF2-40B4-BE49-F238E27FC236}">
                <a16:creationId xmlns:a16="http://schemas.microsoft.com/office/drawing/2014/main" id="{AF570B87-6A33-6D43-B8E5-2F92176EA5DD}"/>
              </a:ext>
            </a:extLst>
          </p:cNvPr>
          <p:cNvGrpSpPr/>
          <p:nvPr userDrawn="1"/>
        </p:nvGrpSpPr>
        <p:grpSpPr>
          <a:xfrm>
            <a:off x="4150530" y="528603"/>
            <a:ext cx="4932340" cy="2120900"/>
            <a:chOff x="3761206" y="725010"/>
            <a:chExt cx="4932340" cy="2120900"/>
          </a:xfrm>
        </p:grpSpPr>
        <p:pic>
          <p:nvPicPr>
            <p:cNvPr id="15" name="Picture 14">
              <a:extLst>
                <a:ext uri="{FF2B5EF4-FFF2-40B4-BE49-F238E27FC236}">
                  <a16:creationId xmlns:a16="http://schemas.microsoft.com/office/drawing/2014/main" id="{18470524-0B5B-5A46-A813-150DCBD6129F}"/>
                </a:ext>
              </a:extLst>
            </p:cNvPr>
            <p:cNvPicPr>
              <a:picLocks noChangeAspect="1"/>
            </p:cNvPicPr>
            <p:nvPr userDrawn="1"/>
          </p:nvPicPr>
          <p:blipFill>
            <a:blip r:embed="rId4"/>
            <a:stretch>
              <a:fillRect/>
            </a:stretch>
          </p:blipFill>
          <p:spPr>
            <a:xfrm>
              <a:off x="5088255" y="930910"/>
              <a:ext cx="787400" cy="774700"/>
            </a:xfrm>
            <a:prstGeom prst="rect">
              <a:avLst/>
            </a:prstGeom>
          </p:spPr>
        </p:pic>
        <p:pic>
          <p:nvPicPr>
            <p:cNvPr id="17" name="Picture 16">
              <a:extLst>
                <a:ext uri="{FF2B5EF4-FFF2-40B4-BE49-F238E27FC236}">
                  <a16:creationId xmlns:a16="http://schemas.microsoft.com/office/drawing/2014/main" id="{588C8E61-000C-D042-B85F-063A438D112E}"/>
                </a:ext>
              </a:extLst>
            </p:cNvPr>
            <p:cNvPicPr>
              <a:picLocks noChangeAspect="1"/>
            </p:cNvPicPr>
            <p:nvPr userDrawn="1"/>
          </p:nvPicPr>
          <p:blipFill>
            <a:blip r:embed="rId5"/>
            <a:stretch>
              <a:fillRect/>
            </a:stretch>
          </p:blipFill>
          <p:spPr>
            <a:xfrm rot="20357980">
              <a:off x="6559946" y="725010"/>
              <a:ext cx="2133600" cy="2120900"/>
            </a:xfrm>
            <a:prstGeom prst="rect">
              <a:avLst/>
            </a:prstGeom>
          </p:spPr>
        </p:pic>
        <p:pic>
          <p:nvPicPr>
            <p:cNvPr id="19" name="Picture 18">
              <a:extLst>
                <a:ext uri="{FF2B5EF4-FFF2-40B4-BE49-F238E27FC236}">
                  <a16:creationId xmlns:a16="http://schemas.microsoft.com/office/drawing/2014/main" id="{1A39668C-655F-F745-8FBC-0FE3FABD3DAE}"/>
                </a:ext>
              </a:extLst>
            </p:cNvPr>
            <p:cNvPicPr>
              <a:picLocks noChangeAspect="1"/>
            </p:cNvPicPr>
            <p:nvPr userDrawn="1"/>
          </p:nvPicPr>
          <p:blipFill>
            <a:blip r:embed="rId6"/>
            <a:stretch>
              <a:fillRect/>
            </a:stretch>
          </p:blipFill>
          <p:spPr>
            <a:xfrm>
              <a:off x="3761206" y="2026497"/>
              <a:ext cx="1028700" cy="635000"/>
            </a:xfrm>
            <a:prstGeom prst="rect">
              <a:avLst/>
            </a:prstGeom>
          </p:spPr>
        </p:pic>
      </p:grpSp>
      <p:pic>
        <p:nvPicPr>
          <p:cNvPr id="21" name="Picture 20">
            <a:extLst>
              <a:ext uri="{FF2B5EF4-FFF2-40B4-BE49-F238E27FC236}">
                <a16:creationId xmlns:a16="http://schemas.microsoft.com/office/drawing/2014/main" id="{6EB35260-6306-BC40-B650-C58F4BFD897E}"/>
              </a:ext>
            </a:extLst>
          </p:cNvPr>
          <p:cNvPicPr>
            <a:picLocks noChangeAspect="1"/>
          </p:cNvPicPr>
          <p:nvPr userDrawn="1"/>
        </p:nvPicPr>
        <p:blipFill>
          <a:blip r:embed="rId7"/>
          <a:stretch>
            <a:fillRect/>
          </a:stretch>
        </p:blipFill>
        <p:spPr>
          <a:xfrm>
            <a:off x="9142390" y="304799"/>
            <a:ext cx="2769575" cy="840423"/>
          </a:xfrm>
          <a:prstGeom prst="rect">
            <a:avLst/>
          </a:prstGeom>
        </p:spPr>
      </p:pic>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hasCustomPrompt="1"/>
          </p:nvPr>
        </p:nvSpPr>
        <p:spPr>
          <a:xfrm>
            <a:off x="3678381" y="4107872"/>
            <a:ext cx="4348566" cy="1431161"/>
          </a:xfrm>
        </p:spPr>
        <p:txBody>
          <a:bodyPr wrap="square">
            <a:spAutoFit/>
          </a:bodyPr>
          <a:lstStyle>
            <a:lvl1pPr marL="0" indent="0" algn="l">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400"/>
              </a:spcBef>
            </a:pPr>
            <a:r>
              <a:rPr lang="en-US" b="1"/>
              <a:t>PRESENTER NAME</a:t>
            </a:r>
          </a:p>
          <a:p>
            <a:pPr>
              <a:spcBef>
                <a:spcPts val="400"/>
              </a:spcBef>
            </a:pPr>
            <a:r>
              <a:rPr lang="en-US"/>
              <a:t>Title</a:t>
            </a:r>
          </a:p>
          <a:p>
            <a:pPr>
              <a:spcBef>
                <a:spcPts val="400"/>
              </a:spcBef>
            </a:pPr>
            <a:r>
              <a:rPr lang="en-US"/>
              <a:t>Date</a:t>
            </a:r>
          </a:p>
          <a:p>
            <a:r>
              <a:rPr lang="en-US"/>
              <a:t> </a:t>
            </a:r>
          </a:p>
        </p:txBody>
      </p:sp>
      <p:pic>
        <p:nvPicPr>
          <p:cNvPr id="30" name="Picture 29">
            <a:extLst>
              <a:ext uri="{FF2B5EF4-FFF2-40B4-BE49-F238E27FC236}">
                <a16:creationId xmlns:a16="http://schemas.microsoft.com/office/drawing/2014/main" id="{F692E3A0-72B3-2244-99BB-9447B75D90C4}"/>
              </a:ext>
            </a:extLst>
          </p:cNvPr>
          <p:cNvPicPr>
            <a:picLocks noChangeAspect="1"/>
          </p:cNvPicPr>
          <p:nvPr userDrawn="1"/>
        </p:nvPicPr>
        <p:blipFill>
          <a:blip r:embed="rId8"/>
          <a:stretch>
            <a:fillRect/>
          </a:stretch>
        </p:blipFill>
        <p:spPr>
          <a:xfrm>
            <a:off x="12207890" y="6075666"/>
            <a:ext cx="2755900" cy="3365500"/>
          </a:xfrm>
          <a:prstGeom prst="rect">
            <a:avLst/>
          </a:prstGeom>
        </p:spPr>
      </p:pic>
      <p:pic>
        <p:nvPicPr>
          <p:cNvPr id="22" name="Picture 21">
            <a:extLst>
              <a:ext uri="{FF2B5EF4-FFF2-40B4-BE49-F238E27FC236}">
                <a16:creationId xmlns:a16="http://schemas.microsoft.com/office/drawing/2014/main" id="{C09D3622-563B-A444-94C9-1DB71C797B96}"/>
              </a:ext>
            </a:extLst>
          </p:cNvPr>
          <p:cNvPicPr>
            <a:picLocks noChangeAspect="1"/>
          </p:cNvPicPr>
          <p:nvPr userDrawn="1"/>
        </p:nvPicPr>
        <p:blipFill>
          <a:blip r:embed="rId9"/>
          <a:stretch>
            <a:fillRect/>
          </a:stretch>
        </p:blipFill>
        <p:spPr>
          <a:xfrm>
            <a:off x="5132957" y="5797540"/>
            <a:ext cx="838200" cy="838200"/>
          </a:xfrm>
          <a:prstGeom prst="rect">
            <a:avLst/>
          </a:prstGeom>
        </p:spPr>
      </p:pic>
      <p:grpSp>
        <p:nvGrpSpPr>
          <p:cNvPr id="18" name="Group 17">
            <a:extLst>
              <a:ext uri="{FF2B5EF4-FFF2-40B4-BE49-F238E27FC236}">
                <a16:creationId xmlns:a16="http://schemas.microsoft.com/office/drawing/2014/main" id="{31B34AA0-39FF-954E-AA41-07B958EDDF4A}"/>
              </a:ext>
            </a:extLst>
          </p:cNvPr>
          <p:cNvGrpSpPr/>
          <p:nvPr userDrawn="1"/>
        </p:nvGrpSpPr>
        <p:grpSpPr>
          <a:xfrm>
            <a:off x="516442" y="-8842"/>
            <a:ext cx="4621246" cy="6873373"/>
            <a:chOff x="516442" y="-8842"/>
            <a:chExt cx="4621246" cy="6873373"/>
          </a:xfrm>
        </p:grpSpPr>
        <p:sp>
          <p:nvSpPr>
            <p:cNvPr id="25" name="Freeform 16">
              <a:extLst>
                <a:ext uri="{FF2B5EF4-FFF2-40B4-BE49-F238E27FC236}">
                  <a16:creationId xmlns:a16="http://schemas.microsoft.com/office/drawing/2014/main" id="{1214D856-CC27-A249-8088-E4092ECE46A4}"/>
                </a:ext>
              </a:extLst>
            </p:cNvPr>
            <p:cNvSpPr>
              <a:spLocks noEditPoints="1"/>
            </p:cNvSpPr>
            <p:nvPr/>
          </p:nvSpPr>
          <p:spPr bwMode="auto">
            <a:xfrm>
              <a:off x="2484060" y="-8842"/>
              <a:ext cx="2653628" cy="6147482"/>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8ACCEC"/>
                </a:gs>
                <a:gs pos="98000">
                  <a:srgbClr val="6DB8E3"/>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7">
              <a:extLst>
                <a:ext uri="{FF2B5EF4-FFF2-40B4-BE49-F238E27FC236}">
                  <a16:creationId xmlns:a16="http://schemas.microsoft.com/office/drawing/2014/main" id="{92A85224-8B42-054F-9210-AC14A5A83204}"/>
                </a:ext>
              </a:extLst>
            </p:cNvPr>
            <p:cNvSpPr>
              <a:spLocks/>
            </p:cNvSpPr>
            <p:nvPr/>
          </p:nvSpPr>
          <p:spPr bwMode="auto">
            <a:xfrm>
              <a:off x="580255" y="4814485"/>
              <a:ext cx="909359" cy="2047388"/>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8">
              <a:extLst>
                <a:ext uri="{FF2B5EF4-FFF2-40B4-BE49-F238E27FC236}">
                  <a16:creationId xmlns:a16="http://schemas.microsoft.com/office/drawing/2014/main" id="{C56BF0CE-675F-2843-9DC8-6B125000A55E}"/>
                </a:ext>
              </a:extLst>
            </p:cNvPr>
            <p:cNvSpPr>
              <a:spLocks noEditPoints="1"/>
            </p:cNvSpPr>
            <p:nvPr/>
          </p:nvSpPr>
          <p:spPr bwMode="auto">
            <a:xfrm>
              <a:off x="516442" y="1794"/>
              <a:ext cx="3799633" cy="68627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AE3F7"/>
                </a:gs>
                <a:gs pos="81000">
                  <a:srgbClr val="52B3D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54260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decel="50000" fill="hold" nodeType="withEffect">
                                  <p:stCondLst>
                                    <p:cond delay="0"/>
                                  </p:stCondLst>
                                  <p:childTnLst>
                                    <p:animMotion origin="layout" path="M 5.55112E-17 0 L 0.12383 0 " pathEditMode="relative" rAng="0" ptsTypes="AA">
                                      <p:cBhvr>
                                        <p:cTn id="6" dur="40000" fill="hold"/>
                                        <p:tgtEl>
                                          <p:spTgt spid="9"/>
                                        </p:tgtEl>
                                        <p:attrNameLst>
                                          <p:attrName>ppt_x</p:attrName>
                                          <p:attrName>ppt_y</p:attrName>
                                        </p:attrNameLst>
                                      </p:cBhvr>
                                      <p:rCtr x="6185" y="0"/>
                                    </p:animMotion>
                                  </p:childTnLst>
                                </p:cTn>
                              </p:par>
                              <p:par>
                                <p:cTn id="7" presetID="0" presetClass="path" presetSubtype="0" accel="50000" decel="50000" fill="hold" nodeType="withEffect">
                                  <p:stCondLst>
                                    <p:cond delay="0"/>
                                  </p:stCondLst>
                                  <p:childTnLst>
                                    <p:animMotion origin="layout" path="M -0.22669 -0.35463 L -0.15169 -0.2213 " pathEditMode="relative" ptsTypes="AA">
                                      <p:cBhvr>
                                        <p:cTn id="8" dur="21500" spd="-100000" fill="hold"/>
                                        <p:tgtEl>
                                          <p:spTgt spid="30"/>
                                        </p:tgtEl>
                                        <p:attrNameLst>
                                          <p:attrName>ppt_x</p:attrName>
                                          <p:attrName>ppt_y</p:attrName>
                                        </p:attrNameLst>
                                      </p:cBhvr>
                                    </p:animMotion>
                                  </p:childTnLst>
                                </p:cTn>
                              </p:par>
                              <p:par>
                                <p:cTn id="9" presetID="35" presetClass="path" presetSubtype="0" accel="50000" decel="50000" fill="hold" nodeType="withEffect">
                                  <p:stCondLst>
                                    <p:cond delay="0"/>
                                  </p:stCondLst>
                                  <p:childTnLst>
                                    <p:animMotion origin="layout" path="M 1.66667E-6 1.85185E-6 L -0.02878 1.85185E-6 " pathEditMode="relative" rAng="0" ptsTypes="AA">
                                      <p:cBhvr>
                                        <p:cTn id="10" dur="10000" fill="hold"/>
                                        <p:tgtEl>
                                          <p:spTgt spid="32"/>
                                        </p:tgtEl>
                                        <p:attrNameLst>
                                          <p:attrName>ppt_x</p:attrName>
                                          <p:attrName>ppt_y</p:attrName>
                                        </p:attrNameLst>
                                      </p:cBhvr>
                                      <p:rCtr x="-1445" y="0"/>
                                    </p:animMotion>
                                  </p:childTnLst>
                                </p:cTn>
                              </p:par>
                              <p:par>
                                <p:cTn id="11" presetID="35" presetClass="path" presetSubtype="0" decel="50000" fill="hold" nodeType="withEffect">
                                  <p:stCondLst>
                                    <p:cond delay="0"/>
                                  </p:stCondLst>
                                  <p:childTnLst>
                                    <p:animMotion origin="layout" path="M 1.45833E-6 -1.48148E-6 L -0.04323 -0.01898 " pathEditMode="relative" rAng="0" ptsTypes="AA">
                                      <p:cBhvr>
                                        <p:cTn id="12" dur="20000" fill="hold"/>
                                        <p:tgtEl>
                                          <p:spTgt spid="22"/>
                                        </p:tgtEl>
                                        <p:attrNameLst>
                                          <p:attrName>ppt_x</p:attrName>
                                          <p:attrName>ppt_y</p:attrName>
                                        </p:attrNameLst>
                                      </p:cBhvr>
                                      <p:rCtr x="-2161" y="-949"/>
                                    </p:animMotion>
                                  </p:childTnLst>
                                </p:cTn>
                              </p:par>
                              <p:par>
                                <p:cTn id="13" presetID="0" presetClass="path" presetSubtype="0" decel="50000" fill="hold" nodeType="withEffect">
                                  <p:stCondLst>
                                    <p:cond delay="0"/>
                                  </p:stCondLst>
                                  <p:childTnLst>
                                    <p:animMotion origin="layout" path="M -1.25E-6 -2.59259E-6 L -0.04583 -0.06852 " pathEditMode="relative" rAng="0" ptsTypes="AA">
                                      <p:cBhvr>
                                        <p:cTn id="14" dur="16000" fill="hold"/>
                                        <p:tgtEl>
                                          <p:spTgt spid="23"/>
                                        </p:tgtEl>
                                        <p:attrNameLst>
                                          <p:attrName>ppt_x</p:attrName>
                                          <p:attrName>ppt_y</p:attrName>
                                        </p:attrNameLst>
                                      </p:cBhvr>
                                      <p:rCtr x="-2292" y="-34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424">
          <p15:clr>
            <a:srgbClr val="FBAE40"/>
          </p15:clr>
        </p15:guide>
        <p15:guide id="2" pos="336">
          <p15:clr>
            <a:srgbClr val="FBAE40"/>
          </p15:clr>
        </p15:guide>
        <p15:guide id="3" orient="horz" pos="2040">
          <p15:clr>
            <a:srgbClr val="FBAE40"/>
          </p15:clr>
        </p15:guide>
        <p15:guide id="4" pos="2376">
          <p15:clr>
            <a:srgbClr val="FBAE40"/>
          </p15:clr>
        </p15:guide>
        <p15:guide id="5" orient="horz" pos="26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90A7-7E54-2D41-9F43-B8FD4977CB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F9B96F-523A-0443-8C6F-8DFAF54D9E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88B55B-102D-3B40-B32B-5145CE1DA61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79206C-49AC-4040-9C5C-017EE760A83C}"/>
              </a:ext>
            </a:extLst>
          </p:cNvPr>
          <p:cNvSpPr>
            <a:spLocks noGrp="1"/>
          </p:cNvSpPr>
          <p:nvPr>
            <p:ph type="dt" sz="half" idx="10"/>
          </p:nvPr>
        </p:nvSpPr>
        <p:spPr/>
        <p:txBody>
          <a:bodyPr/>
          <a:lstStyle>
            <a:lvl1pPr>
              <a:defRPr>
                <a:solidFill>
                  <a:srgbClr val="33CDFF"/>
                </a:solidFill>
              </a:defRPr>
            </a:lvl1pPr>
          </a:lstStyle>
          <a:p>
            <a:fld id="{7099B86D-B6EA-BD47-A856-6A059EA40DC2}" type="datetime1">
              <a:rPr lang="en-US" smtClean="0"/>
              <a:t>6/3/2022</a:t>
            </a:fld>
            <a:endParaRPr lang="en-US"/>
          </a:p>
        </p:txBody>
      </p:sp>
      <p:sp>
        <p:nvSpPr>
          <p:cNvPr id="6" name="Footer Placeholder 5">
            <a:extLst>
              <a:ext uri="{FF2B5EF4-FFF2-40B4-BE49-F238E27FC236}">
                <a16:creationId xmlns:a16="http://schemas.microsoft.com/office/drawing/2014/main" id="{A6FB520F-4F16-3E49-A800-72C14F01F3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087BC7-6FAC-2245-9DB7-6747FA2B2112}"/>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74374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B653-13F7-2542-8EE2-E909339391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5C621A-F72C-144B-A0BE-6B1E2CBE1A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B63F2F3-1511-2942-895C-679AA3AAFFA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7D5D2A-69A5-F545-A96E-9C6E34036D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CC11A84-14CC-7441-BFAB-6E2358C056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DBE683-10D6-5E4C-A14B-401DDDE8973F}"/>
              </a:ext>
            </a:extLst>
          </p:cNvPr>
          <p:cNvSpPr>
            <a:spLocks noGrp="1"/>
          </p:cNvSpPr>
          <p:nvPr>
            <p:ph type="dt" sz="half" idx="10"/>
          </p:nvPr>
        </p:nvSpPr>
        <p:spPr/>
        <p:txBody>
          <a:bodyPr/>
          <a:lstStyle>
            <a:lvl1pPr>
              <a:defRPr>
                <a:solidFill>
                  <a:srgbClr val="33CDFF"/>
                </a:solidFill>
              </a:defRPr>
            </a:lvl1pPr>
          </a:lstStyle>
          <a:p>
            <a:fld id="{6ED6B27A-6332-D742-BD07-6CDDD9520A9F}" type="datetime1">
              <a:rPr lang="en-US" smtClean="0"/>
              <a:t>6/3/2022</a:t>
            </a:fld>
            <a:endParaRPr lang="en-US"/>
          </a:p>
        </p:txBody>
      </p:sp>
      <p:sp>
        <p:nvSpPr>
          <p:cNvPr id="8" name="Footer Placeholder 7">
            <a:extLst>
              <a:ext uri="{FF2B5EF4-FFF2-40B4-BE49-F238E27FC236}">
                <a16:creationId xmlns:a16="http://schemas.microsoft.com/office/drawing/2014/main" id="{B084E5D5-8292-8443-8912-01DF310377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4F0886-7F3E-C54F-B264-98655F014541}"/>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56125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2573F-6CD2-E446-AEA2-04B4E6EF41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93DDD8-9AAD-E645-821D-592BCEBFBC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DEC770-B8D0-7D44-8C06-45E23230F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C1D6F7-2876-CB4E-BA7E-98A093117EAA}"/>
              </a:ext>
            </a:extLst>
          </p:cNvPr>
          <p:cNvSpPr>
            <a:spLocks noGrp="1"/>
          </p:cNvSpPr>
          <p:nvPr>
            <p:ph type="dt" sz="half" idx="10"/>
          </p:nvPr>
        </p:nvSpPr>
        <p:spPr/>
        <p:txBody>
          <a:bodyPr/>
          <a:lstStyle>
            <a:lvl1pPr>
              <a:defRPr>
                <a:solidFill>
                  <a:srgbClr val="33CDFF"/>
                </a:solidFill>
              </a:defRPr>
            </a:lvl1pPr>
          </a:lstStyle>
          <a:p>
            <a:fld id="{CA837742-C82E-964C-9C2C-C220156EEFAD}" type="datetime1">
              <a:rPr lang="en-US" smtClean="0"/>
              <a:t>6/3/2022</a:t>
            </a:fld>
            <a:endParaRPr lang="en-US"/>
          </a:p>
        </p:txBody>
      </p:sp>
      <p:sp>
        <p:nvSpPr>
          <p:cNvPr id="6" name="Footer Placeholder 5">
            <a:extLst>
              <a:ext uri="{FF2B5EF4-FFF2-40B4-BE49-F238E27FC236}">
                <a16:creationId xmlns:a16="http://schemas.microsoft.com/office/drawing/2014/main" id="{CDB64A94-44FC-5E4D-9BA4-F7C5CBE856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998A61-2626-EC4B-AC9E-DB0EECA205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72320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3FC11-1DC9-1F44-A501-A122E38B9E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7F112A-7039-A044-BBB7-19B07AA052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6E76F1-988B-A349-A7F8-1C95567498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022A3D-F197-0240-B9FB-64FA8D239FCE}"/>
              </a:ext>
            </a:extLst>
          </p:cNvPr>
          <p:cNvSpPr>
            <a:spLocks noGrp="1"/>
          </p:cNvSpPr>
          <p:nvPr>
            <p:ph type="dt" sz="half" idx="10"/>
          </p:nvPr>
        </p:nvSpPr>
        <p:spPr/>
        <p:txBody>
          <a:bodyPr/>
          <a:lstStyle>
            <a:lvl1pPr>
              <a:defRPr>
                <a:solidFill>
                  <a:srgbClr val="33CDFF"/>
                </a:solidFill>
              </a:defRPr>
            </a:lvl1pPr>
          </a:lstStyle>
          <a:p>
            <a:fld id="{EE0016D8-A082-EA4E-8E8D-9BB3C30974F4}" type="datetime1">
              <a:rPr lang="en-US" smtClean="0"/>
              <a:t>6/3/2022</a:t>
            </a:fld>
            <a:endParaRPr lang="en-US"/>
          </a:p>
        </p:txBody>
      </p:sp>
      <p:sp>
        <p:nvSpPr>
          <p:cNvPr id="6" name="Footer Placeholder 5">
            <a:extLst>
              <a:ext uri="{FF2B5EF4-FFF2-40B4-BE49-F238E27FC236}">
                <a16:creationId xmlns:a16="http://schemas.microsoft.com/office/drawing/2014/main" id="{837AD987-1A3B-EA45-8288-4FF05FA61C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4E646E-5FCF-704C-A828-129A071DEA8A}"/>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59775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71CB2-6C06-A944-AB99-307A4B017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90C05E-DB0B-2C43-8871-0E8EEA3DB94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5FB7B-95D2-9B44-B7CD-BD3422A58F9C}"/>
              </a:ext>
            </a:extLst>
          </p:cNvPr>
          <p:cNvSpPr>
            <a:spLocks noGrp="1"/>
          </p:cNvSpPr>
          <p:nvPr>
            <p:ph type="dt" sz="half" idx="10"/>
          </p:nvPr>
        </p:nvSpPr>
        <p:spPr/>
        <p:txBody>
          <a:bodyPr/>
          <a:lstStyle>
            <a:lvl1pPr>
              <a:defRPr>
                <a:solidFill>
                  <a:srgbClr val="33CDFF"/>
                </a:solidFill>
              </a:defRPr>
            </a:lvl1pPr>
          </a:lstStyle>
          <a:p>
            <a:fld id="{DBC7AEF5-D0E7-9346-A8F7-B0DB3493E8AC}" type="datetime1">
              <a:rPr lang="en-US" smtClean="0"/>
              <a:t>6/3/2022</a:t>
            </a:fld>
            <a:endParaRPr lang="en-US"/>
          </a:p>
        </p:txBody>
      </p:sp>
      <p:sp>
        <p:nvSpPr>
          <p:cNvPr id="5" name="Footer Placeholder 4">
            <a:extLst>
              <a:ext uri="{FF2B5EF4-FFF2-40B4-BE49-F238E27FC236}">
                <a16:creationId xmlns:a16="http://schemas.microsoft.com/office/drawing/2014/main" id="{6D5D936A-402E-2643-BC23-9FFDBB7189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03F8D-4C62-8246-A9C9-F567613401DD}"/>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57530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5B7A-0DA0-914C-BF32-308B0A1D37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38B2C1-3648-864E-BE9D-6955702B70F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BA409-A439-7946-849E-1C52DE1E2024}"/>
              </a:ext>
            </a:extLst>
          </p:cNvPr>
          <p:cNvSpPr>
            <a:spLocks noGrp="1"/>
          </p:cNvSpPr>
          <p:nvPr>
            <p:ph type="dt" sz="half" idx="10"/>
          </p:nvPr>
        </p:nvSpPr>
        <p:spPr/>
        <p:txBody>
          <a:bodyPr/>
          <a:lstStyle/>
          <a:p>
            <a:fld id="{D72E876E-E995-004E-A668-C18228520815}" type="datetime1">
              <a:rPr lang="en-US" smtClean="0"/>
              <a:t>6/3/2022</a:t>
            </a:fld>
            <a:endParaRPr lang="en-US"/>
          </a:p>
        </p:txBody>
      </p:sp>
      <p:sp>
        <p:nvSpPr>
          <p:cNvPr id="5" name="Footer Placeholder 4">
            <a:extLst>
              <a:ext uri="{FF2B5EF4-FFF2-40B4-BE49-F238E27FC236}">
                <a16:creationId xmlns:a16="http://schemas.microsoft.com/office/drawing/2014/main" id="{C4645A88-8207-164E-BEE0-99140ED4EF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024272-4864-7D45-9A42-761E1FA3DF97}"/>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38680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E3741F-65F9-4547-8009-728394596F49}"/>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4F1795DF-ED94-264E-A644-0AC4604D9AE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2" name="Freeform 10">
              <a:extLst>
                <a:ext uri="{FF2B5EF4-FFF2-40B4-BE49-F238E27FC236}">
                  <a16:creationId xmlns:a16="http://schemas.microsoft.com/office/drawing/2014/main" id="{42491059-6311-3E47-B496-E66CC31F58F9}"/>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a:extLst>
                <a:ext uri="{FF2B5EF4-FFF2-40B4-BE49-F238E27FC236}">
                  <a16:creationId xmlns:a16="http://schemas.microsoft.com/office/drawing/2014/main" id="{73560FFE-D509-5A48-BDCB-94D175065AF3}"/>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a:extLst>
                <a:ext uri="{FF2B5EF4-FFF2-40B4-BE49-F238E27FC236}">
                  <a16:creationId xmlns:a16="http://schemas.microsoft.com/office/drawing/2014/main" id="{837BAFD4-F852-024A-A328-0D4E4BA09654}"/>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6" name="Rectangle 15">
            <a:extLst>
              <a:ext uri="{FF2B5EF4-FFF2-40B4-BE49-F238E27FC236}">
                <a16:creationId xmlns:a16="http://schemas.microsoft.com/office/drawing/2014/main" id="{34DC9649-542B-8744-9AF3-434ABE8F54AA}"/>
              </a:ext>
            </a:extLst>
          </p:cNvPr>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D062D56-DD5A-EE43-99FA-B117C51F211D}"/>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60120" y="331534"/>
            <a:ext cx="10393680" cy="646331"/>
          </a:xfrm>
        </p:spPr>
        <p:txBody>
          <a:bodyPr>
            <a:spAutoFit/>
          </a:bodyPr>
          <a:lstStyle>
            <a:lvl1pPr algn="ctr">
              <a:defRPr b="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60120" y="2271860"/>
            <a:ext cx="10619923"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6/3/2022</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100767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6_Bullets_Title and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29FCEBE-4D33-4B4C-BD53-5B1F5355B5EF}"/>
              </a:ext>
            </a:extLst>
          </p:cNvPr>
          <p:cNvSpPr/>
          <p:nvPr userDrawn="1"/>
        </p:nvSpPr>
        <p:spPr>
          <a:xfrm>
            <a:off x="0" y="-19393"/>
            <a:ext cx="12192000" cy="6887665"/>
          </a:xfrm>
          <a:prstGeom prst="rect">
            <a:avLst/>
          </a:prstGeom>
          <a:gradFill flip="none" rotWithShape="1">
            <a:gsLst>
              <a:gs pos="91000">
                <a:srgbClr val="C3873A"/>
              </a:gs>
              <a:gs pos="25000">
                <a:srgbClr val="255B7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F1795DF-ED94-264E-A644-0AC4604D9AE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2" name="Freeform 10">
              <a:extLst>
                <a:ext uri="{FF2B5EF4-FFF2-40B4-BE49-F238E27FC236}">
                  <a16:creationId xmlns:a16="http://schemas.microsoft.com/office/drawing/2014/main" id="{42491059-6311-3E47-B496-E66CC31F58F9}"/>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a:extLst>
                <a:ext uri="{FF2B5EF4-FFF2-40B4-BE49-F238E27FC236}">
                  <a16:creationId xmlns:a16="http://schemas.microsoft.com/office/drawing/2014/main" id="{73560FFE-D509-5A48-BDCB-94D175065AF3}"/>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a:extLst>
                <a:ext uri="{FF2B5EF4-FFF2-40B4-BE49-F238E27FC236}">
                  <a16:creationId xmlns:a16="http://schemas.microsoft.com/office/drawing/2014/main" id="{837BAFD4-F852-024A-A328-0D4E4BA09654}"/>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7" name="Rectangle 16">
            <a:extLst>
              <a:ext uri="{FF2B5EF4-FFF2-40B4-BE49-F238E27FC236}">
                <a16:creationId xmlns:a16="http://schemas.microsoft.com/office/drawing/2014/main" id="{0D062D56-DD5A-EE43-99FA-B117C51F211D}"/>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1186363" y="425692"/>
            <a:ext cx="10393680" cy="646331"/>
          </a:xfrm>
        </p:spPr>
        <p:txBody>
          <a:bodyPr>
            <a:spAutoFit/>
          </a:bodyPr>
          <a:lstStyle>
            <a:lvl1pPr>
              <a:defRPr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28462" y="1447396"/>
            <a:ext cx="10619923" cy="1570686"/>
          </a:xfrm>
        </p:spPr>
        <p:txBody>
          <a:bodyPr>
            <a:spAutoFit/>
          </a:bodyPr>
          <a:lstStyle>
            <a:lvl1pPr>
              <a:defRPr sz="2000"/>
            </a:lvl1pPr>
            <a:lvl2pPr marL="742950" indent="-285750">
              <a:buFont typeface="Arial" panose="020B0604020202020204" pitchFamily="34" charset="0"/>
              <a:buChar char="•"/>
              <a:defRPr/>
            </a:lvl2pPr>
            <a:lvl3pPr marL="1200150" indent="-285750">
              <a:buFont typeface="Helvetica" pitchFamily="2" charset="0"/>
              <a:buChar char="-"/>
              <a:defRPr sz="1600"/>
            </a:lvl3pPr>
            <a:lvl4pPr marL="1657350" indent="-285750">
              <a:buFont typeface="PingFang SC Regular" panose="020B0400000000000000" pitchFamily="34" charset="-122"/>
              <a:buChar char="・"/>
              <a:defRPr sz="1400"/>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6/3/2022</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324508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659C7A6-D5D7-AB4F-B44F-E7FCF674CF85}"/>
              </a:ext>
            </a:extLst>
          </p:cNvPr>
          <p:cNvPicPr>
            <a:picLocks noChangeAspect="1"/>
          </p:cNvPicPr>
          <p:nvPr userDrawn="1"/>
        </p:nvPicPr>
        <p:blipFill>
          <a:blip r:embed="rId2"/>
          <a:stretch>
            <a:fillRect/>
          </a:stretch>
        </p:blipFill>
        <p:spPr>
          <a:xfrm>
            <a:off x="-1524000" y="0"/>
            <a:ext cx="13716000" cy="6858000"/>
          </a:xfrm>
          <a:prstGeom prst="rect">
            <a:avLst/>
          </a:prstGeom>
        </p:spPr>
      </p:pic>
      <p:sp>
        <p:nvSpPr>
          <p:cNvPr id="4" name="Date Placeholder 3">
            <a:extLst>
              <a:ext uri="{FF2B5EF4-FFF2-40B4-BE49-F238E27FC236}">
                <a16:creationId xmlns:a16="http://schemas.microsoft.com/office/drawing/2014/main" id="{EBD2CE19-A11D-D94C-B77D-57C122F2BE9C}"/>
              </a:ext>
            </a:extLst>
          </p:cNvPr>
          <p:cNvSpPr>
            <a:spLocks noGrp="1"/>
          </p:cNvSpPr>
          <p:nvPr>
            <p:ph type="dt" sz="half" idx="10"/>
          </p:nvPr>
        </p:nvSpPr>
        <p:spPr/>
        <p:txBody>
          <a:bodyPr/>
          <a:lstStyle/>
          <a:p>
            <a:fld id="{372CC95E-30A4-D744-8BC0-DDA2BE0BB564}" type="datetime1">
              <a:rPr lang="en-US" smtClean="0"/>
              <a:t>6/3/2022</a:t>
            </a:fld>
            <a:endParaRPr lang="en-US"/>
          </a:p>
        </p:txBody>
      </p:sp>
      <p:sp>
        <p:nvSpPr>
          <p:cNvPr id="5" name="Footer Placeholder 4">
            <a:extLst>
              <a:ext uri="{FF2B5EF4-FFF2-40B4-BE49-F238E27FC236}">
                <a16:creationId xmlns:a16="http://schemas.microsoft.com/office/drawing/2014/main" id="{4F8FFF24-A506-454C-A791-5E9C3C843D72}"/>
              </a:ext>
            </a:extLst>
          </p:cNvPr>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p:txBody>
          <a:bodyPr/>
          <a:lstStyle/>
          <a:p>
            <a:fld id="{2E8C51FE-49D9-314D-9957-ABBF7DDE8782}" type="slidenum">
              <a:rPr lang="en-US" smtClean="0"/>
              <a:t>‹#›</a:t>
            </a:fld>
            <a:endParaRPr lang="en-US"/>
          </a:p>
        </p:txBody>
      </p:sp>
      <p:pic>
        <p:nvPicPr>
          <p:cNvPr id="23" name="Picture 22">
            <a:extLst>
              <a:ext uri="{FF2B5EF4-FFF2-40B4-BE49-F238E27FC236}">
                <a16:creationId xmlns:a16="http://schemas.microsoft.com/office/drawing/2014/main" id="{9F6BF381-EC61-6849-8D46-8B15029926BA}"/>
              </a:ext>
            </a:extLst>
          </p:cNvPr>
          <p:cNvPicPr>
            <a:picLocks noChangeAspect="1"/>
          </p:cNvPicPr>
          <p:nvPr userDrawn="1"/>
        </p:nvPicPr>
        <p:blipFill>
          <a:blip r:embed="rId3"/>
          <a:stretch>
            <a:fillRect/>
          </a:stretch>
        </p:blipFill>
        <p:spPr>
          <a:xfrm>
            <a:off x="7842220" y="2930504"/>
            <a:ext cx="4907929" cy="4409468"/>
          </a:xfrm>
          <a:prstGeom prst="rect">
            <a:avLst/>
          </a:prstGeom>
        </p:spPr>
      </p:pic>
      <p:grpSp>
        <p:nvGrpSpPr>
          <p:cNvPr id="32" name="Group 31">
            <a:extLst>
              <a:ext uri="{FF2B5EF4-FFF2-40B4-BE49-F238E27FC236}">
                <a16:creationId xmlns:a16="http://schemas.microsoft.com/office/drawing/2014/main" id="{AF570B87-6A33-6D43-B8E5-2F92176EA5DD}"/>
              </a:ext>
            </a:extLst>
          </p:cNvPr>
          <p:cNvGrpSpPr/>
          <p:nvPr userDrawn="1"/>
        </p:nvGrpSpPr>
        <p:grpSpPr>
          <a:xfrm>
            <a:off x="4150530" y="528603"/>
            <a:ext cx="4932340" cy="2120900"/>
            <a:chOff x="3761206" y="725010"/>
            <a:chExt cx="4932340" cy="2120900"/>
          </a:xfrm>
        </p:grpSpPr>
        <p:pic>
          <p:nvPicPr>
            <p:cNvPr id="15" name="Picture 14">
              <a:extLst>
                <a:ext uri="{FF2B5EF4-FFF2-40B4-BE49-F238E27FC236}">
                  <a16:creationId xmlns:a16="http://schemas.microsoft.com/office/drawing/2014/main" id="{18470524-0B5B-5A46-A813-150DCBD6129F}"/>
                </a:ext>
              </a:extLst>
            </p:cNvPr>
            <p:cNvPicPr>
              <a:picLocks noChangeAspect="1"/>
            </p:cNvPicPr>
            <p:nvPr userDrawn="1"/>
          </p:nvPicPr>
          <p:blipFill>
            <a:blip r:embed="rId4"/>
            <a:stretch>
              <a:fillRect/>
            </a:stretch>
          </p:blipFill>
          <p:spPr>
            <a:xfrm>
              <a:off x="5088255" y="930910"/>
              <a:ext cx="787400" cy="774700"/>
            </a:xfrm>
            <a:prstGeom prst="rect">
              <a:avLst/>
            </a:prstGeom>
          </p:spPr>
        </p:pic>
        <p:pic>
          <p:nvPicPr>
            <p:cNvPr id="17" name="Picture 16">
              <a:extLst>
                <a:ext uri="{FF2B5EF4-FFF2-40B4-BE49-F238E27FC236}">
                  <a16:creationId xmlns:a16="http://schemas.microsoft.com/office/drawing/2014/main" id="{588C8E61-000C-D042-B85F-063A438D112E}"/>
                </a:ext>
              </a:extLst>
            </p:cNvPr>
            <p:cNvPicPr>
              <a:picLocks noChangeAspect="1"/>
            </p:cNvPicPr>
            <p:nvPr userDrawn="1"/>
          </p:nvPicPr>
          <p:blipFill>
            <a:blip r:embed="rId5"/>
            <a:stretch>
              <a:fillRect/>
            </a:stretch>
          </p:blipFill>
          <p:spPr>
            <a:xfrm rot="20357980">
              <a:off x="6559946" y="725010"/>
              <a:ext cx="2133600" cy="2120900"/>
            </a:xfrm>
            <a:prstGeom prst="rect">
              <a:avLst/>
            </a:prstGeom>
          </p:spPr>
        </p:pic>
        <p:pic>
          <p:nvPicPr>
            <p:cNvPr id="19" name="Picture 18">
              <a:extLst>
                <a:ext uri="{FF2B5EF4-FFF2-40B4-BE49-F238E27FC236}">
                  <a16:creationId xmlns:a16="http://schemas.microsoft.com/office/drawing/2014/main" id="{1A39668C-655F-F745-8FBC-0FE3FABD3DAE}"/>
                </a:ext>
              </a:extLst>
            </p:cNvPr>
            <p:cNvPicPr>
              <a:picLocks noChangeAspect="1"/>
            </p:cNvPicPr>
            <p:nvPr userDrawn="1"/>
          </p:nvPicPr>
          <p:blipFill>
            <a:blip r:embed="rId6"/>
            <a:stretch>
              <a:fillRect/>
            </a:stretch>
          </p:blipFill>
          <p:spPr>
            <a:xfrm>
              <a:off x="3761206" y="2026497"/>
              <a:ext cx="1028700" cy="635000"/>
            </a:xfrm>
            <a:prstGeom prst="rect">
              <a:avLst/>
            </a:prstGeom>
          </p:spPr>
        </p:pic>
      </p:grpSp>
      <p:pic>
        <p:nvPicPr>
          <p:cNvPr id="21" name="Picture 20">
            <a:extLst>
              <a:ext uri="{FF2B5EF4-FFF2-40B4-BE49-F238E27FC236}">
                <a16:creationId xmlns:a16="http://schemas.microsoft.com/office/drawing/2014/main" id="{6EB35260-6306-BC40-B650-C58F4BFD897E}"/>
              </a:ext>
            </a:extLst>
          </p:cNvPr>
          <p:cNvPicPr>
            <a:picLocks noChangeAspect="1"/>
          </p:cNvPicPr>
          <p:nvPr userDrawn="1"/>
        </p:nvPicPr>
        <p:blipFill>
          <a:blip r:embed="rId7"/>
          <a:stretch>
            <a:fillRect/>
          </a:stretch>
        </p:blipFill>
        <p:spPr>
          <a:xfrm>
            <a:off x="9142390" y="304799"/>
            <a:ext cx="2769575" cy="840423"/>
          </a:xfrm>
          <a:prstGeom prst="rect">
            <a:avLst/>
          </a:prstGeom>
        </p:spPr>
      </p:pic>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hasCustomPrompt="1"/>
          </p:nvPr>
        </p:nvSpPr>
        <p:spPr>
          <a:xfrm>
            <a:off x="1581810" y="4098400"/>
            <a:ext cx="4348566" cy="1431161"/>
          </a:xfrm>
        </p:spPr>
        <p:txBody>
          <a:bodyPr wrap="square">
            <a:spAutoFit/>
          </a:bodyPr>
          <a:lstStyle>
            <a:lvl1pPr marL="0" indent="0" algn="l">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400"/>
              </a:spcBef>
            </a:pPr>
            <a:r>
              <a:rPr lang="en-US" b="1"/>
              <a:t>PRESENTER NAME</a:t>
            </a:r>
          </a:p>
          <a:p>
            <a:pPr>
              <a:spcBef>
                <a:spcPts val="400"/>
              </a:spcBef>
            </a:pPr>
            <a:r>
              <a:rPr lang="en-US"/>
              <a:t>Title</a:t>
            </a:r>
          </a:p>
          <a:p>
            <a:pPr>
              <a:spcBef>
                <a:spcPts val="400"/>
              </a:spcBef>
            </a:pPr>
            <a:r>
              <a:rPr lang="en-US"/>
              <a:t>Date</a:t>
            </a:r>
          </a:p>
          <a:p>
            <a:r>
              <a:rPr lang="en-US"/>
              <a:t> </a:t>
            </a:r>
          </a:p>
        </p:txBody>
      </p:sp>
      <p:pic>
        <p:nvPicPr>
          <p:cNvPr id="30" name="Picture 29">
            <a:extLst>
              <a:ext uri="{FF2B5EF4-FFF2-40B4-BE49-F238E27FC236}">
                <a16:creationId xmlns:a16="http://schemas.microsoft.com/office/drawing/2014/main" id="{F692E3A0-72B3-2244-99BB-9447B75D90C4}"/>
              </a:ext>
            </a:extLst>
          </p:cNvPr>
          <p:cNvPicPr>
            <a:picLocks noChangeAspect="1"/>
          </p:cNvPicPr>
          <p:nvPr userDrawn="1"/>
        </p:nvPicPr>
        <p:blipFill>
          <a:blip r:embed="rId8"/>
          <a:stretch>
            <a:fillRect/>
          </a:stretch>
        </p:blipFill>
        <p:spPr>
          <a:xfrm>
            <a:off x="12207890" y="6075666"/>
            <a:ext cx="2755900" cy="3365500"/>
          </a:xfrm>
          <a:prstGeom prst="rect">
            <a:avLst/>
          </a:prstGeom>
        </p:spPr>
      </p:pic>
      <p:pic>
        <p:nvPicPr>
          <p:cNvPr id="22" name="Picture 21">
            <a:extLst>
              <a:ext uri="{FF2B5EF4-FFF2-40B4-BE49-F238E27FC236}">
                <a16:creationId xmlns:a16="http://schemas.microsoft.com/office/drawing/2014/main" id="{C09D3622-563B-A444-94C9-1DB71C797B96}"/>
              </a:ext>
            </a:extLst>
          </p:cNvPr>
          <p:cNvPicPr>
            <a:picLocks noChangeAspect="1"/>
          </p:cNvPicPr>
          <p:nvPr userDrawn="1"/>
        </p:nvPicPr>
        <p:blipFill>
          <a:blip r:embed="rId9"/>
          <a:stretch>
            <a:fillRect/>
          </a:stretch>
        </p:blipFill>
        <p:spPr>
          <a:xfrm>
            <a:off x="5132957" y="5797540"/>
            <a:ext cx="838200" cy="838200"/>
          </a:xfrm>
          <a:prstGeom prst="rect">
            <a:avLst/>
          </a:prstGeom>
        </p:spPr>
      </p:pic>
      <p:grpSp>
        <p:nvGrpSpPr>
          <p:cNvPr id="20" name="Group 19">
            <a:extLst>
              <a:ext uri="{FF2B5EF4-FFF2-40B4-BE49-F238E27FC236}">
                <a16:creationId xmlns:a16="http://schemas.microsoft.com/office/drawing/2014/main" id="{B807836F-AE3D-4847-80B1-0343B9DAB76F}"/>
              </a:ext>
            </a:extLst>
          </p:cNvPr>
          <p:cNvGrpSpPr/>
          <p:nvPr userDrawn="1"/>
        </p:nvGrpSpPr>
        <p:grpSpPr>
          <a:xfrm>
            <a:off x="-473777" y="-10705"/>
            <a:ext cx="3197522" cy="6876906"/>
            <a:chOff x="-473777" y="-10705"/>
            <a:chExt cx="3197522" cy="6876906"/>
          </a:xfrm>
        </p:grpSpPr>
        <p:sp>
          <p:nvSpPr>
            <p:cNvPr id="24" name="Freeform 5">
              <a:extLst>
                <a:ext uri="{FF2B5EF4-FFF2-40B4-BE49-F238E27FC236}">
                  <a16:creationId xmlns:a16="http://schemas.microsoft.com/office/drawing/2014/main" id="{84CFB6B8-C63B-414F-BD5D-4E036E37DB38}"/>
                </a:ext>
              </a:extLst>
            </p:cNvPr>
            <p:cNvSpPr>
              <a:spLocks/>
            </p:cNvSpPr>
            <p:nvPr/>
          </p:nvSpPr>
          <p:spPr bwMode="auto">
            <a:xfrm>
              <a:off x="-473777" y="-10705"/>
              <a:ext cx="3197522" cy="6152517"/>
            </a:xfrm>
            <a:custGeom>
              <a:avLst/>
              <a:gdLst>
                <a:gd name="T0" fmla="*/ 370 w 1003"/>
                <a:gd name="T1" fmla="*/ 0 h 1936"/>
                <a:gd name="T2" fmla="*/ 561 w 1003"/>
                <a:gd name="T3" fmla="*/ 1936 h 1936"/>
                <a:gd name="T4" fmla="*/ 1003 w 1003"/>
                <a:gd name="T5" fmla="*/ 3 h 1936"/>
                <a:gd name="T6" fmla="*/ 370 w 1003"/>
                <a:gd name="T7" fmla="*/ 0 h 1936"/>
              </a:gdLst>
              <a:ahLst/>
              <a:cxnLst>
                <a:cxn ang="0">
                  <a:pos x="T0" y="T1"/>
                </a:cxn>
                <a:cxn ang="0">
                  <a:pos x="T2" y="T3"/>
                </a:cxn>
                <a:cxn ang="0">
                  <a:pos x="T4" y="T5"/>
                </a:cxn>
                <a:cxn ang="0">
                  <a:pos x="T6" y="T7"/>
                </a:cxn>
              </a:cxnLst>
              <a:rect l="0" t="0" r="r" b="b"/>
              <a:pathLst>
                <a:path w="1003" h="1936">
                  <a:moveTo>
                    <a:pt x="370" y="0"/>
                  </a:moveTo>
                  <a:cubicBezTo>
                    <a:pt x="153" y="463"/>
                    <a:pt x="47" y="1140"/>
                    <a:pt x="561" y="1936"/>
                  </a:cubicBezTo>
                  <a:cubicBezTo>
                    <a:pt x="561" y="1936"/>
                    <a:pt x="0" y="907"/>
                    <a:pt x="1003" y="3"/>
                  </a:cubicBezTo>
                  <a:lnTo>
                    <a:pt x="370" y="0"/>
                  </a:lnTo>
                  <a:close/>
                </a:path>
              </a:pathLst>
            </a:custGeom>
            <a:gradFill flip="none" rotWithShape="1">
              <a:gsLst>
                <a:gs pos="97000">
                  <a:srgbClr val="68BAE1"/>
                </a:gs>
                <a:gs pos="3000">
                  <a:srgbClr val="88CFEB"/>
                </a:gs>
              </a:gsLst>
              <a:lin ang="0" scaled="0"/>
              <a:tileRect/>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6">
              <a:extLst>
                <a:ext uri="{FF2B5EF4-FFF2-40B4-BE49-F238E27FC236}">
                  <a16:creationId xmlns:a16="http://schemas.microsoft.com/office/drawing/2014/main" id="{E2067D73-15F5-EB41-9889-53FF5A33A5A6}"/>
                </a:ext>
              </a:extLst>
            </p:cNvPr>
            <p:cNvSpPr>
              <a:spLocks noEditPoints="1"/>
            </p:cNvSpPr>
            <p:nvPr/>
          </p:nvSpPr>
          <p:spPr bwMode="auto">
            <a:xfrm>
              <a:off x="-14253" y="-1132"/>
              <a:ext cx="1913089" cy="6867333"/>
            </a:xfrm>
            <a:custGeom>
              <a:avLst/>
              <a:gdLst>
                <a:gd name="T0" fmla="*/ 0 w 600"/>
                <a:gd name="T1" fmla="*/ 2161 h 2161"/>
                <a:gd name="T2" fmla="*/ 600 w 600"/>
                <a:gd name="T3" fmla="*/ 2161 h 2161"/>
                <a:gd name="T4" fmla="*/ 363 w 600"/>
                <a:gd name="T5" fmla="*/ 1903 h 2161"/>
                <a:gd name="T6" fmla="*/ 1 w 600"/>
                <a:gd name="T7" fmla="*/ 918 h 2161"/>
                <a:gd name="T8" fmla="*/ 0 w 600"/>
                <a:gd name="T9" fmla="*/ 2161 h 2161"/>
                <a:gd name="T10" fmla="*/ 1 w 600"/>
                <a:gd name="T11" fmla="*/ 536 h 2161"/>
                <a:gd name="T12" fmla="*/ 133 w 600"/>
                <a:gd name="T13" fmla="*/ 0 h 2161"/>
                <a:gd name="T14" fmla="*/ 0 w 600"/>
                <a:gd name="T15" fmla="*/ 0 h 2161"/>
                <a:gd name="T16" fmla="*/ 1 w 600"/>
                <a:gd name="T17" fmla="*/ 536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0" h="2161">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adFill flip="none" rotWithShape="1">
              <a:gsLst>
                <a:gs pos="0">
                  <a:srgbClr val="8FD5ED"/>
                </a:gs>
                <a:gs pos="71000">
                  <a:srgbClr val="52B3D9"/>
                </a:gs>
              </a:gsLst>
              <a:lin ang="21594000" scaled="0"/>
              <a:tileRect/>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79411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decel="50000" fill="hold" nodeType="withEffect">
                                  <p:stCondLst>
                                    <p:cond delay="0"/>
                                  </p:stCondLst>
                                  <p:childTnLst>
                                    <p:animMotion origin="layout" path="M 5.55112E-17 0 L 0.12383 0 " pathEditMode="relative" rAng="0" ptsTypes="AA">
                                      <p:cBhvr>
                                        <p:cTn id="6" dur="40000" fill="hold"/>
                                        <p:tgtEl>
                                          <p:spTgt spid="9"/>
                                        </p:tgtEl>
                                        <p:attrNameLst>
                                          <p:attrName>ppt_x</p:attrName>
                                          <p:attrName>ppt_y</p:attrName>
                                        </p:attrNameLst>
                                      </p:cBhvr>
                                      <p:rCtr x="6185" y="0"/>
                                    </p:animMotion>
                                  </p:childTnLst>
                                </p:cTn>
                              </p:par>
                              <p:par>
                                <p:cTn id="7" presetID="0" presetClass="path" presetSubtype="0" accel="50000" decel="50000" fill="hold" nodeType="withEffect">
                                  <p:stCondLst>
                                    <p:cond delay="0"/>
                                  </p:stCondLst>
                                  <p:childTnLst>
                                    <p:animMotion origin="layout" path="M -0.22669 -0.35463 L -0.15169 -0.2213 " pathEditMode="relative" ptsTypes="AA">
                                      <p:cBhvr>
                                        <p:cTn id="8" dur="21500" spd="-100000" fill="hold"/>
                                        <p:tgtEl>
                                          <p:spTgt spid="30"/>
                                        </p:tgtEl>
                                        <p:attrNameLst>
                                          <p:attrName>ppt_x</p:attrName>
                                          <p:attrName>ppt_y</p:attrName>
                                        </p:attrNameLst>
                                      </p:cBhvr>
                                    </p:animMotion>
                                  </p:childTnLst>
                                </p:cTn>
                              </p:par>
                              <p:par>
                                <p:cTn id="9" presetID="35" presetClass="path" presetSubtype="0" accel="50000" decel="50000" fill="hold" nodeType="withEffect">
                                  <p:stCondLst>
                                    <p:cond delay="0"/>
                                  </p:stCondLst>
                                  <p:childTnLst>
                                    <p:animMotion origin="layout" path="M 1.66667E-6 1.85185E-6 L -0.02878 1.85185E-6 " pathEditMode="relative" rAng="0" ptsTypes="AA">
                                      <p:cBhvr>
                                        <p:cTn id="10" dur="10000" fill="hold"/>
                                        <p:tgtEl>
                                          <p:spTgt spid="32"/>
                                        </p:tgtEl>
                                        <p:attrNameLst>
                                          <p:attrName>ppt_x</p:attrName>
                                          <p:attrName>ppt_y</p:attrName>
                                        </p:attrNameLst>
                                      </p:cBhvr>
                                      <p:rCtr x="-1445" y="0"/>
                                    </p:animMotion>
                                  </p:childTnLst>
                                </p:cTn>
                              </p:par>
                              <p:par>
                                <p:cTn id="11" presetID="35" presetClass="path" presetSubtype="0" decel="50000" fill="hold" nodeType="withEffect">
                                  <p:stCondLst>
                                    <p:cond delay="0"/>
                                  </p:stCondLst>
                                  <p:childTnLst>
                                    <p:animMotion origin="layout" path="M 1.45833E-6 -1.48148E-6 L -0.04323 -0.01898 " pathEditMode="relative" rAng="0" ptsTypes="AA">
                                      <p:cBhvr>
                                        <p:cTn id="12" dur="20000" fill="hold"/>
                                        <p:tgtEl>
                                          <p:spTgt spid="22"/>
                                        </p:tgtEl>
                                        <p:attrNameLst>
                                          <p:attrName>ppt_x</p:attrName>
                                          <p:attrName>ppt_y</p:attrName>
                                        </p:attrNameLst>
                                      </p:cBhvr>
                                      <p:rCtr x="-2161" y="-949"/>
                                    </p:animMotion>
                                  </p:childTnLst>
                                </p:cTn>
                              </p:par>
                              <p:par>
                                <p:cTn id="13" presetID="0" presetClass="path" presetSubtype="0" decel="50000" fill="hold" nodeType="withEffect">
                                  <p:stCondLst>
                                    <p:cond delay="0"/>
                                  </p:stCondLst>
                                  <p:childTnLst>
                                    <p:animMotion origin="layout" path="M -1.25E-6 -2.59259E-6 L -0.04583 -0.06852 " pathEditMode="relative" rAng="0" ptsTypes="AA">
                                      <p:cBhvr>
                                        <p:cTn id="14" dur="16000" fill="hold"/>
                                        <p:tgtEl>
                                          <p:spTgt spid="23"/>
                                        </p:tgtEl>
                                        <p:attrNameLst>
                                          <p:attrName>ppt_x</p:attrName>
                                          <p:attrName>ppt_y</p:attrName>
                                        </p:attrNameLst>
                                      </p:cBhvr>
                                      <p:rCtr x="-2292" y="-34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352">
          <p15:clr>
            <a:srgbClr val="FBAE40"/>
          </p15:clr>
        </p15:guide>
        <p15:guide id="2" pos="336">
          <p15:clr>
            <a:srgbClr val="FBAE40"/>
          </p15:clr>
        </p15:guide>
        <p15:guide id="3" orient="horz" pos="2040">
          <p15:clr>
            <a:srgbClr val="FBAE40"/>
          </p15:clr>
        </p15:guide>
        <p15:guide id="4" pos="1056">
          <p15:clr>
            <a:srgbClr val="FBAE40"/>
          </p15:clr>
        </p15:guide>
        <p15:guide id="5" orient="horz" pos="26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5A15CAF-9732-0B43-997D-D5550F5E2B6F}"/>
              </a:ext>
            </a:extLst>
          </p:cNvPr>
          <p:cNvPicPr>
            <a:picLocks noChangeAspect="1"/>
          </p:cNvPicPr>
          <p:nvPr userDrawn="1"/>
        </p:nvPicPr>
        <p:blipFill>
          <a:blip r:embed="rId2">
            <a:alphaModFix/>
          </a:blip>
          <a:stretch>
            <a:fillRect/>
          </a:stretch>
        </p:blipFill>
        <p:spPr>
          <a:xfrm>
            <a:off x="0" y="0"/>
            <a:ext cx="5181600" cy="6858000"/>
          </a:xfrm>
          <a:prstGeom prst="rect">
            <a:avLst/>
          </a:prstGeom>
        </p:spPr>
      </p:pic>
      <p:sp>
        <p:nvSpPr>
          <p:cNvPr id="17" name="Freeform 9">
            <a:extLst>
              <a:ext uri="{FF2B5EF4-FFF2-40B4-BE49-F238E27FC236}">
                <a16:creationId xmlns:a16="http://schemas.microsoft.com/office/drawing/2014/main" id="{BA2BCCB5-3507-4040-8FFC-F7D4CC43BB93}"/>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rgbClr val="255B74"/>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8328F738-5EDC-3949-852D-A010F0465D5B}"/>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100000">
                <a:srgbClr val="255B74"/>
              </a:gs>
              <a:gs pos="22000">
                <a:srgbClr val="053446"/>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914900" y="1104144"/>
            <a:ext cx="6678105" cy="646331"/>
          </a:xfrm>
        </p:spPr>
        <p:txBody>
          <a:bodyPr>
            <a:spAutoFit/>
          </a:bodyPr>
          <a:lstStyle>
            <a:lvl1pPr>
              <a:defRPr>
                <a:solidFill>
                  <a:srgbClr val="65CBF9"/>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914901" y="2214710"/>
            <a:ext cx="6678104"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9CFF0D17-06AD-DA41-87BA-1C5318120BAC}" type="datetime1">
              <a:rPr lang="en-US" smtClean="0"/>
              <a:pPr/>
              <a:t>6/3/2022</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391761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309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5A15CAF-9732-0B43-997D-D5550F5E2B6F}"/>
              </a:ext>
            </a:extLst>
          </p:cNvPr>
          <p:cNvPicPr>
            <a:picLocks noChangeAspect="1"/>
          </p:cNvPicPr>
          <p:nvPr userDrawn="1"/>
        </p:nvPicPr>
        <p:blipFill>
          <a:blip r:embed="rId2">
            <a:alphaModFix/>
          </a:blip>
          <a:stretch>
            <a:fillRect/>
          </a:stretch>
        </p:blipFill>
        <p:spPr>
          <a:xfrm>
            <a:off x="0" y="0"/>
            <a:ext cx="5181600" cy="6858000"/>
          </a:xfrm>
          <a:prstGeom prst="rect">
            <a:avLst/>
          </a:prstGeom>
        </p:spPr>
      </p:pic>
      <p:sp>
        <p:nvSpPr>
          <p:cNvPr id="17" name="Freeform 9">
            <a:extLst>
              <a:ext uri="{FF2B5EF4-FFF2-40B4-BE49-F238E27FC236}">
                <a16:creationId xmlns:a16="http://schemas.microsoft.com/office/drawing/2014/main" id="{BA2BCCB5-3507-4040-8FFC-F7D4CC43BB93}"/>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rgbClr val="255B74"/>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8328F738-5EDC-3949-852D-A010F0465D5B}"/>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100000">
                <a:srgbClr val="255B74"/>
              </a:gs>
              <a:gs pos="22000">
                <a:srgbClr val="053446"/>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914900" y="462208"/>
            <a:ext cx="6678105" cy="646331"/>
          </a:xfrm>
        </p:spPr>
        <p:txBody>
          <a:bodyPr>
            <a:spAutoFit/>
          </a:bodyPr>
          <a:lstStyle>
            <a:lvl1pPr>
              <a:defRPr>
                <a:solidFill>
                  <a:srgbClr val="65CBF9"/>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549141" y="1330927"/>
            <a:ext cx="6678104"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9CFF0D17-06AD-DA41-87BA-1C5318120BAC}" type="datetime1">
              <a:rPr lang="en-US" smtClean="0"/>
              <a:pPr/>
              <a:t>6/3/2022</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2232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309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5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E4553AC-F7F2-D04D-8709-DA7FACA746DA}"/>
              </a:ext>
            </a:extLst>
          </p:cNvPr>
          <p:cNvPicPr>
            <a:picLocks noChangeAspect="1"/>
          </p:cNvPicPr>
          <p:nvPr userDrawn="1"/>
        </p:nvPicPr>
        <p:blipFill>
          <a:blip r:embed="rId2">
            <a:alphaModFix/>
          </a:blip>
          <a:stretch>
            <a:fillRect/>
          </a:stretch>
        </p:blipFill>
        <p:spPr>
          <a:xfrm>
            <a:off x="0" y="0"/>
            <a:ext cx="2743200" cy="6858000"/>
          </a:xfrm>
          <a:prstGeom prst="rect">
            <a:avLst/>
          </a:prstGeom>
        </p:spPr>
      </p:pic>
      <p:sp>
        <p:nvSpPr>
          <p:cNvPr id="9" name="Freeform 5">
            <a:extLst>
              <a:ext uri="{FF2B5EF4-FFF2-40B4-BE49-F238E27FC236}">
                <a16:creationId xmlns:a16="http://schemas.microsoft.com/office/drawing/2014/main" id="{85B63246-8530-DC48-8604-6138BECABBCB}"/>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gradFill flip="none" rotWithShape="1">
            <a:gsLst>
              <a:gs pos="100000">
                <a:srgbClr val="255B74"/>
              </a:gs>
              <a:gs pos="41000">
                <a:srgbClr val="053446"/>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a:solidFill>
                  <a:srgbClr val="65CBF9"/>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8422" y="2214710"/>
            <a:ext cx="9251621"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BEB03FD3-66C4-D747-9D7B-436B9C4C9F56}" type="datetime1">
              <a:rPr lang="en-US" smtClean="0"/>
              <a:pPr/>
              <a:t>6/3/2022</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892683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146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F01CAC-0CB4-4647-9BF0-77445B3E5E15}"/>
              </a:ext>
            </a:extLst>
          </p:cNvPr>
          <p:cNvSpPr/>
          <p:nvPr userDrawn="1"/>
        </p:nvSpPr>
        <p:spPr>
          <a:xfrm>
            <a:off x="0" y="-19393"/>
            <a:ext cx="12192000" cy="6887665"/>
          </a:xfrm>
          <a:prstGeom prst="rect">
            <a:avLst/>
          </a:prstGeom>
          <a:gradFill flip="none" rotWithShape="1">
            <a:gsLst>
              <a:gs pos="91000">
                <a:srgbClr val="C3873A"/>
              </a:gs>
              <a:gs pos="25000">
                <a:srgbClr val="255B7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178FC00-62D8-E046-9751-ABF74CA246E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2" name="Freeform 10">
              <a:extLst>
                <a:ext uri="{FF2B5EF4-FFF2-40B4-BE49-F238E27FC236}">
                  <a16:creationId xmlns:a16="http://schemas.microsoft.com/office/drawing/2014/main" id="{0ACED15E-2780-DD44-A549-8B73F4F8C94D}"/>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a:extLst>
                <a:ext uri="{FF2B5EF4-FFF2-40B4-BE49-F238E27FC236}">
                  <a16:creationId xmlns:a16="http://schemas.microsoft.com/office/drawing/2014/main" id="{551C759E-093F-2441-98A7-3DEC7BDE92CC}"/>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a:extLst>
                <a:ext uri="{FF2B5EF4-FFF2-40B4-BE49-F238E27FC236}">
                  <a16:creationId xmlns:a16="http://schemas.microsoft.com/office/drawing/2014/main" id="{FB1A23FC-AD1F-0748-AE5C-4B02400A34DD}"/>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7" name="Rectangle 16">
            <a:extLst>
              <a:ext uri="{FF2B5EF4-FFF2-40B4-BE49-F238E27FC236}">
                <a16:creationId xmlns:a16="http://schemas.microsoft.com/office/drawing/2014/main" id="{C0BBE337-6FE4-F74A-8847-969FD40E7926}"/>
              </a:ext>
            </a:extLst>
          </p:cNvPr>
          <p:cNvSpPr/>
          <p:nvPr userDrawn="1"/>
        </p:nvSpPr>
        <p:spPr>
          <a:xfrm>
            <a:off x="0" y="203200"/>
            <a:ext cx="12192000" cy="6184900"/>
          </a:xfrm>
          <a:prstGeom prst="rect">
            <a:avLst/>
          </a:prstGeom>
          <a:gradFill flip="none" rotWithShape="1">
            <a:gsLst>
              <a:gs pos="91000">
                <a:srgbClr val="255B74"/>
              </a:gs>
              <a:gs pos="26000">
                <a:srgbClr val="05344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52500" y="1104144"/>
            <a:ext cx="10393680" cy="646331"/>
          </a:xfrm>
        </p:spPr>
        <p:txBody>
          <a:bodyPr>
            <a:spAutoFit/>
          </a:bodyPr>
          <a:lstStyle>
            <a:lvl1pPr>
              <a:defRPr>
                <a:solidFill>
                  <a:srgbClr val="65CBF9"/>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2271860"/>
            <a:ext cx="10619923"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71845CE6-C3BF-264D-A66F-F22221B4F103}" type="datetime1">
              <a:rPr lang="en-US" smtClean="0"/>
              <a:pPr/>
              <a:t>6/3/2022</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413127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7_Title and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9E86043-8559-4A41-B1AB-58A86FBE30BF}"/>
              </a:ext>
            </a:extLst>
          </p:cNvPr>
          <p:cNvSpPr/>
          <p:nvPr userDrawn="1"/>
        </p:nvSpPr>
        <p:spPr>
          <a:xfrm>
            <a:off x="0" y="-19393"/>
            <a:ext cx="12192000" cy="6887665"/>
          </a:xfrm>
          <a:prstGeom prst="rect">
            <a:avLst/>
          </a:prstGeom>
          <a:gradFill flip="none" rotWithShape="1">
            <a:gsLst>
              <a:gs pos="91000">
                <a:srgbClr val="C3873A"/>
              </a:gs>
              <a:gs pos="25000">
                <a:srgbClr val="255B7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999517CF-5B8D-5646-8AF1-5A33F434600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5" name="Freeform 10">
              <a:extLst>
                <a:ext uri="{FF2B5EF4-FFF2-40B4-BE49-F238E27FC236}">
                  <a16:creationId xmlns:a16="http://schemas.microsoft.com/office/drawing/2014/main" id="{5CFD0EC2-327E-6248-8331-EADADAD065E6}"/>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1">
              <a:extLst>
                <a:ext uri="{FF2B5EF4-FFF2-40B4-BE49-F238E27FC236}">
                  <a16:creationId xmlns:a16="http://schemas.microsoft.com/office/drawing/2014/main" id="{29791F60-12DF-FE49-9C37-5CBE91907129}"/>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2">
              <a:extLst>
                <a:ext uri="{FF2B5EF4-FFF2-40B4-BE49-F238E27FC236}">
                  <a16:creationId xmlns:a16="http://schemas.microsoft.com/office/drawing/2014/main" id="{2B5B1FB2-0391-464B-B0D6-E733065A4E6B}"/>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Rectangle 20">
            <a:extLst>
              <a:ext uri="{FF2B5EF4-FFF2-40B4-BE49-F238E27FC236}">
                <a16:creationId xmlns:a16="http://schemas.microsoft.com/office/drawing/2014/main" id="{B6A81FF6-946A-DC43-A10A-05616ECCCDBA}"/>
              </a:ext>
            </a:extLst>
          </p:cNvPr>
          <p:cNvSpPr/>
          <p:nvPr userDrawn="1"/>
        </p:nvSpPr>
        <p:spPr>
          <a:xfrm>
            <a:off x="0" y="203200"/>
            <a:ext cx="12192000" cy="6184900"/>
          </a:xfrm>
          <a:prstGeom prst="rect">
            <a:avLst/>
          </a:prstGeom>
          <a:gradFill flip="none" rotWithShape="1">
            <a:gsLst>
              <a:gs pos="91000">
                <a:srgbClr val="255B74"/>
              </a:gs>
              <a:gs pos="26000">
                <a:srgbClr val="05344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10985" y="838200"/>
            <a:ext cx="6169058" cy="1200329"/>
          </a:xfrm>
        </p:spPr>
        <p:txBody>
          <a:bodyPr>
            <a:spAutoFit/>
          </a:bodyPr>
          <a:lstStyle>
            <a:lvl1pPr>
              <a:defRPr>
                <a:solidFill>
                  <a:srgbClr val="65CBF9"/>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10200" y="2214710"/>
            <a:ext cx="6169057"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326BB370-F0D2-F644-A3B2-F5D7C290B4A9}" type="datetime1">
              <a:rPr lang="en-US" smtClean="0"/>
              <a:pPr/>
              <a:t>6/3/2022</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208655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40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8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6A81FF6-946A-DC43-A10A-05616ECCCDBA}"/>
              </a:ext>
            </a:extLst>
          </p:cNvPr>
          <p:cNvSpPr/>
          <p:nvPr userDrawn="1"/>
        </p:nvSpPr>
        <p:spPr>
          <a:xfrm>
            <a:off x="0" y="0"/>
            <a:ext cx="12192000" cy="6858000"/>
          </a:xfrm>
          <a:prstGeom prst="rect">
            <a:avLst/>
          </a:prstGeom>
          <a:gradFill flip="none" rotWithShape="1">
            <a:gsLst>
              <a:gs pos="91000">
                <a:srgbClr val="255B74"/>
              </a:gs>
              <a:gs pos="26000">
                <a:srgbClr val="05344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A5C90657-D4BF-2E40-8D75-7274E81EDD09}" type="datetime1">
              <a:rPr lang="en-US" smtClean="0"/>
              <a:pPr/>
              <a:t>6/3/2022</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413021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40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A9D03C92-8089-A84A-A084-1EB31BDAA6A9}"/>
              </a:ext>
            </a:extLst>
          </p:cNvPr>
          <p:cNvGrpSpPr/>
          <p:nvPr userDrawn="1"/>
        </p:nvGrpSpPr>
        <p:grpSpPr>
          <a:xfrm>
            <a:off x="-18167" y="-10221"/>
            <a:ext cx="12210167" cy="6869357"/>
            <a:chOff x="0" y="-2662"/>
            <a:chExt cx="12192000" cy="6859136"/>
          </a:xfrm>
        </p:grpSpPr>
        <p:sp>
          <p:nvSpPr>
            <p:cNvPr id="42" name="Rectangle 41">
              <a:extLst>
                <a:ext uri="{FF2B5EF4-FFF2-40B4-BE49-F238E27FC236}">
                  <a16:creationId xmlns:a16="http://schemas.microsoft.com/office/drawing/2014/main" id="{D9A27646-98A8-2343-9A62-DFD5AB01C872}"/>
                </a:ext>
              </a:extLst>
            </p:cNvPr>
            <p:cNvSpPr/>
            <p:nvPr userDrawn="1"/>
          </p:nvSpPr>
          <p:spPr>
            <a:xfrm>
              <a:off x="0" y="0"/>
              <a:ext cx="12192000" cy="6856474"/>
            </a:xfrm>
            <a:prstGeom prst="rect">
              <a:avLst/>
            </a:prstGeom>
            <a:solidFill>
              <a:srgbClr val="3A3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687"/>
                </a:solidFill>
              </a:endParaRPr>
            </a:p>
          </p:txBody>
        </p:sp>
        <p:sp>
          <p:nvSpPr>
            <p:cNvPr id="43" name="Rectangle 42">
              <a:extLst>
                <a:ext uri="{FF2B5EF4-FFF2-40B4-BE49-F238E27FC236}">
                  <a16:creationId xmlns:a16="http://schemas.microsoft.com/office/drawing/2014/main" id="{1ECE1855-FBB9-5847-B513-4650B096CAB7}"/>
                </a:ext>
              </a:extLst>
            </p:cNvPr>
            <p:cNvSpPr/>
            <p:nvPr userDrawn="1"/>
          </p:nvSpPr>
          <p:spPr>
            <a:xfrm>
              <a:off x="0" y="-2662"/>
              <a:ext cx="12188952" cy="6856474"/>
            </a:xfrm>
            <a:prstGeom prst="rect">
              <a:avLst/>
            </a:prstGeom>
            <a:gradFill flip="none" rotWithShape="1">
              <a:gsLst>
                <a:gs pos="95000">
                  <a:srgbClr val="BA8681"/>
                </a:gs>
                <a:gs pos="59000">
                  <a:srgbClr val="A1767D"/>
                </a:gs>
                <a:gs pos="18000">
                  <a:srgbClr val="968AA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687"/>
                </a:solidFill>
              </a:endParaRPr>
            </a:p>
          </p:txBody>
        </p:sp>
      </p:grpSp>
      <p:grpSp>
        <p:nvGrpSpPr>
          <p:cNvPr id="44" name="Group 43">
            <a:extLst>
              <a:ext uri="{FF2B5EF4-FFF2-40B4-BE49-F238E27FC236}">
                <a16:creationId xmlns:a16="http://schemas.microsoft.com/office/drawing/2014/main" id="{796E176E-AE66-C346-A6DE-5278C2023EE8}"/>
              </a:ext>
            </a:extLst>
          </p:cNvPr>
          <p:cNvGrpSpPr/>
          <p:nvPr userDrawn="1"/>
        </p:nvGrpSpPr>
        <p:grpSpPr>
          <a:xfrm>
            <a:off x="517664" y="-19393"/>
            <a:ext cx="4628149" cy="6890327"/>
            <a:chOff x="3308351" y="2370138"/>
            <a:chExt cx="2760662" cy="4110037"/>
          </a:xfrm>
          <a:gradFill flip="none" rotWithShape="1">
            <a:gsLst>
              <a:gs pos="0">
                <a:srgbClr val="B48889"/>
              </a:gs>
              <a:gs pos="74000">
                <a:srgbClr val="D69E8D"/>
              </a:gs>
              <a:gs pos="83000">
                <a:srgbClr val="D69E8D"/>
              </a:gs>
              <a:gs pos="100000">
                <a:srgbClr val="D69E8D"/>
              </a:gs>
            </a:gsLst>
            <a:lin ang="10800000" scaled="1"/>
            <a:tileRect/>
          </a:gradFill>
        </p:grpSpPr>
        <p:sp>
          <p:nvSpPr>
            <p:cNvPr id="45" name="Freeform 10">
              <a:extLst>
                <a:ext uri="{FF2B5EF4-FFF2-40B4-BE49-F238E27FC236}">
                  <a16:creationId xmlns:a16="http://schemas.microsoft.com/office/drawing/2014/main" id="{1F2DF2FA-08FE-F64B-9147-F2C339E2C5A8}"/>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11">
              <a:extLst>
                <a:ext uri="{FF2B5EF4-FFF2-40B4-BE49-F238E27FC236}">
                  <a16:creationId xmlns:a16="http://schemas.microsoft.com/office/drawing/2014/main" id="{91D45A68-C3C3-0D40-A795-1B16D76A4912}"/>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12">
              <a:extLst>
                <a:ext uri="{FF2B5EF4-FFF2-40B4-BE49-F238E27FC236}">
                  <a16:creationId xmlns:a16="http://schemas.microsoft.com/office/drawing/2014/main" id="{8BFBD225-64E1-674B-BC0F-44DF4B402B6C}"/>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0" name="Rectangle 39">
            <a:extLst>
              <a:ext uri="{FF2B5EF4-FFF2-40B4-BE49-F238E27FC236}">
                <a16:creationId xmlns:a16="http://schemas.microsoft.com/office/drawing/2014/main" id="{E909DA7C-1F69-E547-BFF2-927C8D341D50}"/>
              </a:ext>
            </a:extLst>
          </p:cNvPr>
          <p:cNvSpPr/>
          <p:nvPr userDrawn="1"/>
        </p:nvSpPr>
        <p:spPr>
          <a:xfrm>
            <a:off x="-24105" y="160317"/>
            <a:ext cx="12240501" cy="6305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10985" y="827146"/>
            <a:ext cx="6169058" cy="1200329"/>
          </a:xfr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10986" y="2307750"/>
            <a:ext cx="6169057"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a:xfrm>
            <a:off x="150633" y="6424167"/>
            <a:ext cx="2743200" cy="365125"/>
          </a:xfrm>
        </p:spPr>
        <p:txBody>
          <a:bodyPr/>
          <a:lstStyle>
            <a:lvl1pPr>
              <a:defRPr>
                <a:solidFill>
                  <a:schemeClr val="bg1"/>
                </a:solidFill>
              </a:defRPr>
            </a:lvl1pPr>
          </a:lstStyle>
          <a:p>
            <a:fld id="{81721A1E-F941-5645-8EB9-E0DEB540FBBD}" type="datetime1">
              <a:rPr lang="en-US" smtClean="0"/>
              <a:pPr/>
              <a:t>6/3/2022</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a:xfrm>
            <a:off x="4095752" y="6424167"/>
            <a:ext cx="4114800" cy="365125"/>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a:xfrm>
            <a:off x="9355319" y="6422339"/>
            <a:ext cx="2743200" cy="365125"/>
          </a:xfrm>
          <a:prstGeom prst="rect">
            <a:avLst/>
          </a:prstGeom>
        </p:spPr>
        <p:txBody>
          <a:bodyPr/>
          <a:lstStyle>
            <a:lvl1pPr>
              <a:defRPr>
                <a:solidFill>
                  <a:schemeClr val="bg1"/>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409686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D81CD01-AE49-BF47-B6E8-674B35146B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37104"/>
            <a:ext cx="12192000" cy="720896"/>
          </a:xfrm>
          <a:prstGeom prst="rect">
            <a:avLst/>
          </a:prstGeom>
        </p:spPr>
      </p:pic>
      <p:pic>
        <p:nvPicPr>
          <p:cNvPr id="10" name="Picture 9">
            <a:extLst>
              <a:ext uri="{FF2B5EF4-FFF2-40B4-BE49-F238E27FC236}">
                <a16:creationId xmlns:a16="http://schemas.microsoft.com/office/drawing/2014/main" id="{73C4178F-FCCE-CA47-BF5F-9ACAB6729C2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733544"/>
          </a:xfrm>
          <a:prstGeom prst="rect">
            <a:avLst/>
          </a:prstGeom>
        </p:spPr>
      </p:pic>
      <p:grpSp>
        <p:nvGrpSpPr>
          <p:cNvPr id="22" name="Group 21">
            <a:extLst>
              <a:ext uri="{FF2B5EF4-FFF2-40B4-BE49-F238E27FC236}">
                <a16:creationId xmlns:a16="http://schemas.microsoft.com/office/drawing/2014/main" id="{E1DA4793-59CD-924D-B99E-BA13E5F1C63F}"/>
              </a:ext>
            </a:extLst>
          </p:cNvPr>
          <p:cNvGrpSpPr/>
          <p:nvPr userDrawn="1"/>
        </p:nvGrpSpPr>
        <p:grpSpPr>
          <a:xfrm>
            <a:off x="517664" y="-19393"/>
            <a:ext cx="4628149" cy="6890327"/>
            <a:chOff x="3308351" y="2370138"/>
            <a:chExt cx="2760662" cy="4110037"/>
          </a:xfrm>
          <a:solidFill>
            <a:srgbClr val="A8A7E9"/>
          </a:solidFill>
        </p:grpSpPr>
        <p:sp>
          <p:nvSpPr>
            <p:cNvPr id="24" name="Freeform 10">
              <a:extLst>
                <a:ext uri="{FF2B5EF4-FFF2-40B4-BE49-F238E27FC236}">
                  <a16:creationId xmlns:a16="http://schemas.microsoft.com/office/drawing/2014/main" id="{6288511A-AFB5-AE42-A906-1D7D8B495AD5}"/>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1">
              <a:extLst>
                <a:ext uri="{FF2B5EF4-FFF2-40B4-BE49-F238E27FC236}">
                  <a16:creationId xmlns:a16="http://schemas.microsoft.com/office/drawing/2014/main" id="{D06503AC-A721-0146-90BF-0D2F429EF9EB}"/>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2">
              <a:extLst>
                <a:ext uri="{FF2B5EF4-FFF2-40B4-BE49-F238E27FC236}">
                  <a16:creationId xmlns:a16="http://schemas.microsoft.com/office/drawing/2014/main" id="{6450F601-2E71-9344-ABD9-B56089A06EB2}"/>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6" name="Rectangle 15">
            <a:extLst>
              <a:ext uri="{FF2B5EF4-FFF2-40B4-BE49-F238E27FC236}">
                <a16:creationId xmlns:a16="http://schemas.microsoft.com/office/drawing/2014/main" id="{C333E94B-287E-6E40-AD4A-9C4FE1221F15}"/>
              </a:ext>
            </a:extLst>
          </p:cNvPr>
          <p:cNvSpPr/>
          <p:nvPr userDrawn="1"/>
        </p:nvSpPr>
        <p:spPr>
          <a:xfrm>
            <a:off x="0" y="-173"/>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E1F8DF3-0369-8E4D-AEFC-8406A9BA40EC}"/>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60120" y="274320"/>
            <a:ext cx="10393680" cy="646331"/>
          </a:xfrm>
        </p:spPr>
        <p:txBody>
          <a:bodyPr>
            <a:no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hasCustomPrompt="1"/>
          </p:nvPr>
        </p:nvSpPr>
        <p:spPr>
          <a:xfrm>
            <a:off x="1005840" y="1188720"/>
            <a:ext cx="10619923" cy="1623008"/>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a:xfrm>
            <a:off x="93481" y="6421745"/>
            <a:ext cx="2743200" cy="365125"/>
          </a:xfrm>
        </p:spPr>
        <p:txBody>
          <a:bodyPr>
            <a:noAutofit/>
          </a:bodyPr>
          <a:lstStyle>
            <a:lvl1pPr>
              <a:defRPr>
                <a:solidFill>
                  <a:srgbClr val="CDC0E7"/>
                </a:solidFill>
              </a:defRPr>
            </a:lvl1pPr>
          </a:lstStyle>
          <a:p>
            <a:fld id="{DECC2AD0-9452-684A-9802-A7E12BA97DE7}" type="datetime1">
              <a:rPr lang="en-US" smtClean="0"/>
              <a:pPr/>
              <a:t>6/3/2022</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a:xfrm>
            <a:off x="4038600" y="6422610"/>
            <a:ext cx="4114800" cy="365125"/>
          </a:xfrm>
        </p:spPr>
        <p:txBody>
          <a:bodyPr>
            <a:noAutofit/>
          </a:bodyPr>
          <a:lstStyle>
            <a:lvl1pPr>
              <a:defRPr>
                <a:solidFill>
                  <a:srgbClr val="CDC0E7"/>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a:xfrm>
            <a:off x="9355319" y="6422339"/>
            <a:ext cx="2743200" cy="365125"/>
          </a:xfrm>
          <a:prstGeom prst="rect">
            <a:avLst/>
          </a:prstGeom>
        </p:spPr>
        <p:txBody>
          <a:bodyPr>
            <a:noAutofit/>
          </a:bodyPr>
          <a:lstStyle>
            <a:lvl1pPr>
              <a:defRPr>
                <a:solidFill>
                  <a:srgbClr val="CDC0E7"/>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852047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663029-D307-3749-AB26-9F9152234BB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EBD2CE19-A11D-D94C-B77D-57C122F2BE9C}"/>
              </a:ext>
            </a:extLst>
          </p:cNvPr>
          <p:cNvSpPr>
            <a:spLocks noGrp="1"/>
          </p:cNvSpPr>
          <p:nvPr>
            <p:ph type="dt" sz="half" idx="10"/>
          </p:nvPr>
        </p:nvSpPr>
        <p:spPr>
          <a:xfrm>
            <a:off x="93481" y="6356350"/>
            <a:ext cx="2743200" cy="365125"/>
          </a:xfrm>
        </p:spPr>
        <p:txBody>
          <a:bodyPr/>
          <a:lstStyle>
            <a:lvl1pPr>
              <a:defRPr>
                <a:solidFill>
                  <a:schemeClr val="bg2"/>
                </a:solidFill>
              </a:defRPr>
            </a:lvl1pPr>
          </a:lstStyle>
          <a:p>
            <a:fld id="{372CC95E-30A4-D744-8BC0-DDA2BE0BB564}" type="datetime1">
              <a:rPr lang="en-US" smtClean="0"/>
              <a:pPr/>
              <a:t>6/3/2022</a:t>
            </a:fld>
            <a:endParaRPr lang="en-US"/>
          </a:p>
        </p:txBody>
      </p:sp>
      <p:sp>
        <p:nvSpPr>
          <p:cNvPr id="5" name="Footer Placeholder 4">
            <a:extLst>
              <a:ext uri="{FF2B5EF4-FFF2-40B4-BE49-F238E27FC236}">
                <a16:creationId xmlns:a16="http://schemas.microsoft.com/office/drawing/2014/main" id="{4F8FFF24-A506-454C-A791-5E9C3C843D72}"/>
              </a:ext>
            </a:extLst>
          </p:cNvPr>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hasCustomPrompt="1"/>
          </p:nvPr>
        </p:nvSpPr>
        <p:spPr>
          <a:xfrm>
            <a:off x="3671455" y="4069772"/>
            <a:ext cx="3428126" cy="1025922"/>
          </a:xfrm>
        </p:spPr>
        <p:txBody>
          <a:bodyPr wrap="square">
            <a:spAutoFit/>
          </a:bodyPr>
          <a:lstStyle>
            <a:lvl1pPr marL="0" indent="0" algn="l">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400"/>
              </a:spcBef>
            </a:pPr>
            <a:r>
              <a:rPr lang="en-US" b="1"/>
              <a:t>PRESENTER NAME</a:t>
            </a:r>
          </a:p>
          <a:p>
            <a:pPr>
              <a:spcBef>
                <a:spcPts val="400"/>
              </a:spcBef>
            </a:pPr>
            <a:r>
              <a:rPr lang="en-US"/>
              <a:t>Title</a:t>
            </a:r>
          </a:p>
          <a:p>
            <a:pPr>
              <a:spcBef>
                <a:spcPts val="400"/>
              </a:spcBef>
            </a:pPr>
            <a:r>
              <a:rPr lang="en-US"/>
              <a:t>Date</a:t>
            </a:r>
          </a:p>
        </p:txBody>
      </p:sp>
      <p:pic>
        <p:nvPicPr>
          <p:cNvPr id="12" name="Picture 11">
            <a:extLst>
              <a:ext uri="{FF2B5EF4-FFF2-40B4-BE49-F238E27FC236}">
                <a16:creationId xmlns:a16="http://schemas.microsoft.com/office/drawing/2014/main" id="{B01FF2FE-F541-714A-961B-93F0AD084E55}"/>
              </a:ext>
            </a:extLst>
          </p:cNvPr>
          <p:cNvPicPr>
            <a:picLocks noChangeAspect="1"/>
          </p:cNvPicPr>
          <p:nvPr userDrawn="1"/>
        </p:nvPicPr>
        <p:blipFill>
          <a:blip r:embed="rId3"/>
          <a:stretch>
            <a:fillRect/>
          </a:stretch>
        </p:blipFill>
        <p:spPr>
          <a:xfrm>
            <a:off x="9142390" y="304799"/>
            <a:ext cx="2769575" cy="840423"/>
          </a:xfrm>
          <a:prstGeom prst="rect">
            <a:avLst/>
          </a:prstGeom>
        </p:spPr>
      </p:pic>
      <p:grpSp>
        <p:nvGrpSpPr>
          <p:cNvPr id="2" name="Group 1">
            <a:extLst>
              <a:ext uri="{FF2B5EF4-FFF2-40B4-BE49-F238E27FC236}">
                <a16:creationId xmlns:a16="http://schemas.microsoft.com/office/drawing/2014/main" id="{6B3B1C91-BB5E-7549-BF43-9056C639C58D}"/>
              </a:ext>
            </a:extLst>
          </p:cNvPr>
          <p:cNvGrpSpPr/>
          <p:nvPr userDrawn="1"/>
        </p:nvGrpSpPr>
        <p:grpSpPr>
          <a:xfrm>
            <a:off x="516442" y="-8842"/>
            <a:ext cx="4621246" cy="6873373"/>
            <a:chOff x="516442" y="-8842"/>
            <a:chExt cx="4621246" cy="6873373"/>
          </a:xfrm>
        </p:grpSpPr>
        <p:sp>
          <p:nvSpPr>
            <p:cNvPr id="10" name="Freeform 16">
              <a:extLst>
                <a:ext uri="{FF2B5EF4-FFF2-40B4-BE49-F238E27FC236}">
                  <a16:creationId xmlns:a16="http://schemas.microsoft.com/office/drawing/2014/main" id="{466EF3C0-A624-FF4C-B066-35DA0432468B}"/>
                </a:ext>
              </a:extLst>
            </p:cNvPr>
            <p:cNvSpPr>
              <a:spLocks noEditPoints="1"/>
            </p:cNvSpPr>
            <p:nvPr/>
          </p:nvSpPr>
          <p:spPr bwMode="auto">
            <a:xfrm>
              <a:off x="2484060" y="-8842"/>
              <a:ext cx="2653628" cy="6147482"/>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8ACCEC"/>
                </a:gs>
                <a:gs pos="98000">
                  <a:srgbClr val="6DB8E3"/>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7">
              <a:extLst>
                <a:ext uri="{FF2B5EF4-FFF2-40B4-BE49-F238E27FC236}">
                  <a16:creationId xmlns:a16="http://schemas.microsoft.com/office/drawing/2014/main" id="{E4464884-B9BC-9244-A3A6-12B093B11AB8}"/>
                </a:ext>
              </a:extLst>
            </p:cNvPr>
            <p:cNvSpPr>
              <a:spLocks/>
            </p:cNvSpPr>
            <p:nvPr/>
          </p:nvSpPr>
          <p:spPr bwMode="auto">
            <a:xfrm>
              <a:off x="580255" y="4814485"/>
              <a:ext cx="909359" cy="2047388"/>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8">
              <a:extLst>
                <a:ext uri="{FF2B5EF4-FFF2-40B4-BE49-F238E27FC236}">
                  <a16:creationId xmlns:a16="http://schemas.microsoft.com/office/drawing/2014/main" id="{4EF31946-1FF7-F04F-9C80-5220859231D6}"/>
                </a:ext>
              </a:extLst>
            </p:cNvPr>
            <p:cNvSpPr>
              <a:spLocks noEditPoints="1"/>
            </p:cNvSpPr>
            <p:nvPr/>
          </p:nvSpPr>
          <p:spPr bwMode="auto">
            <a:xfrm>
              <a:off x="516442" y="1794"/>
              <a:ext cx="3799633" cy="68627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AE3F7"/>
                </a:gs>
                <a:gs pos="81000">
                  <a:srgbClr val="52B3D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9887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24">
          <p15:clr>
            <a:srgbClr val="FBAE40"/>
          </p15:clr>
        </p15:guide>
        <p15:guide id="2" pos="2376">
          <p15:clr>
            <a:srgbClr val="FBAE40"/>
          </p15:clr>
        </p15:guide>
        <p15:guide id="3" pos="336">
          <p15:clr>
            <a:srgbClr val="FBAE40"/>
          </p15:clr>
        </p15:guide>
        <p15:guide id="4" orient="horz" pos="2040">
          <p15:clr>
            <a:srgbClr val="FBAE40"/>
          </p15:clr>
        </p15:guide>
        <p15:guide id="5" orient="horz" pos="261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5A15CAF-9732-0B43-997D-D5550F5E2B6F}"/>
              </a:ext>
            </a:extLst>
          </p:cNvPr>
          <p:cNvPicPr>
            <a:picLocks noChangeAspect="1"/>
          </p:cNvPicPr>
          <p:nvPr userDrawn="1"/>
        </p:nvPicPr>
        <p:blipFill>
          <a:blip r:embed="rId2">
            <a:alphaModFix/>
          </a:blip>
          <a:stretch>
            <a:fillRect/>
          </a:stretch>
        </p:blipFill>
        <p:spPr>
          <a:xfrm>
            <a:off x="0" y="0"/>
            <a:ext cx="5181600" cy="6858000"/>
          </a:xfrm>
          <a:prstGeom prst="rect">
            <a:avLst/>
          </a:prstGeom>
        </p:spPr>
      </p:pic>
      <p:sp>
        <p:nvSpPr>
          <p:cNvPr id="17" name="Freeform 9">
            <a:extLst>
              <a:ext uri="{FF2B5EF4-FFF2-40B4-BE49-F238E27FC236}">
                <a16:creationId xmlns:a16="http://schemas.microsoft.com/office/drawing/2014/main" id="{BA2BCCB5-3507-4040-8FFC-F7D4CC43BB93}"/>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rgbClr val="255B74"/>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8328F738-5EDC-3949-852D-A010F0465D5B}"/>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100000">
                <a:srgbClr val="255B74"/>
              </a:gs>
              <a:gs pos="22000">
                <a:srgbClr val="053446"/>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914900" y="1104144"/>
            <a:ext cx="6678105" cy="646331"/>
          </a:xfrm>
        </p:spPr>
        <p:txBody>
          <a:bodyPr>
            <a:spAutoFit/>
          </a:bodyPr>
          <a:lstStyle>
            <a:lvl1pPr>
              <a:defRPr>
                <a:solidFill>
                  <a:srgbClr val="65CBF9"/>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914901" y="2214710"/>
            <a:ext cx="6678104"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9CFF0D17-06AD-DA41-87BA-1C5318120BAC}" type="datetime1">
              <a:rPr lang="en-US" smtClean="0"/>
              <a:pPr/>
              <a:t>6/3/2022</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88757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309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5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E4553AC-F7F2-D04D-8709-DA7FACA746DA}"/>
              </a:ext>
            </a:extLst>
          </p:cNvPr>
          <p:cNvPicPr>
            <a:picLocks noChangeAspect="1"/>
          </p:cNvPicPr>
          <p:nvPr userDrawn="1"/>
        </p:nvPicPr>
        <p:blipFill>
          <a:blip r:embed="rId2">
            <a:alphaModFix/>
          </a:blip>
          <a:stretch>
            <a:fillRect/>
          </a:stretch>
        </p:blipFill>
        <p:spPr>
          <a:xfrm>
            <a:off x="0" y="0"/>
            <a:ext cx="2743200" cy="6858000"/>
          </a:xfrm>
          <a:prstGeom prst="rect">
            <a:avLst/>
          </a:prstGeom>
        </p:spPr>
      </p:pic>
      <p:sp>
        <p:nvSpPr>
          <p:cNvPr id="9" name="Freeform 5">
            <a:extLst>
              <a:ext uri="{FF2B5EF4-FFF2-40B4-BE49-F238E27FC236}">
                <a16:creationId xmlns:a16="http://schemas.microsoft.com/office/drawing/2014/main" id="{85B63246-8530-DC48-8604-6138BECABBCB}"/>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gradFill flip="none" rotWithShape="1">
            <a:gsLst>
              <a:gs pos="100000">
                <a:srgbClr val="255B74"/>
              </a:gs>
              <a:gs pos="41000">
                <a:srgbClr val="053446"/>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a:solidFill>
                  <a:srgbClr val="65CBF9"/>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8422" y="2214710"/>
            <a:ext cx="9251621"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BEB03FD3-66C4-D747-9D7B-436B9C4C9F56}" type="datetime1">
              <a:rPr lang="en-US" smtClean="0"/>
              <a:pPr/>
              <a:t>6/3/2022</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195704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146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F01CAC-0CB4-4647-9BF0-77445B3E5E15}"/>
              </a:ext>
            </a:extLst>
          </p:cNvPr>
          <p:cNvSpPr/>
          <p:nvPr userDrawn="1"/>
        </p:nvSpPr>
        <p:spPr>
          <a:xfrm>
            <a:off x="0" y="-19393"/>
            <a:ext cx="12192000" cy="6887665"/>
          </a:xfrm>
          <a:prstGeom prst="rect">
            <a:avLst/>
          </a:prstGeom>
          <a:gradFill flip="none" rotWithShape="1">
            <a:gsLst>
              <a:gs pos="91000">
                <a:srgbClr val="C3873A"/>
              </a:gs>
              <a:gs pos="25000">
                <a:srgbClr val="255B7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178FC00-62D8-E046-9751-ABF74CA246E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2" name="Freeform 10">
              <a:extLst>
                <a:ext uri="{FF2B5EF4-FFF2-40B4-BE49-F238E27FC236}">
                  <a16:creationId xmlns:a16="http://schemas.microsoft.com/office/drawing/2014/main" id="{0ACED15E-2780-DD44-A549-8B73F4F8C94D}"/>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a:extLst>
                <a:ext uri="{FF2B5EF4-FFF2-40B4-BE49-F238E27FC236}">
                  <a16:creationId xmlns:a16="http://schemas.microsoft.com/office/drawing/2014/main" id="{551C759E-093F-2441-98A7-3DEC7BDE92CC}"/>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a:extLst>
                <a:ext uri="{FF2B5EF4-FFF2-40B4-BE49-F238E27FC236}">
                  <a16:creationId xmlns:a16="http://schemas.microsoft.com/office/drawing/2014/main" id="{FB1A23FC-AD1F-0748-AE5C-4B02400A34DD}"/>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7" name="Rectangle 16">
            <a:extLst>
              <a:ext uri="{FF2B5EF4-FFF2-40B4-BE49-F238E27FC236}">
                <a16:creationId xmlns:a16="http://schemas.microsoft.com/office/drawing/2014/main" id="{C0BBE337-6FE4-F74A-8847-969FD40E7926}"/>
              </a:ext>
            </a:extLst>
          </p:cNvPr>
          <p:cNvSpPr/>
          <p:nvPr userDrawn="1"/>
        </p:nvSpPr>
        <p:spPr>
          <a:xfrm>
            <a:off x="0" y="203200"/>
            <a:ext cx="12192000" cy="6184900"/>
          </a:xfrm>
          <a:prstGeom prst="rect">
            <a:avLst/>
          </a:prstGeom>
          <a:gradFill flip="none" rotWithShape="1">
            <a:gsLst>
              <a:gs pos="91000">
                <a:srgbClr val="255B74"/>
              </a:gs>
              <a:gs pos="26000">
                <a:srgbClr val="05344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52500" y="1104144"/>
            <a:ext cx="10393680" cy="646331"/>
          </a:xfrm>
        </p:spPr>
        <p:txBody>
          <a:bodyPr>
            <a:spAutoFit/>
          </a:bodyPr>
          <a:lstStyle>
            <a:lvl1pPr>
              <a:defRPr>
                <a:solidFill>
                  <a:srgbClr val="65CBF9"/>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2271860"/>
            <a:ext cx="10619923"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71845CE6-C3BF-264D-A66F-F22221B4F103}" type="datetime1">
              <a:rPr lang="en-US" smtClean="0"/>
              <a:pPr/>
              <a:t>6/3/2022</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3145091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5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E4553AC-F7F2-D04D-8709-DA7FACA746DA}"/>
              </a:ext>
            </a:extLst>
          </p:cNvPr>
          <p:cNvPicPr>
            <a:picLocks noChangeAspect="1"/>
          </p:cNvPicPr>
          <p:nvPr userDrawn="1"/>
        </p:nvPicPr>
        <p:blipFill>
          <a:blip r:embed="rId2">
            <a:alphaModFix/>
          </a:blip>
          <a:stretch>
            <a:fillRect/>
          </a:stretch>
        </p:blipFill>
        <p:spPr>
          <a:xfrm>
            <a:off x="0" y="0"/>
            <a:ext cx="2743200" cy="6858000"/>
          </a:xfrm>
          <a:prstGeom prst="rect">
            <a:avLst/>
          </a:prstGeom>
        </p:spPr>
      </p:pic>
      <p:sp>
        <p:nvSpPr>
          <p:cNvPr id="9" name="Freeform 5">
            <a:extLst>
              <a:ext uri="{FF2B5EF4-FFF2-40B4-BE49-F238E27FC236}">
                <a16:creationId xmlns:a16="http://schemas.microsoft.com/office/drawing/2014/main" id="{85B63246-8530-DC48-8604-6138BECABBCB}"/>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gradFill flip="none" rotWithShape="1">
            <a:gsLst>
              <a:gs pos="100000">
                <a:srgbClr val="255B74"/>
              </a:gs>
              <a:gs pos="41000">
                <a:srgbClr val="053446"/>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4100" y="461024"/>
            <a:ext cx="9025378" cy="646331"/>
          </a:xfrm>
        </p:spPr>
        <p:txBody>
          <a:bodyPr>
            <a:spAutoFit/>
          </a:bodyPr>
          <a:lstStyle>
            <a:lvl1pPr>
              <a:defRPr>
                <a:solidFill>
                  <a:srgbClr val="65CBF9"/>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4100" y="1330335"/>
            <a:ext cx="9251621"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BEB03FD3-66C4-D747-9D7B-436B9C4C9F56}" type="datetime1">
              <a:rPr lang="en-US" smtClean="0"/>
              <a:pPr/>
              <a:t>6/3/2022</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160089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146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7_Title and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9E86043-8559-4A41-B1AB-58A86FBE30BF}"/>
              </a:ext>
            </a:extLst>
          </p:cNvPr>
          <p:cNvSpPr/>
          <p:nvPr userDrawn="1"/>
        </p:nvSpPr>
        <p:spPr>
          <a:xfrm>
            <a:off x="0" y="-19393"/>
            <a:ext cx="12192000" cy="6887665"/>
          </a:xfrm>
          <a:prstGeom prst="rect">
            <a:avLst/>
          </a:prstGeom>
          <a:gradFill flip="none" rotWithShape="1">
            <a:gsLst>
              <a:gs pos="91000">
                <a:srgbClr val="C3873A"/>
              </a:gs>
              <a:gs pos="25000">
                <a:srgbClr val="255B7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999517CF-5B8D-5646-8AF1-5A33F434600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5" name="Freeform 10">
              <a:extLst>
                <a:ext uri="{FF2B5EF4-FFF2-40B4-BE49-F238E27FC236}">
                  <a16:creationId xmlns:a16="http://schemas.microsoft.com/office/drawing/2014/main" id="{5CFD0EC2-327E-6248-8331-EADADAD065E6}"/>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1">
              <a:extLst>
                <a:ext uri="{FF2B5EF4-FFF2-40B4-BE49-F238E27FC236}">
                  <a16:creationId xmlns:a16="http://schemas.microsoft.com/office/drawing/2014/main" id="{29791F60-12DF-FE49-9C37-5CBE91907129}"/>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2">
              <a:extLst>
                <a:ext uri="{FF2B5EF4-FFF2-40B4-BE49-F238E27FC236}">
                  <a16:creationId xmlns:a16="http://schemas.microsoft.com/office/drawing/2014/main" id="{2B5B1FB2-0391-464B-B0D6-E733065A4E6B}"/>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Rectangle 20">
            <a:extLst>
              <a:ext uri="{FF2B5EF4-FFF2-40B4-BE49-F238E27FC236}">
                <a16:creationId xmlns:a16="http://schemas.microsoft.com/office/drawing/2014/main" id="{B6A81FF6-946A-DC43-A10A-05616ECCCDBA}"/>
              </a:ext>
            </a:extLst>
          </p:cNvPr>
          <p:cNvSpPr/>
          <p:nvPr userDrawn="1"/>
        </p:nvSpPr>
        <p:spPr>
          <a:xfrm>
            <a:off x="0" y="203200"/>
            <a:ext cx="12192000" cy="6184900"/>
          </a:xfrm>
          <a:prstGeom prst="rect">
            <a:avLst/>
          </a:prstGeom>
          <a:gradFill flip="none" rotWithShape="1">
            <a:gsLst>
              <a:gs pos="91000">
                <a:srgbClr val="255B74"/>
              </a:gs>
              <a:gs pos="26000">
                <a:srgbClr val="05344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10985" y="838200"/>
            <a:ext cx="6169058" cy="1200329"/>
          </a:xfrm>
        </p:spPr>
        <p:txBody>
          <a:bodyPr>
            <a:spAutoFit/>
          </a:bodyPr>
          <a:lstStyle>
            <a:lvl1pPr>
              <a:defRPr>
                <a:solidFill>
                  <a:srgbClr val="65CBF9"/>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10200" y="2214710"/>
            <a:ext cx="6169057"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326BB370-F0D2-F644-A3B2-F5D7C290B4A9}" type="datetime1">
              <a:rPr lang="en-US" smtClean="0"/>
              <a:pPr/>
              <a:t>6/3/2022</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62912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40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8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6A81FF6-946A-DC43-A10A-05616ECCCDBA}"/>
              </a:ext>
            </a:extLst>
          </p:cNvPr>
          <p:cNvSpPr/>
          <p:nvPr userDrawn="1"/>
        </p:nvSpPr>
        <p:spPr>
          <a:xfrm>
            <a:off x="0" y="0"/>
            <a:ext cx="12192000" cy="6858000"/>
          </a:xfrm>
          <a:prstGeom prst="rect">
            <a:avLst/>
          </a:prstGeom>
          <a:gradFill flip="none" rotWithShape="1">
            <a:gsLst>
              <a:gs pos="91000">
                <a:srgbClr val="255B74"/>
              </a:gs>
              <a:gs pos="26000">
                <a:srgbClr val="05344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A5C90657-D4BF-2E40-8D75-7274E81EDD09}" type="datetime1">
              <a:rPr lang="en-US" smtClean="0"/>
              <a:pPr/>
              <a:t>6/3/2022</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209759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40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E9FBF5F-05D9-5E4C-A888-FF03AE1EE3F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2BF9E48A-6402-B543-B732-592515407E50}"/>
              </a:ext>
            </a:extLst>
          </p:cNvPr>
          <p:cNvSpPr/>
          <p:nvPr userDrawn="1"/>
        </p:nvSpPr>
        <p:spPr>
          <a:xfrm>
            <a:off x="0" y="2463616"/>
            <a:ext cx="12192000" cy="1713654"/>
          </a:xfrm>
          <a:prstGeom prst="rect">
            <a:avLst/>
          </a:prstGeom>
          <a:gradFill flip="none" rotWithShape="1">
            <a:gsLst>
              <a:gs pos="98000">
                <a:srgbClr val="032939"/>
              </a:gs>
              <a:gs pos="51000">
                <a:srgbClr val="1D4E66"/>
              </a:gs>
              <a:gs pos="0">
                <a:srgbClr val="032939"/>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8BE70F-03DA-4747-9669-09C46A6A9974}"/>
              </a:ext>
            </a:extLst>
          </p:cNvPr>
          <p:cNvSpPr>
            <a:spLocks noGrp="1"/>
          </p:cNvSpPr>
          <p:nvPr>
            <p:ph type="title"/>
          </p:nvPr>
        </p:nvSpPr>
        <p:spPr>
          <a:xfrm>
            <a:off x="831850" y="3016567"/>
            <a:ext cx="10515600" cy="646331"/>
          </a:xfrm>
        </p:spPr>
        <p:txBody>
          <a:bodyPr anchor="ctr">
            <a:spAutoFit/>
          </a:bodyPr>
          <a:lstStyle>
            <a:lvl1pPr algn="ctr">
              <a:defRPr sz="4000">
                <a:solidFill>
                  <a:srgbClr val="65CBF9"/>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7C402EFE-7EAA-2042-BFD5-33177FA652C4}"/>
              </a:ext>
            </a:extLst>
          </p:cNvPr>
          <p:cNvSpPr>
            <a:spLocks noGrp="1"/>
          </p:cNvSpPr>
          <p:nvPr>
            <p:ph type="dt" sz="half" idx="10"/>
          </p:nvPr>
        </p:nvSpPr>
        <p:spPr/>
        <p:txBody>
          <a:bodyPr/>
          <a:lstStyle>
            <a:lvl1pPr>
              <a:defRPr>
                <a:solidFill>
                  <a:srgbClr val="65CBF9"/>
                </a:solidFill>
              </a:defRPr>
            </a:lvl1pPr>
          </a:lstStyle>
          <a:p>
            <a:fld id="{68579981-7D75-EE44-A0A2-D2EA4FC6E387}" type="datetime1">
              <a:rPr lang="en-US" smtClean="0"/>
              <a:pPr/>
              <a:t>6/3/2022</a:t>
            </a:fld>
            <a:endParaRPr lang="en-US"/>
          </a:p>
        </p:txBody>
      </p:sp>
      <p:sp>
        <p:nvSpPr>
          <p:cNvPr id="5" name="Footer Placeholder 4">
            <a:extLst>
              <a:ext uri="{FF2B5EF4-FFF2-40B4-BE49-F238E27FC236}">
                <a16:creationId xmlns:a16="http://schemas.microsoft.com/office/drawing/2014/main" id="{00B1DCC9-6755-1C41-A923-BB12EA8B5015}"/>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9BBFB372-536E-3149-8638-387946DFE556}"/>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272293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rgbClr val="595959"/>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6E2216-3720-8E47-ABAB-D4DA0AD31A71}"/>
              </a:ext>
            </a:extLst>
          </p:cNvPr>
          <p:cNvSpPr>
            <a:spLocks noGrp="1"/>
          </p:cNvSpPr>
          <p:nvPr>
            <p:ph type="dt" sz="half" idx="10"/>
          </p:nvPr>
        </p:nvSpPr>
        <p:spPr/>
        <p:txBody>
          <a:bodyPr/>
          <a:lstStyle>
            <a:lvl1pPr>
              <a:defRPr>
                <a:solidFill>
                  <a:srgbClr val="33CDFF"/>
                </a:solidFill>
              </a:defRPr>
            </a:lvl1pPr>
          </a:lstStyle>
          <a:p>
            <a:fld id="{AD1C48E4-294A-2349-A28D-95A31CD82DB9}" type="datetime1">
              <a:rPr lang="en-US" smtClean="0"/>
              <a:t>6/3/2022</a:t>
            </a:fld>
            <a:endParaRPr lang="en-US"/>
          </a:p>
        </p:txBody>
      </p:sp>
      <p:sp>
        <p:nvSpPr>
          <p:cNvPr id="3" name="Footer Placeholder 2">
            <a:extLst>
              <a:ext uri="{FF2B5EF4-FFF2-40B4-BE49-F238E27FC236}">
                <a16:creationId xmlns:a16="http://schemas.microsoft.com/office/drawing/2014/main" id="{A9149C90-3E7A-C84E-97A5-ACBD2680BE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8D531E-1E27-6C49-9FDC-6C0DD877CAB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40542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Title Only">
    <p:bg>
      <p:bgPr>
        <a:solidFill>
          <a:schemeClr val="tx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33CDFF"/>
                </a:solidFill>
              </a:defRPr>
            </a:lvl1pPr>
          </a:lstStyle>
          <a:p>
            <a:fld id="{B5AD37D0-1C64-3342-BF81-1BC3096283AF}" type="datetime1">
              <a:rPr lang="en-US" smtClean="0"/>
              <a:t>6/3/2022</a:t>
            </a:fld>
            <a:endParaRPr lang="en-US"/>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12" name="Slide Number Placeholder 3">
            <a:extLst>
              <a:ext uri="{FF2B5EF4-FFF2-40B4-BE49-F238E27FC236}">
                <a16:creationId xmlns:a16="http://schemas.microsoft.com/office/drawing/2014/main" id="{ED06222A-5CBA-0B49-871F-EEAD15CA6A46}"/>
              </a:ext>
            </a:extLst>
          </p:cNvPr>
          <p:cNvSpPr txBox="1">
            <a:spLocks/>
          </p:cNvSpPr>
          <p:nvPr userDrawn="1"/>
        </p:nvSpPr>
        <p:spPr>
          <a:xfrm>
            <a:off x="9355319" y="642233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65CBF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Tree>
    <p:extLst>
      <p:ext uri="{BB962C8B-B14F-4D97-AF65-F5344CB8AC3E}">
        <p14:creationId xmlns:p14="http://schemas.microsoft.com/office/powerpoint/2010/main" val="45613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6">
          <p15:clr>
            <a:srgbClr val="FBAE40"/>
          </p15:clr>
        </p15:guide>
        <p15:guide id="2" pos="480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90A7-7E54-2D41-9F43-B8FD4977CB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F9B96F-523A-0443-8C6F-8DFAF54D9E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88B55B-102D-3B40-B32B-5145CE1DA61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79206C-49AC-4040-9C5C-017EE760A83C}"/>
              </a:ext>
            </a:extLst>
          </p:cNvPr>
          <p:cNvSpPr>
            <a:spLocks noGrp="1"/>
          </p:cNvSpPr>
          <p:nvPr>
            <p:ph type="dt" sz="half" idx="10"/>
          </p:nvPr>
        </p:nvSpPr>
        <p:spPr/>
        <p:txBody>
          <a:bodyPr/>
          <a:lstStyle>
            <a:lvl1pPr>
              <a:defRPr>
                <a:solidFill>
                  <a:srgbClr val="33CDFF"/>
                </a:solidFill>
              </a:defRPr>
            </a:lvl1pPr>
          </a:lstStyle>
          <a:p>
            <a:fld id="{7099B86D-B6EA-BD47-A856-6A059EA40DC2}" type="datetime1">
              <a:rPr lang="en-US" smtClean="0"/>
              <a:t>6/3/2022</a:t>
            </a:fld>
            <a:endParaRPr lang="en-US"/>
          </a:p>
        </p:txBody>
      </p:sp>
      <p:sp>
        <p:nvSpPr>
          <p:cNvPr id="6" name="Footer Placeholder 5">
            <a:extLst>
              <a:ext uri="{FF2B5EF4-FFF2-40B4-BE49-F238E27FC236}">
                <a16:creationId xmlns:a16="http://schemas.microsoft.com/office/drawing/2014/main" id="{A6FB520F-4F16-3E49-A800-72C14F01F3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087BC7-6FAC-2245-9DB7-6747FA2B2112}"/>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33211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B653-13F7-2542-8EE2-E909339391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5C621A-F72C-144B-A0BE-6B1E2CBE1A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B63F2F3-1511-2942-895C-679AA3AAFFA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7D5D2A-69A5-F545-A96E-9C6E34036D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CC11A84-14CC-7441-BFAB-6E2358C056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DBE683-10D6-5E4C-A14B-401DDDE8973F}"/>
              </a:ext>
            </a:extLst>
          </p:cNvPr>
          <p:cNvSpPr>
            <a:spLocks noGrp="1"/>
          </p:cNvSpPr>
          <p:nvPr>
            <p:ph type="dt" sz="half" idx="10"/>
          </p:nvPr>
        </p:nvSpPr>
        <p:spPr/>
        <p:txBody>
          <a:bodyPr/>
          <a:lstStyle>
            <a:lvl1pPr>
              <a:defRPr>
                <a:solidFill>
                  <a:srgbClr val="33CDFF"/>
                </a:solidFill>
              </a:defRPr>
            </a:lvl1pPr>
          </a:lstStyle>
          <a:p>
            <a:fld id="{6ED6B27A-6332-D742-BD07-6CDDD9520A9F}" type="datetime1">
              <a:rPr lang="en-US" smtClean="0"/>
              <a:t>6/3/2022</a:t>
            </a:fld>
            <a:endParaRPr lang="en-US"/>
          </a:p>
        </p:txBody>
      </p:sp>
      <p:sp>
        <p:nvSpPr>
          <p:cNvPr id="8" name="Footer Placeholder 7">
            <a:extLst>
              <a:ext uri="{FF2B5EF4-FFF2-40B4-BE49-F238E27FC236}">
                <a16:creationId xmlns:a16="http://schemas.microsoft.com/office/drawing/2014/main" id="{B084E5D5-8292-8443-8912-01DF310377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4F0886-7F3E-C54F-B264-98655F014541}"/>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668490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19EC-0943-2646-9830-3E9E4D8F0C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33CDFF"/>
                </a:solidFill>
              </a:defRPr>
            </a:lvl1pPr>
          </a:lstStyle>
          <a:p>
            <a:fld id="{B5AD37D0-1C64-3342-BF81-1BC3096283AF}" type="datetime1">
              <a:rPr lang="en-US" smtClean="0"/>
              <a:t>6/3/2022</a:t>
            </a:fld>
            <a:endParaRPr lang="en-US"/>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333833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2573F-6CD2-E446-AEA2-04B4E6EF41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93DDD8-9AAD-E645-821D-592BCEBFBC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DEC770-B8D0-7D44-8C06-45E23230F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C1D6F7-2876-CB4E-BA7E-98A093117EAA}"/>
              </a:ext>
            </a:extLst>
          </p:cNvPr>
          <p:cNvSpPr>
            <a:spLocks noGrp="1"/>
          </p:cNvSpPr>
          <p:nvPr>
            <p:ph type="dt" sz="half" idx="10"/>
          </p:nvPr>
        </p:nvSpPr>
        <p:spPr/>
        <p:txBody>
          <a:bodyPr/>
          <a:lstStyle>
            <a:lvl1pPr>
              <a:defRPr>
                <a:solidFill>
                  <a:srgbClr val="33CDFF"/>
                </a:solidFill>
              </a:defRPr>
            </a:lvl1pPr>
          </a:lstStyle>
          <a:p>
            <a:fld id="{CA837742-C82E-964C-9C2C-C220156EEFAD}" type="datetime1">
              <a:rPr lang="en-US" smtClean="0"/>
              <a:t>6/3/2022</a:t>
            </a:fld>
            <a:endParaRPr lang="en-US"/>
          </a:p>
        </p:txBody>
      </p:sp>
      <p:sp>
        <p:nvSpPr>
          <p:cNvPr id="6" name="Footer Placeholder 5">
            <a:extLst>
              <a:ext uri="{FF2B5EF4-FFF2-40B4-BE49-F238E27FC236}">
                <a16:creationId xmlns:a16="http://schemas.microsoft.com/office/drawing/2014/main" id="{CDB64A94-44FC-5E4D-9BA4-F7C5CBE856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998A61-2626-EC4B-AC9E-DB0EECA205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3692386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3FC11-1DC9-1F44-A501-A122E38B9E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7F112A-7039-A044-BBB7-19B07AA052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6E76F1-988B-A349-A7F8-1C95567498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022A3D-F197-0240-B9FB-64FA8D239FCE}"/>
              </a:ext>
            </a:extLst>
          </p:cNvPr>
          <p:cNvSpPr>
            <a:spLocks noGrp="1"/>
          </p:cNvSpPr>
          <p:nvPr>
            <p:ph type="dt" sz="half" idx="10"/>
          </p:nvPr>
        </p:nvSpPr>
        <p:spPr/>
        <p:txBody>
          <a:bodyPr/>
          <a:lstStyle>
            <a:lvl1pPr>
              <a:defRPr>
                <a:solidFill>
                  <a:srgbClr val="33CDFF"/>
                </a:solidFill>
              </a:defRPr>
            </a:lvl1pPr>
          </a:lstStyle>
          <a:p>
            <a:fld id="{EE0016D8-A082-EA4E-8E8D-9BB3C30974F4}" type="datetime1">
              <a:rPr lang="en-US" smtClean="0"/>
              <a:t>6/3/2022</a:t>
            </a:fld>
            <a:endParaRPr lang="en-US"/>
          </a:p>
        </p:txBody>
      </p:sp>
      <p:sp>
        <p:nvSpPr>
          <p:cNvPr id="6" name="Footer Placeholder 5">
            <a:extLst>
              <a:ext uri="{FF2B5EF4-FFF2-40B4-BE49-F238E27FC236}">
                <a16:creationId xmlns:a16="http://schemas.microsoft.com/office/drawing/2014/main" id="{837AD987-1A3B-EA45-8288-4FF05FA61C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4E646E-5FCF-704C-A828-129A071DEA8A}"/>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92742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F01CAC-0CB4-4647-9BF0-77445B3E5E15}"/>
              </a:ext>
            </a:extLst>
          </p:cNvPr>
          <p:cNvSpPr/>
          <p:nvPr userDrawn="1"/>
        </p:nvSpPr>
        <p:spPr>
          <a:xfrm>
            <a:off x="0" y="-19393"/>
            <a:ext cx="12192000" cy="6887665"/>
          </a:xfrm>
          <a:prstGeom prst="rect">
            <a:avLst/>
          </a:prstGeom>
          <a:gradFill flip="none" rotWithShape="1">
            <a:gsLst>
              <a:gs pos="91000">
                <a:srgbClr val="C3873A"/>
              </a:gs>
              <a:gs pos="25000">
                <a:srgbClr val="255B7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178FC00-62D8-E046-9751-ABF74CA246E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2" name="Freeform 10">
              <a:extLst>
                <a:ext uri="{FF2B5EF4-FFF2-40B4-BE49-F238E27FC236}">
                  <a16:creationId xmlns:a16="http://schemas.microsoft.com/office/drawing/2014/main" id="{0ACED15E-2780-DD44-A549-8B73F4F8C94D}"/>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a:extLst>
                <a:ext uri="{FF2B5EF4-FFF2-40B4-BE49-F238E27FC236}">
                  <a16:creationId xmlns:a16="http://schemas.microsoft.com/office/drawing/2014/main" id="{551C759E-093F-2441-98A7-3DEC7BDE92CC}"/>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a:extLst>
                <a:ext uri="{FF2B5EF4-FFF2-40B4-BE49-F238E27FC236}">
                  <a16:creationId xmlns:a16="http://schemas.microsoft.com/office/drawing/2014/main" id="{FB1A23FC-AD1F-0748-AE5C-4B02400A34DD}"/>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7" name="Rectangle 16">
            <a:extLst>
              <a:ext uri="{FF2B5EF4-FFF2-40B4-BE49-F238E27FC236}">
                <a16:creationId xmlns:a16="http://schemas.microsoft.com/office/drawing/2014/main" id="{C0BBE337-6FE4-F74A-8847-969FD40E7926}"/>
              </a:ext>
            </a:extLst>
          </p:cNvPr>
          <p:cNvSpPr/>
          <p:nvPr userDrawn="1"/>
        </p:nvSpPr>
        <p:spPr>
          <a:xfrm>
            <a:off x="0" y="203200"/>
            <a:ext cx="12192000" cy="6184900"/>
          </a:xfrm>
          <a:prstGeom prst="rect">
            <a:avLst/>
          </a:prstGeom>
          <a:gradFill flip="none" rotWithShape="1">
            <a:gsLst>
              <a:gs pos="91000">
                <a:srgbClr val="255B74"/>
              </a:gs>
              <a:gs pos="26000">
                <a:srgbClr val="05344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52500" y="445869"/>
            <a:ext cx="10393680" cy="646331"/>
          </a:xfrm>
        </p:spPr>
        <p:txBody>
          <a:bodyPr>
            <a:spAutoFit/>
          </a:bodyPr>
          <a:lstStyle>
            <a:lvl1pPr>
              <a:defRPr>
                <a:solidFill>
                  <a:srgbClr val="65CBF9"/>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1372765"/>
            <a:ext cx="10619923"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71845CE6-C3BF-264D-A66F-F22221B4F103}" type="datetime1">
              <a:rPr lang="en-US" smtClean="0"/>
              <a:pPr/>
              <a:t>6/3/2022</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376065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71CB2-6C06-A944-AB99-307A4B017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90C05E-DB0B-2C43-8871-0E8EEA3DB94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5FB7B-95D2-9B44-B7CD-BD3422A58F9C}"/>
              </a:ext>
            </a:extLst>
          </p:cNvPr>
          <p:cNvSpPr>
            <a:spLocks noGrp="1"/>
          </p:cNvSpPr>
          <p:nvPr>
            <p:ph type="dt" sz="half" idx="10"/>
          </p:nvPr>
        </p:nvSpPr>
        <p:spPr/>
        <p:txBody>
          <a:bodyPr/>
          <a:lstStyle>
            <a:lvl1pPr>
              <a:defRPr>
                <a:solidFill>
                  <a:srgbClr val="33CDFF"/>
                </a:solidFill>
              </a:defRPr>
            </a:lvl1pPr>
          </a:lstStyle>
          <a:p>
            <a:fld id="{DBC7AEF5-D0E7-9346-A8F7-B0DB3493E8AC}" type="datetime1">
              <a:rPr lang="en-US" smtClean="0"/>
              <a:t>6/3/2022</a:t>
            </a:fld>
            <a:endParaRPr lang="en-US"/>
          </a:p>
        </p:txBody>
      </p:sp>
      <p:sp>
        <p:nvSpPr>
          <p:cNvPr id="5" name="Footer Placeholder 4">
            <a:extLst>
              <a:ext uri="{FF2B5EF4-FFF2-40B4-BE49-F238E27FC236}">
                <a16:creationId xmlns:a16="http://schemas.microsoft.com/office/drawing/2014/main" id="{6D5D936A-402E-2643-BC23-9FFDBB7189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03F8D-4C62-8246-A9C9-F567613401DD}"/>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53824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5B7A-0DA0-914C-BF32-308B0A1D37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38B2C1-3648-864E-BE9D-6955702B70F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BA409-A439-7946-849E-1C52DE1E2024}"/>
              </a:ext>
            </a:extLst>
          </p:cNvPr>
          <p:cNvSpPr>
            <a:spLocks noGrp="1"/>
          </p:cNvSpPr>
          <p:nvPr>
            <p:ph type="dt" sz="half" idx="10"/>
          </p:nvPr>
        </p:nvSpPr>
        <p:spPr/>
        <p:txBody>
          <a:bodyPr/>
          <a:lstStyle/>
          <a:p>
            <a:fld id="{D72E876E-E995-004E-A668-C18228520815}" type="datetime1">
              <a:rPr lang="en-US" smtClean="0"/>
              <a:t>6/3/2022</a:t>
            </a:fld>
            <a:endParaRPr lang="en-US"/>
          </a:p>
        </p:txBody>
      </p:sp>
      <p:sp>
        <p:nvSpPr>
          <p:cNvPr id="5" name="Footer Placeholder 4">
            <a:extLst>
              <a:ext uri="{FF2B5EF4-FFF2-40B4-BE49-F238E27FC236}">
                <a16:creationId xmlns:a16="http://schemas.microsoft.com/office/drawing/2014/main" id="{C4645A88-8207-164E-BEE0-99140ED4EF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024272-4864-7D45-9A42-761E1FA3DF97}"/>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05230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659C7A6-D5D7-AB4F-B44F-E7FCF674CF85}"/>
              </a:ext>
            </a:extLst>
          </p:cNvPr>
          <p:cNvPicPr>
            <a:picLocks noChangeAspect="1"/>
          </p:cNvPicPr>
          <p:nvPr userDrawn="1"/>
        </p:nvPicPr>
        <p:blipFill>
          <a:blip r:embed="rId2"/>
          <a:stretch>
            <a:fillRect/>
          </a:stretch>
        </p:blipFill>
        <p:spPr>
          <a:xfrm>
            <a:off x="-1524000" y="0"/>
            <a:ext cx="13716000" cy="6858000"/>
          </a:xfrm>
          <a:prstGeom prst="rect">
            <a:avLst/>
          </a:prstGeom>
        </p:spPr>
      </p:pic>
      <p:sp>
        <p:nvSpPr>
          <p:cNvPr id="4" name="Date Placeholder 3">
            <a:extLst>
              <a:ext uri="{FF2B5EF4-FFF2-40B4-BE49-F238E27FC236}">
                <a16:creationId xmlns:a16="http://schemas.microsoft.com/office/drawing/2014/main" id="{EBD2CE19-A11D-D94C-B77D-57C122F2BE9C}"/>
              </a:ext>
            </a:extLst>
          </p:cNvPr>
          <p:cNvSpPr>
            <a:spLocks noGrp="1"/>
          </p:cNvSpPr>
          <p:nvPr>
            <p:ph type="dt" sz="half" idx="10"/>
          </p:nvPr>
        </p:nvSpPr>
        <p:spPr/>
        <p:txBody>
          <a:bodyPr/>
          <a:lstStyle/>
          <a:p>
            <a:fld id="{372CC95E-30A4-D744-8BC0-DDA2BE0BB564}" type="datetime1">
              <a:rPr lang="en-US" smtClean="0"/>
              <a:t>6/3/2022</a:t>
            </a:fld>
            <a:endParaRPr lang="en-US"/>
          </a:p>
        </p:txBody>
      </p:sp>
      <p:sp>
        <p:nvSpPr>
          <p:cNvPr id="5" name="Footer Placeholder 4">
            <a:extLst>
              <a:ext uri="{FF2B5EF4-FFF2-40B4-BE49-F238E27FC236}">
                <a16:creationId xmlns:a16="http://schemas.microsoft.com/office/drawing/2014/main" id="{4F8FFF24-A506-454C-A791-5E9C3C843D72}"/>
              </a:ext>
            </a:extLst>
          </p:cNvPr>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p:txBody>
          <a:bodyPr/>
          <a:lstStyle/>
          <a:p>
            <a:fld id="{2E8C51FE-49D9-314D-9957-ABBF7DDE8782}" type="slidenum">
              <a:rPr lang="en-US" smtClean="0"/>
              <a:t>‹#›</a:t>
            </a:fld>
            <a:endParaRPr lang="en-US"/>
          </a:p>
        </p:txBody>
      </p:sp>
      <p:pic>
        <p:nvPicPr>
          <p:cNvPr id="23" name="Picture 22">
            <a:extLst>
              <a:ext uri="{FF2B5EF4-FFF2-40B4-BE49-F238E27FC236}">
                <a16:creationId xmlns:a16="http://schemas.microsoft.com/office/drawing/2014/main" id="{9F6BF381-EC61-6849-8D46-8B15029926B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42220" y="2930504"/>
            <a:ext cx="4907929" cy="4409468"/>
          </a:xfrm>
          <a:prstGeom prst="rect">
            <a:avLst/>
          </a:prstGeom>
        </p:spPr>
      </p:pic>
      <p:grpSp>
        <p:nvGrpSpPr>
          <p:cNvPr id="32" name="Group 31">
            <a:extLst>
              <a:ext uri="{FF2B5EF4-FFF2-40B4-BE49-F238E27FC236}">
                <a16:creationId xmlns:a16="http://schemas.microsoft.com/office/drawing/2014/main" id="{AF570B87-6A33-6D43-B8E5-2F92176EA5DD}"/>
              </a:ext>
            </a:extLst>
          </p:cNvPr>
          <p:cNvGrpSpPr/>
          <p:nvPr userDrawn="1"/>
        </p:nvGrpSpPr>
        <p:grpSpPr>
          <a:xfrm>
            <a:off x="4150530" y="528603"/>
            <a:ext cx="4932340" cy="2120900"/>
            <a:chOff x="3761206" y="725010"/>
            <a:chExt cx="4932340" cy="2120900"/>
          </a:xfrm>
        </p:grpSpPr>
        <p:pic>
          <p:nvPicPr>
            <p:cNvPr id="15" name="Picture 14">
              <a:extLst>
                <a:ext uri="{FF2B5EF4-FFF2-40B4-BE49-F238E27FC236}">
                  <a16:creationId xmlns:a16="http://schemas.microsoft.com/office/drawing/2014/main" id="{18470524-0B5B-5A46-A813-150DCBD6129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88255" y="930910"/>
              <a:ext cx="787400" cy="774700"/>
            </a:xfrm>
            <a:prstGeom prst="rect">
              <a:avLst/>
            </a:prstGeom>
          </p:spPr>
        </p:pic>
        <p:pic>
          <p:nvPicPr>
            <p:cNvPr id="17" name="Picture 16">
              <a:extLst>
                <a:ext uri="{FF2B5EF4-FFF2-40B4-BE49-F238E27FC236}">
                  <a16:creationId xmlns:a16="http://schemas.microsoft.com/office/drawing/2014/main" id="{588C8E61-000C-D042-B85F-063A438D112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20357980">
              <a:off x="6559946" y="725010"/>
              <a:ext cx="2133600" cy="2120900"/>
            </a:xfrm>
            <a:prstGeom prst="rect">
              <a:avLst/>
            </a:prstGeom>
          </p:spPr>
        </p:pic>
        <p:pic>
          <p:nvPicPr>
            <p:cNvPr id="19" name="Picture 18">
              <a:extLst>
                <a:ext uri="{FF2B5EF4-FFF2-40B4-BE49-F238E27FC236}">
                  <a16:creationId xmlns:a16="http://schemas.microsoft.com/office/drawing/2014/main" id="{1A39668C-655F-F745-8FBC-0FE3FABD3DA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761206" y="2026497"/>
              <a:ext cx="1028700" cy="635000"/>
            </a:xfrm>
            <a:prstGeom prst="rect">
              <a:avLst/>
            </a:prstGeom>
          </p:spPr>
        </p:pic>
      </p:grpSp>
      <p:pic>
        <p:nvPicPr>
          <p:cNvPr id="21" name="Picture 20">
            <a:extLst>
              <a:ext uri="{FF2B5EF4-FFF2-40B4-BE49-F238E27FC236}">
                <a16:creationId xmlns:a16="http://schemas.microsoft.com/office/drawing/2014/main" id="{6EB35260-6306-BC40-B650-C58F4BFD897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142390" y="304799"/>
            <a:ext cx="2769575" cy="840423"/>
          </a:xfrm>
          <a:prstGeom prst="rect">
            <a:avLst/>
          </a:prstGeom>
        </p:spPr>
      </p:pic>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hasCustomPrompt="1"/>
          </p:nvPr>
        </p:nvSpPr>
        <p:spPr>
          <a:xfrm>
            <a:off x="1581810" y="4098400"/>
            <a:ext cx="4348566" cy="1431161"/>
          </a:xfrm>
        </p:spPr>
        <p:txBody>
          <a:bodyPr wrap="square">
            <a:spAutoFit/>
          </a:bodyPr>
          <a:lstStyle>
            <a:lvl1pPr marL="0" indent="0" algn="l">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400"/>
              </a:spcBef>
            </a:pPr>
            <a:r>
              <a:rPr lang="en-US" b="1"/>
              <a:t>PRESENTER NAME</a:t>
            </a:r>
          </a:p>
          <a:p>
            <a:pPr>
              <a:spcBef>
                <a:spcPts val="400"/>
              </a:spcBef>
            </a:pPr>
            <a:r>
              <a:rPr lang="en-US"/>
              <a:t>Title</a:t>
            </a:r>
          </a:p>
          <a:p>
            <a:pPr>
              <a:spcBef>
                <a:spcPts val="400"/>
              </a:spcBef>
            </a:pPr>
            <a:r>
              <a:rPr lang="en-US"/>
              <a:t>Date</a:t>
            </a:r>
          </a:p>
          <a:p>
            <a:r>
              <a:rPr lang="en-US"/>
              <a:t> </a:t>
            </a:r>
          </a:p>
        </p:txBody>
      </p:sp>
      <p:pic>
        <p:nvPicPr>
          <p:cNvPr id="30" name="Picture 29">
            <a:extLst>
              <a:ext uri="{FF2B5EF4-FFF2-40B4-BE49-F238E27FC236}">
                <a16:creationId xmlns:a16="http://schemas.microsoft.com/office/drawing/2014/main" id="{F692E3A0-72B3-2244-99BB-9447B75D90C4}"/>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2207890" y="6075666"/>
            <a:ext cx="2755900" cy="3365500"/>
          </a:xfrm>
          <a:prstGeom prst="rect">
            <a:avLst/>
          </a:prstGeom>
        </p:spPr>
      </p:pic>
      <p:pic>
        <p:nvPicPr>
          <p:cNvPr id="22" name="Picture 21">
            <a:extLst>
              <a:ext uri="{FF2B5EF4-FFF2-40B4-BE49-F238E27FC236}">
                <a16:creationId xmlns:a16="http://schemas.microsoft.com/office/drawing/2014/main" id="{C09D3622-563B-A444-94C9-1DB71C797B96}"/>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5132957" y="5797540"/>
            <a:ext cx="838200" cy="838200"/>
          </a:xfrm>
          <a:prstGeom prst="rect">
            <a:avLst/>
          </a:prstGeom>
        </p:spPr>
      </p:pic>
      <p:grpSp>
        <p:nvGrpSpPr>
          <p:cNvPr id="20" name="Group 19">
            <a:extLst>
              <a:ext uri="{FF2B5EF4-FFF2-40B4-BE49-F238E27FC236}">
                <a16:creationId xmlns:a16="http://schemas.microsoft.com/office/drawing/2014/main" id="{B807836F-AE3D-4847-80B1-0343B9DAB76F}"/>
              </a:ext>
            </a:extLst>
          </p:cNvPr>
          <p:cNvGrpSpPr/>
          <p:nvPr userDrawn="1"/>
        </p:nvGrpSpPr>
        <p:grpSpPr>
          <a:xfrm>
            <a:off x="-473777" y="-10705"/>
            <a:ext cx="3197522" cy="6876906"/>
            <a:chOff x="-473777" y="-10705"/>
            <a:chExt cx="3197522" cy="6876906"/>
          </a:xfrm>
        </p:grpSpPr>
        <p:sp>
          <p:nvSpPr>
            <p:cNvPr id="24" name="Freeform 5">
              <a:extLst>
                <a:ext uri="{FF2B5EF4-FFF2-40B4-BE49-F238E27FC236}">
                  <a16:creationId xmlns:a16="http://schemas.microsoft.com/office/drawing/2014/main" id="{84CFB6B8-C63B-414F-BD5D-4E036E37DB38}"/>
                </a:ext>
              </a:extLst>
            </p:cNvPr>
            <p:cNvSpPr>
              <a:spLocks/>
            </p:cNvSpPr>
            <p:nvPr/>
          </p:nvSpPr>
          <p:spPr bwMode="auto">
            <a:xfrm>
              <a:off x="-473777" y="-10705"/>
              <a:ext cx="3197522" cy="6152517"/>
            </a:xfrm>
            <a:custGeom>
              <a:avLst/>
              <a:gdLst>
                <a:gd name="T0" fmla="*/ 370 w 1003"/>
                <a:gd name="T1" fmla="*/ 0 h 1936"/>
                <a:gd name="T2" fmla="*/ 561 w 1003"/>
                <a:gd name="T3" fmla="*/ 1936 h 1936"/>
                <a:gd name="T4" fmla="*/ 1003 w 1003"/>
                <a:gd name="T5" fmla="*/ 3 h 1936"/>
                <a:gd name="T6" fmla="*/ 370 w 1003"/>
                <a:gd name="T7" fmla="*/ 0 h 1936"/>
              </a:gdLst>
              <a:ahLst/>
              <a:cxnLst>
                <a:cxn ang="0">
                  <a:pos x="T0" y="T1"/>
                </a:cxn>
                <a:cxn ang="0">
                  <a:pos x="T2" y="T3"/>
                </a:cxn>
                <a:cxn ang="0">
                  <a:pos x="T4" y="T5"/>
                </a:cxn>
                <a:cxn ang="0">
                  <a:pos x="T6" y="T7"/>
                </a:cxn>
              </a:cxnLst>
              <a:rect l="0" t="0" r="r" b="b"/>
              <a:pathLst>
                <a:path w="1003" h="1936">
                  <a:moveTo>
                    <a:pt x="370" y="0"/>
                  </a:moveTo>
                  <a:cubicBezTo>
                    <a:pt x="153" y="463"/>
                    <a:pt x="47" y="1140"/>
                    <a:pt x="561" y="1936"/>
                  </a:cubicBezTo>
                  <a:cubicBezTo>
                    <a:pt x="561" y="1936"/>
                    <a:pt x="0" y="907"/>
                    <a:pt x="1003" y="3"/>
                  </a:cubicBezTo>
                  <a:lnTo>
                    <a:pt x="370" y="0"/>
                  </a:lnTo>
                  <a:close/>
                </a:path>
              </a:pathLst>
            </a:custGeom>
            <a:gradFill flip="none" rotWithShape="1">
              <a:gsLst>
                <a:gs pos="97000">
                  <a:srgbClr val="68BAE1"/>
                </a:gs>
                <a:gs pos="3000">
                  <a:srgbClr val="88CFEB"/>
                </a:gs>
              </a:gsLst>
              <a:lin ang="0" scaled="0"/>
              <a:tileRect/>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6">
              <a:extLst>
                <a:ext uri="{FF2B5EF4-FFF2-40B4-BE49-F238E27FC236}">
                  <a16:creationId xmlns:a16="http://schemas.microsoft.com/office/drawing/2014/main" id="{E2067D73-15F5-EB41-9889-53FF5A33A5A6}"/>
                </a:ext>
              </a:extLst>
            </p:cNvPr>
            <p:cNvSpPr>
              <a:spLocks noEditPoints="1"/>
            </p:cNvSpPr>
            <p:nvPr/>
          </p:nvSpPr>
          <p:spPr bwMode="auto">
            <a:xfrm>
              <a:off x="-14253" y="-1132"/>
              <a:ext cx="1913089" cy="6867333"/>
            </a:xfrm>
            <a:custGeom>
              <a:avLst/>
              <a:gdLst>
                <a:gd name="T0" fmla="*/ 0 w 600"/>
                <a:gd name="T1" fmla="*/ 2161 h 2161"/>
                <a:gd name="T2" fmla="*/ 600 w 600"/>
                <a:gd name="T3" fmla="*/ 2161 h 2161"/>
                <a:gd name="T4" fmla="*/ 363 w 600"/>
                <a:gd name="T5" fmla="*/ 1903 h 2161"/>
                <a:gd name="T6" fmla="*/ 1 w 600"/>
                <a:gd name="T7" fmla="*/ 918 h 2161"/>
                <a:gd name="T8" fmla="*/ 0 w 600"/>
                <a:gd name="T9" fmla="*/ 2161 h 2161"/>
                <a:gd name="T10" fmla="*/ 1 w 600"/>
                <a:gd name="T11" fmla="*/ 536 h 2161"/>
                <a:gd name="T12" fmla="*/ 133 w 600"/>
                <a:gd name="T13" fmla="*/ 0 h 2161"/>
                <a:gd name="T14" fmla="*/ 0 w 600"/>
                <a:gd name="T15" fmla="*/ 0 h 2161"/>
                <a:gd name="T16" fmla="*/ 1 w 600"/>
                <a:gd name="T17" fmla="*/ 536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0" h="2161">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adFill flip="none" rotWithShape="1">
              <a:gsLst>
                <a:gs pos="0">
                  <a:srgbClr val="8FD5ED"/>
                </a:gs>
                <a:gs pos="71000">
                  <a:srgbClr val="52B3D9"/>
                </a:gs>
              </a:gsLst>
              <a:lin ang="21594000" scaled="0"/>
              <a:tileRect/>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30201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decel="50000" fill="hold" nodeType="withEffect">
                                  <p:stCondLst>
                                    <p:cond delay="0"/>
                                  </p:stCondLst>
                                  <p:childTnLst>
                                    <p:animMotion origin="layout" path="M 5.55112E-17 0 L 0.12383 0 " pathEditMode="relative" rAng="0" ptsTypes="AA">
                                      <p:cBhvr>
                                        <p:cTn id="6" dur="40000" fill="hold"/>
                                        <p:tgtEl>
                                          <p:spTgt spid="9"/>
                                        </p:tgtEl>
                                        <p:attrNameLst>
                                          <p:attrName>ppt_x</p:attrName>
                                          <p:attrName>ppt_y</p:attrName>
                                        </p:attrNameLst>
                                      </p:cBhvr>
                                      <p:rCtr x="6185" y="0"/>
                                    </p:animMotion>
                                  </p:childTnLst>
                                </p:cTn>
                              </p:par>
                              <p:par>
                                <p:cTn id="7" presetID="0" presetClass="path" presetSubtype="0" accel="50000" decel="50000" fill="hold" nodeType="withEffect">
                                  <p:stCondLst>
                                    <p:cond delay="0"/>
                                  </p:stCondLst>
                                  <p:childTnLst>
                                    <p:animMotion origin="layout" path="M -0.22669 -0.35463 L -0.15169 -0.2213 " pathEditMode="relative" ptsTypes="AA">
                                      <p:cBhvr>
                                        <p:cTn id="8" dur="21500" spd="-100000" fill="hold"/>
                                        <p:tgtEl>
                                          <p:spTgt spid="30"/>
                                        </p:tgtEl>
                                        <p:attrNameLst>
                                          <p:attrName>ppt_x</p:attrName>
                                          <p:attrName>ppt_y</p:attrName>
                                        </p:attrNameLst>
                                      </p:cBhvr>
                                    </p:animMotion>
                                  </p:childTnLst>
                                </p:cTn>
                              </p:par>
                              <p:par>
                                <p:cTn id="9" presetID="35" presetClass="path" presetSubtype="0" accel="50000" decel="50000" fill="hold" nodeType="withEffect">
                                  <p:stCondLst>
                                    <p:cond delay="0"/>
                                  </p:stCondLst>
                                  <p:childTnLst>
                                    <p:animMotion origin="layout" path="M 1.66667E-6 1.85185E-6 L -0.02878 1.85185E-6 " pathEditMode="relative" rAng="0" ptsTypes="AA">
                                      <p:cBhvr>
                                        <p:cTn id="10" dur="10000" fill="hold"/>
                                        <p:tgtEl>
                                          <p:spTgt spid="32"/>
                                        </p:tgtEl>
                                        <p:attrNameLst>
                                          <p:attrName>ppt_x</p:attrName>
                                          <p:attrName>ppt_y</p:attrName>
                                        </p:attrNameLst>
                                      </p:cBhvr>
                                      <p:rCtr x="-1445" y="0"/>
                                    </p:animMotion>
                                  </p:childTnLst>
                                </p:cTn>
                              </p:par>
                              <p:par>
                                <p:cTn id="11" presetID="35" presetClass="path" presetSubtype="0" decel="50000" fill="hold" nodeType="withEffect">
                                  <p:stCondLst>
                                    <p:cond delay="0"/>
                                  </p:stCondLst>
                                  <p:childTnLst>
                                    <p:animMotion origin="layout" path="M 1.45833E-6 -1.48148E-6 L -0.04323 -0.01898 " pathEditMode="relative" rAng="0" ptsTypes="AA">
                                      <p:cBhvr>
                                        <p:cTn id="12" dur="20000" fill="hold"/>
                                        <p:tgtEl>
                                          <p:spTgt spid="22"/>
                                        </p:tgtEl>
                                        <p:attrNameLst>
                                          <p:attrName>ppt_x</p:attrName>
                                          <p:attrName>ppt_y</p:attrName>
                                        </p:attrNameLst>
                                      </p:cBhvr>
                                      <p:rCtr x="-2161" y="-949"/>
                                    </p:animMotion>
                                  </p:childTnLst>
                                </p:cTn>
                              </p:par>
                              <p:par>
                                <p:cTn id="13" presetID="0" presetClass="path" presetSubtype="0" decel="50000" fill="hold" nodeType="withEffect">
                                  <p:stCondLst>
                                    <p:cond delay="0"/>
                                  </p:stCondLst>
                                  <p:childTnLst>
                                    <p:animMotion origin="layout" path="M -1.25E-6 -2.59259E-6 L -0.04583 -0.06852 " pathEditMode="relative" rAng="0" ptsTypes="AA">
                                      <p:cBhvr>
                                        <p:cTn id="14" dur="16000" fill="hold"/>
                                        <p:tgtEl>
                                          <p:spTgt spid="23"/>
                                        </p:tgtEl>
                                        <p:attrNameLst>
                                          <p:attrName>ppt_x</p:attrName>
                                          <p:attrName>ppt_y</p:attrName>
                                        </p:attrNameLst>
                                      </p:cBhvr>
                                      <p:rCtr x="-2292" y="-34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352">
          <p15:clr>
            <a:srgbClr val="FBAE40"/>
          </p15:clr>
        </p15:guide>
        <p15:guide id="2" pos="336">
          <p15:clr>
            <a:srgbClr val="FBAE40"/>
          </p15:clr>
        </p15:guide>
        <p15:guide id="3" orient="horz" pos="2040">
          <p15:clr>
            <a:srgbClr val="FBAE40"/>
          </p15:clr>
        </p15:guide>
        <p15:guide id="4" pos="1056">
          <p15:clr>
            <a:srgbClr val="FBAE40"/>
          </p15:clr>
        </p15:guide>
        <p15:guide id="5" orient="horz" pos="26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5A15CAF-9732-0B43-997D-D5550F5E2B6F}"/>
              </a:ext>
            </a:extLst>
          </p:cNvPr>
          <p:cNvPicPr>
            <a:picLocks noChangeAspect="1"/>
          </p:cNvPicPr>
          <p:nvPr userDrawn="1"/>
        </p:nvPicPr>
        <p:blipFill>
          <a:blip r:embed="rId2">
            <a:alphaModFix/>
          </a:blip>
          <a:stretch>
            <a:fillRect/>
          </a:stretch>
        </p:blipFill>
        <p:spPr>
          <a:xfrm>
            <a:off x="0" y="0"/>
            <a:ext cx="5181600" cy="6858000"/>
          </a:xfrm>
          <a:prstGeom prst="rect">
            <a:avLst/>
          </a:prstGeom>
        </p:spPr>
      </p:pic>
      <p:sp>
        <p:nvSpPr>
          <p:cNvPr id="17" name="Freeform 9">
            <a:extLst>
              <a:ext uri="{FF2B5EF4-FFF2-40B4-BE49-F238E27FC236}">
                <a16:creationId xmlns:a16="http://schemas.microsoft.com/office/drawing/2014/main" id="{BA2BCCB5-3507-4040-8FFC-F7D4CC43BB93}"/>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rgbClr val="255B74"/>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8328F738-5EDC-3949-852D-A010F0465D5B}"/>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100000">
                <a:srgbClr val="255B74"/>
              </a:gs>
              <a:gs pos="22000">
                <a:srgbClr val="053446"/>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914900" y="1104144"/>
            <a:ext cx="6678105" cy="646331"/>
          </a:xfrm>
        </p:spPr>
        <p:txBody>
          <a:bodyPr>
            <a:spAutoFit/>
          </a:bodyPr>
          <a:lstStyle>
            <a:lvl1pPr>
              <a:defRPr>
                <a:solidFill>
                  <a:srgbClr val="65CBF9"/>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914901" y="2214710"/>
            <a:ext cx="6678104"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9CFF0D17-06AD-DA41-87BA-1C5318120BAC}" type="datetime1">
              <a:rPr lang="en-US" smtClean="0"/>
              <a:pPr/>
              <a:t>6/3/2022</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257388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309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5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E4553AC-F7F2-D04D-8709-DA7FACA746DA}"/>
              </a:ext>
            </a:extLst>
          </p:cNvPr>
          <p:cNvPicPr>
            <a:picLocks noChangeAspect="1"/>
          </p:cNvPicPr>
          <p:nvPr userDrawn="1"/>
        </p:nvPicPr>
        <p:blipFill>
          <a:blip r:embed="rId2">
            <a:alphaModFix/>
          </a:blip>
          <a:stretch>
            <a:fillRect/>
          </a:stretch>
        </p:blipFill>
        <p:spPr>
          <a:xfrm>
            <a:off x="0" y="0"/>
            <a:ext cx="2743200" cy="6858000"/>
          </a:xfrm>
          <a:prstGeom prst="rect">
            <a:avLst/>
          </a:prstGeom>
        </p:spPr>
      </p:pic>
      <p:sp>
        <p:nvSpPr>
          <p:cNvPr id="9" name="Freeform 5">
            <a:extLst>
              <a:ext uri="{FF2B5EF4-FFF2-40B4-BE49-F238E27FC236}">
                <a16:creationId xmlns:a16="http://schemas.microsoft.com/office/drawing/2014/main" id="{85B63246-8530-DC48-8604-6138BECABBCB}"/>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gradFill flip="none" rotWithShape="1">
            <a:gsLst>
              <a:gs pos="100000">
                <a:srgbClr val="255B74"/>
              </a:gs>
              <a:gs pos="41000">
                <a:srgbClr val="053446"/>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a:solidFill>
                  <a:srgbClr val="65CBF9"/>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8422" y="2214710"/>
            <a:ext cx="9251621"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BEB03FD3-66C4-D747-9D7B-436B9C4C9F56}" type="datetime1">
              <a:rPr lang="en-US" smtClean="0"/>
              <a:pPr/>
              <a:t>6/3/2022</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1779786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146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F01CAC-0CB4-4647-9BF0-77445B3E5E15}"/>
              </a:ext>
            </a:extLst>
          </p:cNvPr>
          <p:cNvSpPr/>
          <p:nvPr userDrawn="1"/>
        </p:nvSpPr>
        <p:spPr>
          <a:xfrm>
            <a:off x="0" y="-19393"/>
            <a:ext cx="12192000" cy="6887665"/>
          </a:xfrm>
          <a:prstGeom prst="rect">
            <a:avLst/>
          </a:prstGeom>
          <a:gradFill flip="none" rotWithShape="1">
            <a:gsLst>
              <a:gs pos="91000">
                <a:srgbClr val="C3873A"/>
              </a:gs>
              <a:gs pos="25000">
                <a:srgbClr val="255B7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178FC00-62D8-E046-9751-ABF74CA246E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2" name="Freeform 10">
              <a:extLst>
                <a:ext uri="{FF2B5EF4-FFF2-40B4-BE49-F238E27FC236}">
                  <a16:creationId xmlns:a16="http://schemas.microsoft.com/office/drawing/2014/main" id="{0ACED15E-2780-DD44-A549-8B73F4F8C94D}"/>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a:extLst>
                <a:ext uri="{FF2B5EF4-FFF2-40B4-BE49-F238E27FC236}">
                  <a16:creationId xmlns:a16="http://schemas.microsoft.com/office/drawing/2014/main" id="{551C759E-093F-2441-98A7-3DEC7BDE92CC}"/>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a:extLst>
                <a:ext uri="{FF2B5EF4-FFF2-40B4-BE49-F238E27FC236}">
                  <a16:creationId xmlns:a16="http://schemas.microsoft.com/office/drawing/2014/main" id="{FB1A23FC-AD1F-0748-AE5C-4B02400A34DD}"/>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7" name="Rectangle 16">
            <a:extLst>
              <a:ext uri="{FF2B5EF4-FFF2-40B4-BE49-F238E27FC236}">
                <a16:creationId xmlns:a16="http://schemas.microsoft.com/office/drawing/2014/main" id="{C0BBE337-6FE4-F74A-8847-969FD40E7926}"/>
              </a:ext>
            </a:extLst>
          </p:cNvPr>
          <p:cNvSpPr/>
          <p:nvPr userDrawn="1"/>
        </p:nvSpPr>
        <p:spPr>
          <a:xfrm>
            <a:off x="0" y="203200"/>
            <a:ext cx="12192000" cy="6184900"/>
          </a:xfrm>
          <a:prstGeom prst="rect">
            <a:avLst/>
          </a:prstGeom>
          <a:gradFill flip="none" rotWithShape="1">
            <a:gsLst>
              <a:gs pos="91000">
                <a:srgbClr val="255B74"/>
              </a:gs>
              <a:gs pos="26000">
                <a:srgbClr val="05344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52500" y="1104144"/>
            <a:ext cx="10393680" cy="646331"/>
          </a:xfrm>
        </p:spPr>
        <p:txBody>
          <a:bodyPr>
            <a:spAutoFit/>
          </a:bodyPr>
          <a:lstStyle>
            <a:lvl1pPr>
              <a:defRPr>
                <a:solidFill>
                  <a:srgbClr val="65CBF9"/>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2271860"/>
            <a:ext cx="10619923"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71845CE6-C3BF-264D-A66F-F22221B4F103}" type="datetime1">
              <a:rPr lang="en-US" smtClean="0"/>
              <a:pPr/>
              <a:t>6/3/2022</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3217349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7_Title and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9E86043-8559-4A41-B1AB-58A86FBE30BF}"/>
              </a:ext>
            </a:extLst>
          </p:cNvPr>
          <p:cNvSpPr/>
          <p:nvPr userDrawn="1"/>
        </p:nvSpPr>
        <p:spPr>
          <a:xfrm>
            <a:off x="0" y="-19393"/>
            <a:ext cx="12192000" cy="6887665"/>
          </a:xfrm>
          <a:prstGeom prst="rect">
            <a:avLst/>
          </a:prstGeom>
          <a:gradFill flip="none" rotWithShape="1">
            <a:gsLst>
              <a:gs pos="91000">
                <a:srgbClr val="C3873A"/>
              </a:gs>
              <a:gs pos="25000">
                <a:srgbClr val="255B7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999517CF-5B8D-5646-8AF1-5A33F434600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5" name="Freeform 10">
              <a:extLst>
                <a:ext uri="{FF2B5EF4-FFF2-40B4-BE49-F238E27FC236}">
                  <a16:creationId xmlns:a16="http://schemas.microsoft.com/office/drawing/2014/main" id="{5CFD0EC2-327E-6248-8331-EADADAD065E6}"/>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1">
              <a:extLst>
                <a:ext uri="{FF2B5EF4-FFF2-40B4-BE49-F238E27FC236}">
                  <a16:creationId xmlns:a16="http://schemas.microsoft.com/office/drawing/2014/main" id="{29791F60-12DF-FE49-9C37-5CBE91907129}"/>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2">
              <a:extLst>
                <a:ext uri="{FF2B5EF4-FFF2-40B4-BE49-F238E27FC236}">
                  <a16:creationId xmlns:a16="http://schemas.microsoft.com/office/drawing/2014/main" id="{2B5B1FB2-0391-464B-B0D6-E733065A4E6B}"/>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Rectangle 20">
            <a:extLst>
              <a:ext uri="{FF2B5EF4-FFF2-40B4-BE49-F238E27FC236}">
                <a16:creationId xmlns:a16="http://schemas.microsoft.com/office/drawing/2014/main" id="{B6A81FF6-946A-DC43-A10A-05616ECCCDBA}"/>
              </a:ext>
            </a:extLst>
          </p:cNvPr>
          <p:cNvSpPr/>
          <p:nvPr userDrawn="1"/>
        </p:nvSpPr>
        <p:spPr>
          <a:xfrm>
            <a:off x="0" y="203200"/>
            <a:ext cx="12192000" cy="6184900"/>
          </a:xfrm>
          <a:prstGeom prst="rect">
            <a:avLst/>
          </a:prstGeom>
          <a:gradFill flip="none" rotWithShape="1">
            <a:gsLst>
              <a:gs pos="91000">
                <a:srgbClr val="255B74"/>
              </a:gs>
              <a:gs pos="26000">
                <a:srgbClr val="05344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10985" y="838200"/>
            <a:ext cx="6169058" cy="1200329"/>
          </a:xfrm>
        </p:spPr>
        <p:txBody>
          <a:bodyPr>
            <a:spAutoFit/>
          </a:bodyPr>
          <a:lstStyle>
            <a:lvl1pPr>
              <a:defRPr>
                <a:solidFill>
                  <a:srgbClr val="65CBF9"/>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10200" y="2214710"/>
            <a:ext cx="6169057"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326BB370-F0D2-F644-A3B2-F5D7C290B4A9}" type="datetime1">
              <a:rPr lang="en-US" smtClean="0"/>
              <a:pPr/>
              <a:t>6/3/2022</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125483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40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8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6A81FF6-946A-DC43-A10A-05616ECCCDBA}"/>
              </a:ext>
            </a:extLst>
          </p:cNvPr>
          <p:cNvSpPr/>
          <p:nvPr userDrawn="1"/>
        </p:nvSpPr>
        <p:spPr>
          <a:xfrm>
            <a:off x="0" y="0"/>
            <a:ext cx="12192000" cy="6858000"/>
          </a:xfrm>
          <a:prstGeom prst="rect">
            <a:avLst/>
          </a:prstGeom>
          <a:gradFill flip="none" rotWithShape="1">
            <a:gsLst>
              <a:gs pos="91000">
                <a:srgbClr val="255B74"/>
              </a:gs>
              <a:gs pos="26000">
                <a:srgbClr val="05344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A5C90657-D4BF-2E40-8D75-7274E81EDD09}" type="datetime1">
              <a:rPr lang="en-US" smtClean="0"/>
              <a:pPr/>
              <a:t>6/3/2022</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1589531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408">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A9D03C92-8089-A84A-A084-1EB31BDAA6A9}"/>
              </a:ext>
            </a:extLst>
          </p:cNvPr>
          <p:cNvGrpSpPr/>
          <p:nvPr userDrawn="1"/>
        </p:nvGrpSpPr>
        <p:grpSpPr>
          <a:xfrm>
            <a:off x="-18167" y="-10221"/>
            <a:ext cx="12210167" cy="6869357"/>
            <a:chOff x="0" y="-2662"/>
            <a:chExt cx="12192000" cy="6859136"/>
          </a:xfrm>
        </p:grpSpPr>
        <p:sp>
          <p:nvSpPr>
            <p:cNvPr id="42" name="Rectangle 41">
              <a:extLst>
                <a:ext uri="{FF2B5EF4-FFF2-40B4-BE49-F238E27FC236}">
                  <a16:creationId xmlns:a16="http://schemas.microsoft.com/office/drawing/2014/main" id="{D9A27646-98A8-2343-9A62-DFD5AB01C872}"/>
                </a:ext>
              </a:extLst>
            </p:cNvPr>
            <p:cNvSpPr/>
            <p:nvPr userDrawn="1"/>
          </p:nvSpPr>
          <p:spPr>
            <a:xfrm>
              <a:off x="0" y="0"/>
              <a:ext cx="12192000" cy="6856474"/>
            </a:xfrm>
            <a:prstGeom prst="rect">
              <a:avLst/>
            </a:prstGeom>
            <a:solidFill>
              <a:srgbClr val="3A3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687"/>
                </a:solidFill>
              </a:endParaRPr>
            </a:p>
          </p:txBody>
        </p:sp>
        <p:sp>
          <p:nvSpPr>
            <p:cNvPr id="43" name="Rectangle 42">
              <a:extLst>
                <a:ext uri="{FF2B5EF4-FFF2-40B4-BE49-F238E27FC236}">
                  <a16:creationId xmlns:a16="http://schemas.microsoft.com/office/drawing/2014/main" id="{1ECE1855-FBB9-5847-B513-4650B096CAB7}"/>
                </a:ext>
              </a:extLst>
            </p:cNvPr>
            <p:cNvSpPr/>
            <p:nvPr userDrawn="1"/>
          </p:nvSpPr>
          <p:spPr>
            <a:xfrm>
              <a:off x="0" y="-2662"/>
              <a:ext cx="12188952" cy="6856474"/>
            </a:xfrm>
            <a:prstGeom prst="rect">
              <a:avLst/>
            </a:prstGeom>
            <a:gradFill flip="none" rotWithShape="1">
              <a:gsLst>
                <a:gs pos="95000">
                  <a:srgbClr val="BA8681"/>
                </a:gs>
                <a:gs pos="59000">
                  <a:srgbClr val="A1767D"/>
                </a:gs>
                <a:gs pos="18000">
                  <a:srgbClr val="968AA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687"/>
                </a:solidFill>
              </a:endParaRPr>
            </a:p>
          </p:txBody>
        </p:sp>
      </p:grpSp>
      <p:grpSp>
        <p:nvGrpSpPr>
          <p:cNvPr id="44" name="Group 43">
            <a:extLst>
              <a:ext uri="{FF2B5EF4-FFF2-40B4-BE49-F238E27FC236}">
                <a16:creationId xmlns:a16="http://schemas.microsoft.com/office/drawing/2014/main" id="{796E176E-AE66-C346-A6DE-5278C2023EE8}"/>
              </a:ext>
            </a:extLst>
          </p:cNvPr>
          <p:cNvGrpSpPr/>
          <p:nvPr userDrawn="1"/>
        </p:nvGrpSpPr>
        <p:grpSpPr>
          <a:xfrm>
            <a:off x="517664" y="-19393"/>
            <a:ext cx="4628149" cy="6890327"/>
            <a:chOff x="3308351" y="2370138"/>
            <a:chExt cx="2760662" cy="4110037"/>
          </a:xfrm>
          <a:gradFill flip="none" rotWithShape="1">
            <a:gsLst>
              <a:gs pos="0">
                <a:srgbClr val="B48889"/>
              </a:gs>
              <a:gs pos="74000">
                <a:srgbClr val="D69E8D"/>
              </a:gs>
              <a:gs pos="83000">
                <a:srgbClr val="D69E8D"/>
              </a:gs>
              <a:gs pos="100000">
                <a:srgbClr val="D69E8D"/>
              </a:gs>
            </a:gsLst>
            <a:lin ang="10800000" scaled="1"/>
            <a:tileRect/>
          </a:gradFill>
        </p:grpSpPr>
        <p:sp>
          <p:nvSpPr>
            <p:cNvPr id="45" name="Freeform 10">
              <a:extLst>
                <a:ext uri="{FF2B5EF4-FFF2-40B4-BE49-F238E27FC236}">
                  <a16:creationId xmlns:a16="http://schemas.microsoft.com/office/drawing/2014/main" id="{1F2DF2FA-08FE-F64B-9147-F2C339E2C5A8}"/>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11">
              <a:extLst>
                <a:ext uri="{FF2B5EF4-FFF2-40B4-BE49-F238E27FC236}">
                  <a16:creationId xmlns:a16="http://schemas.microsoft.com/office/drawing/2014/main" id="{91D45A68-C3C3-0D40-A795-1B16D76A4912}"/>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12">
              <a:extLst>
                <a:ext uri="{FF2B5EF4-FFF2-40B4-BE49-F238E27FC236}">
                  <a16:creationId xmlns:a16="http://schemas.microsoft.com/office/drawing/2014/main" id="{8BFBD225-64E1-674B-BC0F-44DF4B402B6C}"/>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0" name="Rectangle 39">
            <a:extLst>
              <a:ext uri="{FF2B5EF4-FFF2-40B4-BE49-F238E27FC236}">
                <a16:creationId xmlns:a16="http://schemas.microsoft.com/office/drawing/2014/main" id="{E909DA7C-1F69-E547-BFF2-927C8D341D50}"/>
              </a:ext>
            </a:extLst>
          </p:cNvPr>
          <p:cNvSpPr/>
          <p:nvPr userDrawn="1"/>
        </p:nvSpPr>
        <p:spPr>
          <a:xfrm>
            <a:off x="-24105" y="160317"/>
            <a:ext cx="12240501" cy="6305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10985" y="827146"/>
            <a:ext cx="6169058" cy="1200329"/>
          </a:xfr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10986" y="2307750"/>
            <a:ext cx="6169057"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a:xfrm>
            <a:off x="150633" y="6424167"/>
            <a:ext cx="2743200" cy="365125"/>
          </a:xfrm>
        </p:spPr>
        <p:txBody>
          <a:bodyPr/>
          <a:lstStyle>
            <a:lvl1pPr>
              <a:defRPr>
                <a:solidFill>
                  <a:schemeClr val="bg1"/>
                </a:solidFill>
              </a:defRPr>
            </a:lvl1pPr>
          </a:lstStyle>
          <a:p>
            <a:fld id="{81721A1E-F941-5645-8EB9-E0DEB540FBBD}" type="datetime1">
              <a:rPr lang="en-US" smtClean="0"/>
              <a:pPr/>
              <a:t>6/3/2022</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a:xfrm>
            <a:off x="4095752" y="6424167"/>
            <a:ext cx="4114800" cy="365125"/>
          </a:xfr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a:xfrm>
            <a:off x="9355319" y="6422339"/>
            <a:ext cx="2743200" cy="365125"/>
          </a:xfrm>
          <a:prstGeom prst="rect">
            <a:avLst/>
          </a:prstGeom>
        </p:spPr>
        <p:txBody>
          <a:bodyPr/>
          <a:lstStyle>
            <a:lvl1pPr>
              <a:defRPr>
                <a:solidFill>
                  <a:schemeClr val="bg1"/>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285162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8263-8001-4B88-9793-8800FC9A1C13}"/>
              </a:ext>
            </a:extLst>
          </p:cNvPr>
          <p:cNvSpPr>
            <a:spLocks noGrp="1"/>
          </p:cNvSpPr>
          <p:nvPr>
            <p:ph type="dt" sz="half" idx="10"/>
          </p:nvPr>
        </p:nvSpPr>
        <p:spPr/>
        <p:txBody>
          <a:bodyPr/>
          <a:lstStyle/>
          <a:p>
            <a:fld id="{B5FBE809-9891-4495-B138-C7591726904F}" type="datetimeFigureOut">
              <a:rPr lang="en-US" smtClean="0"/>
              <a:t>6/3/2022</a:t>
            </a:fld>
            <a:endParaRPr lang="en-US"/>
          </a:p>
        </p:txBody>
      </p:sp>
      <p:sp>
        <p:nvSpPr>
          <p:cNvPr id="3" name="Footer Placeholder 2">
            <a:extLst>
              <a:ext uri="{FF2B5EF4-FFF2-40B4-BE49-F238E27FC236}">
                <a16:creationId xmlns:a16="http://schemas.microsoft.com/office/drawing/2014/main" id="{63A78E0D-E4D1-4745-AB7A-6B7143E9EA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B3B039-D2DE-4C02-AD6C-3E47416A726F}"/>
              </a:ext>
            </a:extLst>
          </p:cNvPr>
          <p:cNvSpPr>
            <a:spLocks noGrp="1"/>
          </p:cNvSpPr>
          <p:nvPr>
            <p:ph type="sldNum" sz="quarter" idx="12"/>
          </p:nvPr>
        </p:nvSpPr>
        <p:spPr/>
        <p:txBody>
          <a:bodyPr/>
          <a:lstStyle/>
          <a:p>
            <a:fld id="{B666BC11-FEE2-44F5-A7A2-95124F71EC80}" type="slidenum">
              <a:rPr lang="en-US" smtClean="0"/>
              <a:t>‹#›</a:t>
            </a:fld>
            <a:endParaRPr lang="en-US"/>
          </a:p>
        </p:txBody>
      </p:sp>
    </p:spTree>
    <p:extLst>
      <p:ext uri="{BB962C8B-B14F-4D97-AF65-F5344CB8AC3E}">
        <p14:creationId xmlns:p14="http://schemas.microsoft.com/office/powerpoint/2010/main" val="1549756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7_Title and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9E86043-8559-4A41-B1AB-58A86FBE30BF}"/>
              </a:ext>
            </a:extLst>
          </p:cNvPr>
          <p:cNvSpPr/>
          <p:nvPr userDrawn="1"/>
        </p:nvSpPr>
        <p:spPr>
          <a:xfrm>
            <a:off x="0" y="-19393"/>
            <a:ext cx="12192000" cy="6887665"/>
          </a:xfrm>
          <a:prstGeom prst="rect">
            <a:avLst/>
          </a:prstGeom>
          <a:gradFill flip="none" rotWithShape="1">
            <a:gsLst>
              <a:gs pos="91000">
                <a:srgbClr val="C3873A"/>
              </a:gs>
              <a:gs pos="25000">
                <a:srgbClr val="255B7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999517CF-5B8D-5646-8AF1-5A33F434600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5" name="Freeform 10">
              <a:extLst>
                <a:ext uri="{FF2B5EF4-FFF2-40B4-BE49-F238E27FC236}">
                  <a16:creationId xmlns:a16="http://schemas.microsoft.com/office/drawing/2014/main" id="{5CFD0EC2-327E-6248-8331-EADADAD065E6}"/>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1">
              <a:extLst>
                <a:ext uri="{FF2B5EF4-FFF2-40B4-BE49-F238E27FC236}">
                  <a16:creationId xmlns:a16="http://schemas.microsoft.com/office/drawing/2014/main" id="{29791F60-12DF-FE49-9C37-5CBE91907129}"/>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2">
              <a:extLst>
                <a:ext uri="{FF2B5EF4-FFF2-40B4-BE49-F238E27FC236}">
                  <a16:creationId xmlns:a16="http://schemas.microsoft.com/office/drawing/2014/main" id="{2B5B1FB2-0391-464B-B0D6-E733065A4E6B}"/>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Rectangle 20">
            <a:extLst>
              <a:ext uri="{FF2B5EF4-FFF2-40B4-BE49-F238E27FC236}">
                <a16:creationId xmlns:a16="http://schemas.microsoft.com/office/drawing/2014/main" id="{B6A81FF6-946A-DC43-A10A-05616ECCCDBA}"/>
              </a:ext>
            </a:extLst>
          </p:cNvPr>
          <p:cNvSpPr/>
          <p:nvPr userDrawn="1"/>
        </p:nvSpPr>
        <p:spPr>
          <a:xfrm>
            <a:off x="0" y="203200"/>
            <a:ext cx="12192000" cy="6184900"/>
          </a:xfrm>
          <a:prstGeom prst="rect">
            <a:avLst/>
          </a:prstGeom>
          <a:gradFill flip="none" rotWithShape="1">
            <a:gsLst>
              <a:gs pos="91000">
                <a:srgbClr val="255B74"/>
              </a:gs>
              <a:gs pos="26000">
                <a:srgbClr val="05344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10200" y="302920"/>
            <a:ext cx="6169058" cy="1200329"/>
          </a:xfrm>
        </p:spPr>
        <p:txBody>
          <a:bodyPr>
            <a:spAutoFit/>
          </a:bodyPr>
          <a:lstStyle>
            <a:lvl1pPr>
              <a:defRPr>
                <a:solidFill>
                  <a:srgbClr val="65CBF9"/>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10200" y="1801431"/>
            <a:ext cx="6169057" cy="1623008"/>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326BB370-F0D2-F644-A3B2-F5D7C290B4A9}" type="datetime1">
              <a:rPr lang="en-US" smtClean="0"/>
              <a:pPr/>
              <a:t>6/3/2022</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201574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40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19EC-0943-2646-9830-3E9E4D8F0C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33CDFF"/>
                </a:solidFill>
              </a:defRPr>
            </a:lvl1pPr>
          </a:lstStyle>
          <a:p>
            <a:fld id="{B5AD37D0-1C64-3342-BF81-1BC3096283AF}" type="datetime1">
              <a:rPr lang="en-US" smtClean="0"/>
              <a:t>6/3/2022</a:t>
            </a:fld>
            <a:endParaRPr lang="en-US"/>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390513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8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6A81FF6-946A-DC43-A10A-05616ECCCDBA}"/>
              </a:ext>
            </a:extLst>
          </p:cNvPr>
          <p:cNvSpPr/>
          <p:nvPr userDrawn="1"/>
        </p:nvSpPr>
        <p:spPr>
          <a:xfrm>
            <a:off x="0" y="0"/>
            <a:ext cx="12192000" cy="6858000"/>
          </a:xfrm>
          <a:prstGeom prst="rect">
            <a:avLst/>
          </a:prstGeom>
          <a:gradFill flip="none" rotWithShape="1">
            <a:gsLst>
              <a:gs pos="91000">
                <a:srgbClr val="255B74"/>
              </a:gs>
              <a:gs pos="26000">
                <a:srgbClr val="05344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A5C90657-D4BF-2E40-8D75-7274E81EDD09}" type="datetime1">
              <a:rPr lang="en-US" smtClean="0"/>
              <a:pPr/>
              <a:t>6/3/2022</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153528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40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E9FBF5F-05D9-5E4C-A888-FF03AE1EE3F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2BF9E48A-6402-B543-B732-592515407E50}"/>
              </a:ext>
            </a:extLst>
          </p:cNvPr>
          <p:cNvSpPr/>
          <p:nvPr userDrawn="1"/>
        </p:nvSpPr>
        <p:spPr>
          <a:xfrm>
            <a:off x="0" y="2463616"/>
            <a:ext cx="12192000" cy="1713654"/>
          </a:xfrm>
          <a:prstGeom prst="rect">
            <a:avLst/>
          </a:prstGeom>
          <a:gradFill flip="none" rotWithShape="1">
            <a:gsLst>
              <a:gs pos="98000">
                <a:srgbClr val="032939"/>
              </a:gs>
              <a:gs pos="51000">
                <a:srgbClr val="1D4E66"/>
              </a:gs>
              <a:gs pos="0">
                <a:srgbClr val="032939"/>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8BE70F-03DA-4747-9669-09C46A6A9974}"/>
              </a:ext>
            </a:extLst>
          </p:cNvPr>
          <p:cNvSpPr>
            <a:spLocks noGrp="1"/>
          </p:cNvSpPr>
          <p:nvPr>
            <p:ph type="title"/>
          </p:nvPr>
        </p:nvSpPr>
        <p:spPr>
          <a:xfrm>
            <a:off x="831850" y="3016567"/>
            <a:ext cx="10515600" cy="646331"/>
          </a:xfrm>
        </p:spPr>
        <p:txBody>
          <a:bodyPr anchor="ctr">
            <a:spAutoFit/>
          </a:bodyPr>
          <a:lstStyle>
            <a:lvl1pPr algn="ctr">
              <a:defRPr sz="4000">
                <a:solidFill>
                  <a:srgbClr val="65CBF9"/>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7C402EFE-7EAA-2042-BFD5-33177FA652C4}"/>
              </a:ext>
            </a:extLst>
          </p:cNvPr>
          <p:cNvSpPr>
            <a:spLocks noGrp="1"/>
          </p:cNvSpPr>
          <p:nvPr>
            <p:ph type="dt" sz="half" idx="10"/>
          </p:nvPr>
        </p:nvSpPr>
        <p:spPr/>
        <p:txBody>
          <a:bodyPr/>
          <a:lstStyle>
            <a:lvl1pPr>
              <a:defRPr>
                <a:solidFill>
                  <a:srgbClr val="65CBF9"/>
                </a:solidFill>
              </a:defRPr>
            </a:lvl1pPr>
          </a:lstStyle>
          <a:p>
            <a:fld id="{68579981-7D75-EE44-A0A2-D2EA4FC6E387}" type="datetime1">
              <a:rPr lang="en-US" smtClean="0"/>
              <a:pPr/>
              <a:t>6/3/2022</a:t>
            </a:fld>
            <a:endParaRPr lang="en-US"/>
          </a:p>
        </p:txBody>
      </p:sp>
      <p:sp>
        <p:nvSpPr>
          <p:cNvPr id="5" name="Footer Placeholder 4">
            <a:extLst>
              <a:ext uri="{FF2B5EF4-FFF2-40B4-BE49-F238E27FC236}">
                <a16:creationId xmlns:a16="http://schemas.microsoft.com/office/drawing/2014/main" id="{00B1DCC9-6755-1C41-A923-BB12EA8B5015}"/>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9BBFB372-536E-3149-8638-387946DFE556}"/>
              </a:ext>
            </a:extLst>
          </p:cNvPr>
          <p:cNvSpPr>
            <a:spLocks noGrp="1"/>
          </p:cNvSpPr>
          <p:nvPr>
            <p:ph type="sldNum" sz="quarter" idx="12"/>
          </p:nvPr>
        </p:nvSpPr>
        <p:spPr/>
        <p:txBody>
          <a:bodyPr/>
          <a:lstStyle>
            <a:lvl1pPr>
              <a:defRPr>
                <a:solidFill>
                  <a:srgbClr val="65CBF9"/>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265748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rgbClr val="585858"/>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6E2216-3720-8E47-ABAB-D4DA0AD31A71}"/>
              </a:ext>
            </a:extLst>
          </p:cNvPr>
          <p:cNvSpPr>
            <a:spLocks noGrp="1"/>
          </p:cNvSpPr>
          <p:nvPr>
            <p:ph type="dt" sz="half" idx="10"/>
          </p:nvPr>
        </p:nvSpPr>
        <p:spPr/>
        <p:txBody>
          <a:bodyPr/>
          <a:lstStyle>
            <a:lvl1pPr>
              <a:defRPr>
                <a:solidFill>
                  <a:srgbClr val="33CDFF"/>
                </a:solidFill>
              </a:defRPr>
            </a:lvl1pPr>
          </a:lstStyle>
          <a:p>
            <a:fld id="{AD1C48E4-294A-2349-A28D-95A31CD82DB9}" type="datetime1">
              <a:rPr lang="en-US" smtClean="0"/>
              <a:t>6/3/2022</a:t>
            </a:fld>
            <a:endParaRPr lang="en-US"/>
          </a:p>
        </p:txBody>
      </p:sp>
      <p:sp>
        <p:nvSpPr>
          <p:cNvPr id="3" name="Footer Placeholder 2">
            <a:extLst>
              <a:ext uri="{FF2B5EF4-FFF2-40B4-BE49-F238E27FC236}">
                <a16:creationId xmlns:a16="http://schemas.microsoft.com/office/drawing/2014/main" id="{A9149C90-3E7A-C84E-97A5-ACBD2680BE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8D531E-1E27-6C49-9FDC-6C0DD877CAB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323750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tx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33CDFF"/>
                </a:solidFill>
              </a:defRPr>
            </a:lvl1pPr>
          </a:lstStyle>
          <a:p>
            <a:fld id="{B5AD37D0-1C64-3342-BF81-1BC3096283AF}" type="datetime1">
              <a:rPr lang="en-US" smtClean="0"/>
              <a:t>6/3/2022</a:t>
            </a:fld>
            <a:endParaRPr lang="en-US"/>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12" name="Slide Number Placeholder 3">
            <a:extLst>
              <a:ext uri="{FF2B5EF4-FFF2-40B4-BE49-F238E27FC236}">
                <a16:creationId xmlns:a16="http://schemas.microsoft.com/office/drawing/2014/main" id="{ED06222A-5CBA-0B49-871F-EEAD15CA6A46}"/>
              </a:ext>
            </a:extLst>
          </p:cNvPr>
          <p:cNvSpPr txBox="1">
            <a:spLocks/>
          </p:cNvSpPr>
          <p:nvPr userDrawn="1"/>
        </p:nvSpPr>
        <p:spPr>
          <a:xfrm>
            <a:off x="9355319" y="642233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65CBF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Tree>
    <p:extLst>
      <p:ext uri="{BB962C8B-B14F-4D97-AF65-F5344CB8AC3E}">
        <p14:creationId xmlns:p14="http://schemas.microsoft.com/office/powerpoint/2010/main" val="140066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6" userDrawn="1">
          <p15:clr>
            <a:srgbClr val="FBAE40"/>
          </p15:clr>
        </p15:guide>
        <p15:guide id="2" pos="480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image" Target="../media/image1.jpeg"/><Relationship Id="rId4" Type="http://schemas.openxmlformats.org/officeDocument/2006/relationships/slideLayout" Target="../slideLayouts/slideLayout2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image" Target="../media/image1.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theme" Target="../theme/theme3.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image" Target="../media/image1.jpeg"/><Relationship Id="rId5" Type="http://schemas.openxmlformats.org/officeDocument/2006/relationships/slideLayout" Target="../slideLayouts/slideLayout46.xml"/><Relationship Id="rId10" Type="http://schemas.openxmlformats.org/officeDocument/2006/relationships/theme" Target="../theme/theme4.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F2712A1-6345-C940-92B5-6F10D12A4BBD}"/>
              </a:ext>
            </a:extLst>
          </p:cNvPr>
          <p:cNvPicPr>
            <a:picLocks noChangeAspect="1"/>
          </p:cNvPicPr>
          <p:nvPr userDrawn="1"/>
        </p:nvPicPr>
        <p:blipFill>
          <a:blip r:embed="rId19">
            <a:alphaModFix/>
          </a:blip>
          <a:stretch>
            <a:fillRect/>
          </a:stretch>
        </p:blipFill>
        <p:spPr>
          <a:xfrm>
            <a:off x="0" y="0"/>
            <a:ext cx="5181600" cy="6858000"/>
          </a:xfrm>
          <a:prstGeom prst="rect">
            <a:avLst/>
          </a:prstGeom>
        </p:spPr>
      </p:pic>
      <p:sp>
        <p:nvSpPr>
          <p:cNvPr id="11" name="Freeform 9">
            <a:extLst>
              <a:ext uri="{FF2B5EF4-FFF2-40B4-BE49-F238E27FC236}">
                <a16:creationId xmlns:a16="http://schemas.microsoft.com/office/drawing/2014/main" id="{9844E079-3EBA-6146-BEF0-59FA495549B2}"/>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rgbClr val="255B74"/>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0">
            <a:extLst>
              <a:ext uri="{FF2B5EF4-FFF2-40B4-BE49-F238E27FC236}">
                <a16:creationId xmlns:a16="http://schemas.microsoft.com/office/drawing/2014/main" id="{FB2F5AE2-CD99-9E44-865F-D56B4EE8256E}"/>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100000">
                <a:srgbClr val="255B74"/>
              </a:gs>
              <a:gs pos="22000">
                <a:srgbClr val="053446"/>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rgbClr val="65CBF9"/>
                </a:solidFill>
                <a:latin typeface="Arial" panose="020B0604020202020204" pitchFamily="34" charset="0"/>
                <a:cs typeface="Arial" panose="020B0604020202020204" pitchFamily="34" charset="0"/>
              </a:defRPr>
            </a:lvl1pPr>
          </a:lstStyle>
          <a:p>
            <a:fld id="{FD1EBD71-4233-C14F-980D-3CAEF44976C6}" type="datetime1">
              <a:rPr lang="en-US" smtClean="0"/>
              <a:pPr/>
              <a:t>6/3/2022</a:t>
            </a:fld>
            <a:endParaRPr lang="en-US"/>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65CBF9"/>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65CBF9"/>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245827067"/>
      </p:ext>
    </p:extLst>
  </p:cSld>
  <p:clrMap bg1="lt1" tx1="dk1" bg2="lt2" tx2="dk2" accent1="accent1" accent2="accent2" accent3="accent3" accent4="accent4" accent5="accent5" accent6="accent6" hlink="hlink" folHlink="folHlink"/>
  <p:sldLayoutIdLst>
    <p:sldLayoutId id="2147483677" r:id="rId1"/>
    <p:sldLayoutId id="2147483666" r:id="rId2"/>
    <p:sldLayoutId id="2147483667" r:id="rId3"/>
    <p:sldLayoutId id="2147483668" r:id="rId4"/>
    <p:sldLayoutId id="2147483669" r:id="rId5"/>
    <p:sldLayoutId id="2147483673" r:id="rId6"/>
    <p:sldLayoutId id="2147483670" r:id="rId7"/>
    <p:sldLayoutId id="2147483655" r:id="rId8"/>
    <p:sldLayoutId id="2147483654" r:id="rId9"/>
    <p:sldLayoutId id="2147483652" r:id="rId10"/>
    <p:sldLayoutId id="2147483653" r:id="rId11"/>
    <p:sldLayoutId id="2147483656" r:id="rId12"/>
    <p:sldLayoutId id="2147483657" r:id="rId13"/>
    <p:sldLayoutId id="2147483658" r:id="rId14"/>
    <p:sldLayoutId id="2147483659" r:id="rId15"/>
    <p:sldLayoutId id="2147483692" r:id="rId16"/>
    <p:sldLayoutId id="2147483712"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rgbClr val="65CBF9"/>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F2712A1-6345-C940-92B5-6F10D12A4BBD}"/>
              </a:ext>
            </a:extLst>
          </p:cNvPr>
          <p:cNvPicPr>
            <a:picLocks noChangeAspect="1"/>
          </p:cNvPicPr>
          <p:nvPr userDrawn="1"/>
        </p:nvPicPr>
        <p:blipFill>
          <a:blip r:embed="rId10">
            <a:alphaModFix/>
          </a:blip>
          <a:stretch>
            <a:fillRect/>
          </a:stretch>
        </p:blipFill>
        <p:spPr>
          <a:xfrm>
            <a:off x="0" y="0"/>
            <a:ext cx="5181600" cy="6858000"/>
          </a:xfrm>
          <a:prstGeom prst="rect">
            <a:avLst/>
          </a:prstGeom>
        </p:spPr>
      </p:pic>
      <p:sp>
        <p:nvSpPr>
          <p:cNvPr id="11" name="Freeform 9">
            <a:extLst>
              <a:ext uri="{FF2B5EF4-FFF2-40B4-BE49-F238E27FC236}">
                <a16:creationId xmlns:a16="http://schemas.microsoft.com/office/drawing/2014/main" id="{9844E079-3EBA-6146-BEF0-59FA495549B2}"/>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rgbClr val="255B74"/>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0">
            <a:extLst>
              <a:ext uri="{FF2B5EF4-FFF2-40B4-BE49-F238E27FC236}">
                <a16:creationId xmlns:a16="http://schemas.microsoft.com/office/drawing/2014/main" id="{FB2F5AE2-CD99-9E44-865F-D56B4EE8256E}"/>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100000">
                <a:srgbClr val="255B74"/>
              </a:gs>
              <a:gs pos="22000">
                <a:srgbClr val="053446"/>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rgbClr val="65CBF9"/>
                </a:solidFill>
                <a:latin typeface="Arial" panose="020B0604020202020204" pitchFamily="34" charset="0"/>
                <a:cs typeface="Arial" panose="020B0604020202020204" pitchFamily="34" charset="0"/>
              </a:defRPr>
            </a:lvl1pPr>
          </a:lstStyle>
          <a:p>
            <a:fld id="{FD1EBD71-4233-C14F-980D-3CAEF44976C6}" type="datetime1">
              <a:rPr lang="en-US" smtClean="0"/>
              <a:pPr/>
              <a:t>6/3/2022</a:t>
            </a:fld>
            <a:endParaRPr lang="en-US"/>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65CBF9"/>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65CBF9"/>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275914546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rgbClr val="65CBF9"/>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F2712A1-6345-C940-92B5-6F10D12A4BBD}"/>
              </a:ext>
            </a:extLst>
          </p:cNvPr>
          <p:cNvPicPr>
            <a:picLocks noChangeAspect="1"/>
          </p:cNvPicPr>
          <p:nvPr userDrawn="1"/>
        </p:nvPicPr>
        <p:blipFill>
          <a:blip r:embed="rId18">
            <a:alphaModFix/>
          </a:blip>
          <a:stretch>
            <a:fillRect/>
          </a:stretch>
        </p:blipFill>
        <p:spPr>
          <a:xfrm>
            <a:off x="0" y="0"/>
            <a:ext cx="5181600" cy="6858000"/>
          </a:xfrm>
          <a:prstGeom prst="rect">
            <a:avLst/>
          </a:prstGeom>
        </p:spPr>
      </p:pic>
      <p:sp>
        <p:nvSpPr>
          <p:cNvPr id="11" name="Freeform 9">
            <a:extLst>
              <a:ext uri="{FF2B5EF4-FFF2-40B4-BE49-F238E27FC236}">
                <a16:creationId xmlns:a16="http://schemas.microsoft.com/office/drawing/2014/main" id="{9844E079-3EBA-6146-BEF0-59FA495549B2}"/>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rgbClr val="255B74"/>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0">
            <a:extLst>
              <a:ext uri="{FF2B5EF4-FFF2-40B4-BE49-F238E27FC236}">
                <a16:creationId xmlns:a16="http://schemas.microsoft.com/office/drawing/2014/main" id="{FB2F5AE2-CD99-9E44-865F-D56B4EE8256E}"/>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100000">
                <a:srgbClr val="255B74"/>
              </a:gs>
              <a:gs pos="22000">
                <a:srgbClr val="053446"/>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rgbClr val="65CBF9"/>
                </a:solidFill>
                <a:latin typeface="Arial" panose="020B0604020202020204" pitchFamily="34" charset="0"/>
                <a:cs typeface="Arial" panose="020B0604020202020204" pitchFamily="34" charset="0"/>
              </a:defRPr>
            </a:lvl1pPr>
          </a:lstStyle>
          <a:p>
            <a:fld id="{FD1EBD71-4233-C14F-980D-3CAEF44976C6}" type="datetime1">
              <a:rPr lang="en-US" smtClean="0"/>
              <a:pPr/>
              <a:t>6/3/2022</a:t>
            </a:fld>
            <a:endParaRPr lang="en-US"/>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65CBF9"/>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65CBF9"/>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82828019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rgbClr val="65CBF9"/>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F2712A1-6345-C940-92B5-6F10D12A4BBD}"/>
              </a:ext>
            </a:extLst>
          </p:cNvPr>
          <p:cNvPicPr>
            <a:picLocks noChangeAspect="1"/>
          </p:cNvPicPr>
          <p:nvPr userDrawn="1"/>
        </p:nvPicPr>
        <p:blipFill>
          <a:blip r:embed="rId11">
            <a:alphaModFix/>
          </a:blip>
          <a:stretch>
            <a:fillRect/>
          </a:stretch>
        </p:blipFill>
        <p:spPr>
          <a:xfrm>
            <a:off x="0" y="0"/>
            <a:ext cx="5181600" cy="6858000"/>
          </a:xfrm>
          <a:prstGeom prst="rect">
            <a:avLst/>
          </a:prstGeom>
        </p:spPr>
      </p:pic>
      <p:sp>
        <p:nvSpPr>
          <p:cNvPr id="11" name="Freeform 9">
            <a:extLst>
              <a:ext uri="{FF2B5EF4-FFF2-40B4-BE49-F238E27FC236}">
                <a16:creationId xmlns:a16="http://schemas.microsoft.com/office/drawing/2014/main" id="{9844E079-3EBA-6146-BEF0-59FA495549B2}"/>
              </a:ext>
            </a:extLst>
          </p:cNvPr>
          <p:cNvSpPr>
            <a:spLocks/>
          </p:cNvSpPr>
          <p:nvPr userDrawn="1"/>
        </p:nvSpPr>
        <p:spPr bwMode="auto">
          <a:xfrm>
            <a:off x="-422655" y="541"/>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rgbClr val="255B74"/>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0">
            <a:extLst>
              <a:ext uri="{FF2B5EF4-FFF2-40B4-BE49-F238E27FC236}">
                <a16:creationId xmlns:a16="http://schemas.microsoft.com/office/drawing/2014/main" id="{FB2F5AE2-CD99-9E44-865F-D56B4EE8256E}"/>
              </a:ext>
            </a:extLst>
          </p:cNvPr>
          <p:cNvSpPr>
            <a:spLocks/>
          </p:cNvSpPr>
          <p:nvPr userDrawn="1"/>
        </p:nvSpPr>
        <p:spPr bwMode="auto">
          <a:xfrm>
            <a:off x="1490927" y="2369"/>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100000">
                <a:srgbClr val="255B74"/>
              </a:gs>
              <a:gs pos="22000">
                <a:srgbClr val="053446"/>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rgbClr val="65CBF9"/>
                </a:solidFill>
                <a:latin typeface="Arial" panose="020B0604020202020204" pitchFamily="34" charset="0"/>
                <a:cs typeface="Arial" panose="020B0604020202020204" pitchFamily="34" charset="0"/>
              </a:defRPr>
            </a:lvl1pPr>
          </a:lstStyle>
          <a:p>
            <a:fld id="{FD1EBD71-4233-C14F-980D-3CAEF44976C6}" type="datetime1">
              <a:rPr lang="en-US" smtClean="0"/>
              <a:pPr/>
              <a:t>6/3/2022</a:t>
            </a:fld>
            <a:endParaRPr lang="en-US"/>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65CBF9"/>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65CBF9"/>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218698455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rgbClr val="65CBF9"/>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23.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testbeds.noaa.gov/" TargetMode="Externa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1B254E-A277-A14D-A5A7-826D96BB0F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200" b="0" i="0" u="none" strike="noStrike" kern="1200" cap="none" spc="0" normalizeH="0" baseline="0" noProof="0" smtClean="0">
                <a:ln>
                  <a:noFill/>
                </a:ln>
                <a:solidFill>
                  <a:srgbClr val="65CBF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65CBF9"/>
              </a:solidFill>
              <a:effectLst/>
              <a:uLnTx/>
              <a:uFillTx/>
              <a:latin typeface="Arial" panose="020B0604020202020204" pitchFamily="34" charset="0"/>
              <a:ea typeface="+mn-ea"/>
              <a:cs typeface="Arial" panose="020B0604020202020204" pitchFamily="34" charset="0"/>
            </a:endParaRPr>
          </a:p>
        </p:txBody>
      </p:sp>
      <p:sp>
        <p:nvSpPr>
          <p:cNvPr id="58" name="Subtitle 2">
            <a:extLst>
              <a:ext uri="{FF2B5EF4-FFF2-40B4-BE49-F238E27FC236}">
                <a16:creationId xmlns:a16="http://schemas.microsoft.com/office/drawing/2014/main" id="{9FB833B7-59BE-0D4B-9201-439E0C9DFAC6}"/>
              </a:ext>
            </a:extLst>
          </p:cNvPr>
          <p:cNvSpPr txBox="1">
            <a:spLocks/>
          </p:cNvSpPr>
          <p:nvPr/>
        </p:nvSpPr>
        <p:spPr>
          <a:xfrm>
            <a:off x="408743" y="3006946"/>
            <a:ext cx="8246559" cy="1077218"/>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22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spcBef>
                <a:spcPts val="400"/>
              </a:spcBef>
              <a:defRPr/>
            </a:pPr>
            <a:r>
              <a:rPr lang="en-US" sz="3200" b="1" dirty="0">
                <a:latin typeface="+mn-lt"/>
              </a:rPr>
              <a:t>CCMC Support of NASA Space Weather Program and National Space Weather Activities</a:t>
            </a:r>
            <a:endParaRPr kumimoji="0" lang="en-US" sz="5400" b="1" i="0" u="none" strike="noStrike" kern="1200" cap="none" spc="0" normalizeH="0" baseline="0" noProof="0" dirty="0">
              <a:ln>
                <a:noFill/>
              </a:ln>
              <a:solidFill>
                <a:prstClr val="white"/>
              </a:solidFill>
              <a:effectLst/>
              <a:uLnTx/>
              <a:uFillTx/>
              <a:latin typeface="+mn-lt"/>
              <a:ea typeface="+mn-ea"/>
              <a:cs typeface="Arial" panose="020B0604020202020204" pitchFamily="34" charset="0"/>
            </a:endParaRPr>
          </a:p>
        </p:txBody>
      </p:sp>
      <p:sp>
        <p:nvSpPr>
          <p:cNvPr id="8" name="Subtitle 2">
            <a:extLst>
              <a:ext uri="{FF2B5EF4-FFF2-40B4-BE49-F238E27FC236}">
                <a16:creationId xmlns:a16="http://schemas.microsoft.com/office/drawing/2014/main" id="{B0105775-5A4A-C045-A7F4-880F03BA123A}"/>
              </a:ext>
            </a:extLst>
          </p:cNvPr>
          <p:cNvSpPr txBox="1">
            <a:spLocks/>
          </p:cNvSpPr>
          <p:nvPr/>
        </p:nvSpPr>
        <p:spPr>
          <a:xfrm>
            <a:off x="3574097" y="4246504"/>
            <a:ext cx="4146806" cy="1118255"/>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mn-lt"/>
                <a:ea typeface="+mn-ea"/>
                <a:cs typeface="Arial" panose="020B0604020202020204" pitchFamily="34" charset="0"/>
              </a:rPr>
              <a:t>James Spann</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mn-lt"/>
                <a:ea typeface="+mn-ea"/>
                <a:cs typeface="Arial" panose="020B0604020202020204" pitchFamily="34" charset="0"/>
              </a:rPr>
              <a:t>Heliophysics Space Weather Lead</a:t>
            </a:r>
          </a:p>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sz="2000" b="1" dirty="0">
                <a:solidFill>
                  <a:prstClr val="white"/>
                </a:solidFill>
                <a:latin typeface="+mn-lt"/>
              </a:rPr>
              <a:t>6 June</a:t>
            </a:r>
            <a:r>
              <a:rPr kumimoji="0" lang="en-US" sz="2000" b="1" i="0" u="none" strike="noStrike" kern="1200" cap="none" spc="0" normalizeH="0" baseline="0" noProof="0" dirty="0">
                <a:ln>
                  <a:noFill/>
                </a:ln>
                <a:solidFill>
                  <a:prstClr val="white"/>
                </a:solidFill>
                <a:effectLst/>
                <a:uLnTx/>
                <a:uFillTx/>
                <a:latin typeface="+mn-lt"/>
                <a:ea typeface="+mn-ea"/>
                <a:cs typeface="Arial" panose="020B0604020202020204" pitchFamily="34" charset="0"/>
              </a:rPr>
              <a:t> 2022</a:t>
            </a:r>
          </a:p>
        </p:txBody>
      </p:sp>
    </p:spTree>
    <p:extLst>
      <p:ext uri="{BB962C8B-B14F-4D97-AF65-F5344CB8AC3E}">
        <p14:creationId xmlns:p14="http://schemas.microsoft.com/office/powerpoint/2010/main" val="300217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107B24-69F2-4D07-BE85-461F257D8C9F}"/>
              </a:ext>
            </a:extLst>
          </p:cNvPr>
          <p:cNvSpPr>
            <a:spLocks noGrp="1"/>
          </p:cNvSpPr>
          <p:nvPr>
            <p:ph type="title"/>
          </p:nvPr>
        </p:nvSpPr>
        <p:spPr>
          <a:xfrm>
            <a:off x="952500" y="572299"/>
            <a:ext cx="10393680" cy="646331"/>
          </a:xfrm>
        </p:spPr>
        <p:txBody>
          <a:bodyPr/>
          <a:lstStyle/>
          <a:p>
            <a:r>
              <a:rPr lang="en-US" dirty="0"/>
              <a:t>Space Weather Centers of Excellence (COE’s)</a:t>
            </a:r>
          </a:p>
        </p:txBody>
      </p:sp>
      <p:sp>
        <p:nvSpPr>
          <p:cNvPr id="5" name="Content Placeholder 4">
            <a:extLst>
              <a:ext uri="{FF2B5EF4-FFF2-40B4-BE49-F238E27FC236}">
                <a16:creationId xmlns:a16="http://schemas.microsoft.com/office/drawing/2014/main" id="{0A7BA461-58E5-43E0-845F-976B3D7518B5}"/>
              </a:ext>
            </a:extLst>
          </p:cNvPr>
          <p:cNvSpPr>
            <a:spLocks noGrp="1"/>
          </p:cNvSpPr>
          <p:nvPr>
            <p:ph idx="1"/>
          </p:nvPr>
        </p:nvSpPr>
        <p:spPr>
          <a:xfrm>
            <a:off x="786038" y="1721354"/>
            <a:ext cx="10619923" cy="1623008"/>
          </a:xfrm>
        </p:spPr>
        <p:txBody>
          <a:bodyPr/>
          <a:lstStyle/>
          <a:p>
            <a:pPr marL="285750" indent="-285750">
              <a:buFont typeface="Arial" panose="020B0604020202020204" pitchFamily="34" charset="0"/>
              <a:buChar char="•"/>
            </a:pPr>
            <a:r>
              <a:rPr lang="en-US" sz="2000" dirty="0"/>
              <a:t>This is a new element in ROSES-22. There will structural similarities to DRIVE Science Centers, but this is not "DRIVE for space weather".</a:t>
            </a:r>
          </a:p>
          <a:p>
            <a:pPr marL="285750" indent="-285750">
              <a:buFont typeface="Arial" panose="020B0604020202020204" pitchFamily="34" charset="0"/>
              <a:buChar char="•"/>
            </a:pPr>
            <a:r>
              <a:rPr lang="en-US" sz="2000" dirty="0"/>
              <a:t>The purpose of these Centers will be to provide significant long-term investment in research and infrastructure development to address major challenges in space weather in an integrated multidisciplinary fashion, explicitly and fundamentally incorporating R20 and O2R.</a:t>
            </a:r>
          </a:p>
          <a:p>
            <a:pPr marL="285750" indent="-285750">
              <a:buFont typeface="Arial" panose="020B0604020202020204" pitchFamily="34" charset="0"/>
              <a:buChar char="•"/>
            </a:pPr>
            <a:r>
              <a:rPr lang="en-US" sz="2000" dirty="0"/>
              <a:t>Proposed Center efforts will need to be highly ambitious and should address critical challenges in space weather.</a:t>
            </a:r>
          </a:p>
          <a:p>
            <a:pPr marL="285750" indent="-285750">
              <a:buFont typeface="Arial" panose="020B0604020202020204" pitchFamily="34" charset="0"/>
              <a:buChar char="•"/>
            </a:pPr>
            <a:r>
              <a:rPr lang="en-US" sz="2000" dirty="0"/>
              <a:t>The ROSES B.22 COE solicitation is released</a:t>
            </a:r>
          </a:p>
          <a:p>
            <a:pPr marL="742950" lvl="1" indent="-285750">
              <a:buFont typeface="Arial" panose="020B0604020202020204" pitchFamily="34" charset="0"/>
              <a:buChar char="•"/>
            </a:pPr>
            <a:r>
              <a:rPr lang="en-US" sz="2000" dirty="0"/>
              <a:t>Step 1 proposals due 6/21/2022</a:t>
            </a:r>
          </a:p>
          <a:p>
            <a:pPr marL="742950" lvl="1" indent="-285750">
              <a:buFont typeface="Arial" panose="020B0604020202020204" pitchFamily="34" charset="0"/>
              <a:buChar char="•"/>
            </a:pPr>
            <a:r>
              <a:rPr lang="en-US" sz="2000" dirty="0"/>
              <a:t>Step 2 proposals due 8/25/2022</a:t>
            </a:r>
          </a:p>
        </p:txBody>
      </p:sp>
      <p:sp>
        <p:nvSpPr>
          <p:cNvPr id="3" name="Slide Number Placeholder 2">
            <a:extLst>
              <a:ext uri="{FF2B5EF4-FFF2-40B4-BE49-F238E27FC236}">
                <a16:creationId xmlns:a16="http://schemas.microsoft.com/office/drawing/2014/main" id="{982CD1C9-3677-45F0-BF68-8E5762E00CC9}"/>
              </a:ext>
            </a:extLst>
          </p:cNvPr>
          <p:cNvSpPr>
            <a:spLocks noGrp="1"/>
          </p:cNvSpPr>
          <p:nvPr>
            <p:ph type="sldNum" sz="quarter" idx="12"/>
          </p:nvPr>
        </p:nvSpPr>
        <p:spPr/>
        <p:txBody>
          <a:bodyPr/>
          <a:lstStyle/>
          <a:p>
            <a:fld id="{2E8C51FE-49D9-314D-9957-ABBF7DDE8782}" type="slidenum">
              <a:rPr lang="en-US" smtClean="0"/>
              <a:t>10</a:t>
            </a:fld>
            <a:endParaRPr lang="en-US"/>
          </a:p>
        </p:txBody>
      </p:sp>
    </p:spTree>
    <p:extLst>
      <p:ext uri="{BB962C8B-B14F-4D97-AF65-F5344CB8AC3E}">
        <p14:creationId xmlns:p14="http://schemas.microsoft.com/office/powerpoint/2010/main" val="4150080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A6D925-54BE-49E9-97CC-186DC209FCBC}"/>
              </a:ext>
            </a:extLst>
          </p:cNvPr>
          <p:cNvSpPr>
            <a:spLocks noGrp="1"/>
          </p:cNvSpPr>
          <p:nvPr>
            <p:ph type="title"/>
          </p:nvPr>
        </p:nvSpPr>
        <p:spPr>
          <a:xfrm>
            <a:off x="899160" y="357695"/>
            <a:ext cx="10393680" cy="646331"/>
          </a:xfrm>
        </p:spPr>
        <p:txBody>
          <a:bodyPr/>
          <a:lstStyle/>
          <a:p>
            <a:r>
              <a:rPr lang="en-US" dirty="0"/>
              <a:t>Small Business Innovation Research (SBIR)</a:t>
            </a:r>
          </a:p>
        </p:txBody>
      </p:sp>
      <p:sp>
        <p:nvSpPr>
          <p:cNvPr id="4" name="Content Placeholder 3">
            <a:extLst>
              <a:ext uri="{FF2B5EF4-FFF2-40B4-BE49-F238E27FC236}">
                <a16:creationId xmlns:a16="http://schemas.microsoft.com/office/drawing/2014/main" id="{8E4F7084-429D-4179-A9AB-D879946FDD5E}"/>
              </a:ext>
            </a:extLst>
          </p:cNvPr>
          <p:cNvSpPr>
            <a:spLocks noGrp="1"/>
          </p:cNvSpPr>
          <p:nvPr>
            <p:ph idx="1"/>
          </p:nvPr>
        </p:nvSpPr>
        <p:spPr>
          <a:xfrm>
            <a:off x="971161" y="1278670"/>
            <a:ext cx="10619923" cy="1623008"/>
          </a:xfrm>
        </p:spPr>
        <p:txBody>
          <a:bodyPr/>
          <a:lstStyle/>
          <a:p>
            <a:r>
              <a:rPr lang="en-US" dirty="0"/>
              <a:t>NASA’s SBIR program seeks to transform scientific discovery into products and services through innovations that have the potential for infusion into NASA programs and missions, the potential for commercialization into NASA relevant commercial markets, and that have a societal benefit.</a:t>
            </a:r>
          </a:p>
          <a:p>
            <a:pPr marL="285750" indent="-285750">
              <a:buFont typeface="Arial" panose="020B0604020202020204" pitchFamily="34" charset="0"/>
              <a:buChar char="•"/>
            </a:pPr>
            <a:r>
              <a:rPr lang="en-US" dirty="0"/>
              <a:t>2022 Phase I proposals were due March 9</a:t>
            </a:r>
          </a:p>
          <a:p>
            <a:pPr marL="285750" indent="-285750">
              <a:buFont typeface="Arial" panose="020B0604020202020204" pitchFamily="34" charset="0"/>
              <a:buChar char="•"/>
            </a:pPr>
            <a:r>
              <a:rPr lang="en-US" dirty="0"/>
              <a:t>Successful awardees can receive $150,000 during the six-month Phase I</a:t>
            </a:r>
          </a:p>
          <a:p>
            <a:pPr marL="742950" lvl="1" indent="-285750">
              <a:buFont typeface="Arial" panose="020B0604020202020204" pitchFamily="34" charset="0"/>
              <a:buChar char="•"/>
            </a:pPr>
            <a:r>
              <a:rPr lang="en-US" dirty="0"/>
              <a:t>After Phase I, Phase II awards of $1,000,000 are possible for prototype development over two years; other funding opportunities follow. </a:t>
            </a:r>
          </a:p>
          <a:p>
            <a:pPr marL="285750" indent="-285750">
              <a:buFont typeface="Arial" panose="020B0604020202020204" pitchFamily="34" charset="0"/>
              <a:buChar char="•"/>
            </a:pPr>
            <a:r>
              <a:rPr lang="en-US" dirty="0"/>
              <a:t>Of specific interest to this group is the Space Weather Research to Operations (R2O/O2R) Technology Development subtopic, prioritizing:</a:t>
            </a:r>
          </a:p>
          <a:p>
            <a:pPr marL="742950" lvl="1" indent="-285750">
              <a:buFont typeface="Arial" panose="020B0604020202020204" pitchFamily="34" charset="0"/>
              <a:buChar char="•"/>
            </a:pPr>
            <a:r>
              <a:rPr lang="en-US" dirty="0"/>
              <a:t>Space-weather-forecast-enabling technologies</a:t>
            </a:r>
          </a:p>
          <a:p>
            <a:pPr marL="742950" lvl="1" indent="-285750">
              <a:buFont typeface="Arial" panose="020B0604020202020204" pitchFamily="34" charset="0"/>
              <a:buChar char="•"/>
            </a:pPr>
            <a:r>
              <a:rPr lang="en-US" dirty="0"/>
              <a:t>Commercial and decision-making applications for space-weather technologies</a:t>
            </a:r>
          </a:p>
          <a:p>
            <a:pPr marL="742950" lvl="1" indent="-285750">
              <a:buFont typeface="Arial" panose="020B0604020202020204" pitchFamily="34" charset="0"/>
              <a:buChar char="•"/>
            </a:pPr>
            <a:r>
              <a:rPr lang="en-US" dirty="0"/>
              <a:t>Space weather advanced data-driven discovery techniques </a:t>
            </a:r>
          </a:p>
          <a:p>
            <a:pPr marL="742950" lvl="1" indent="-285750">
              <a:buFont typeface="Arial" panose="020B0604020202020204" pitchFamily="34" charset="0"/>
              <a:buChar char="•"/>
            </a:pPr>
            <a:r>
              <a:rPr lang="en-US" dirty="0"/>
              <a:t>Space-weather instrumentation. </a:t>
            </a:r>
          </a:p>
          <a:p>
            <a:endParaRPr lang="en-US" dirty="0"/>
          </a:p>
        </p:txBody>
      </p:sp>
      <p:sp>
        <p:nvSpPr>
          <p:cNvPr id="2" name="Slide Number Placeholder 1">
            <a:extLst>
              <a:ext uri="{FF2B5EF4-FFF2-40B4-BE49-F238E27FC236}">
                <a16:creationId xmlns:a16="http://schemas.microsoft.com/office/drawing/2014/main" id="{5A1E9FC6-0421-4410-A920-D30D95F2A6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200" b="0" i="0" u="none" strike="noStrike" kern="1200" cap="none" spc="0" normalizeH="0" baseline="0" noProof="0" smtClean="0">
                <a:ln>
                  <a:noFill/>
                </a:ln>
                <a:solidFill>
                  <a:srgbClr val="65CBF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65CBF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61208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53491-287D-4DFC-94FB-9608D9ACA561}"/>
              </a:ext>
            </a:extLst>
          </p:cNvPr>
          <p:cNvSpPr>
            <a:spLocks noGrp="1"/>
          </p:cNvSpPr>
          <p:nvPr>
            <p:ph type="title"/>
          </p:nvPr>
        </p:nvSpPr>
        <p:spPr/>
        <p:txBody>
          <a:bodyPr/>
          <a:lstStyle/>
          <a:p>
            <a:r>
              <a:rPr lang="en-US" dirty="0"/>
              <a:t>CCMC &amp; the NASA Space Weather Strategy</a:t>
            </a:r>
          </a:p>
        </p:txBody>
      </p:sp>
      <p:sp>
        <p:nvSpPr>
          <p:cNvPr id="3" name="Content Placeholder 2">
            <a:extLst>
              <a:ext uri="{FF2B5EF4-FFF2-40B4-BE49-F238E27FC236}">
                <a16:creationId xmlns:a16="http://schemas.microsoft.com/office/drawing/2014/main" id="{48FB4DAF-2D3C-40DE-89D5-657E9CF744C6}"/>
              </a:ext>
            </a:extLst>
          </p:cNvPr>
          <p:cNvSpPr>
            <a:spLocks noGrp="1"/>
          </p:cNvSpPr>
          <p:nvPr>
            <p:ph idx="1"/>
          </p:nvPr>
        </p:nvSpPr>
        <p:spPr>
          <a:xfrm>
            <a:off x="952501" y="1789859"/>
            <a:ext cx="7581900" cy="4095126"/>
          </a:xfrm>
        </p:spPr>
        <p:txBody>
          <a:bodyPr/>
          <a:lstStyle/>
          <a:p>
            <a:r>
              <a:rPr lang="en-US" dirty="0"/>
              <a:t>CCMC has and will continue to provide unapparelled expertise for the NASA space weather community in several distinct ways including:</a:t>
            </a:r>
          </a:p>
          <a:p>
            <a:pPr marL="342900" indent="-342900">
              <a:buFont typeface="+mj-lt"/>
              <a:buAutoNum type="arabicPeriod"/>
            </a:pPr>
            <a:r>
              <a:rPr lang="en-US" dirty="0"/>
              <a:t>CCMC is a critical capability for NASA space weather efforts as an initial step for development/validation of community models for potential applications</a:t>
            </a:r>
          </a:p>
          <a:p>
            <a:pPr marL="342900" indent="-342900">
              <a:buFont typeface="+mj-lt"/>
              <a:buAutoNum type="arabicPeriod"/>
            </a:pPr>
            <a:r>
              <a:rPr lang="en-US" dirty="0"/>
              <a:t>CCMC is a key component to transition potential capabilities from research to testing or proving grounds for operational usage</a:t>
            </a:r>
          </a:p>
          <a:p>
            <a:pPr marL="342900" indent="-342900">
              <a:buFont typeface="+mj-lt"/>
              <a:buAutoNum type="arabicPeriod"/>
            </a:pPr>
            <a:r>
              <a:rPr lang="en-US" dirty="0"/>
              <a:t>CCMC is vital to enabling a cohesive space weather operator tool/visualization development.</a:t>
            </a:r>
          </a:p>
        </p:txBody>
      </p:sp>
      <p:sp>
        <p:nvSpPr>
          <p:cNvPr id="4" name="Slide Number Placeholder 3">
            <a:extLst>
              <a:ext uri="{FF2B5EF4-FFF2-40B4-BE49-F238E27FC236}">
                <a16:creationId xmlns:a16="http://schemas.microsoft.com/office/drawing/2014/main" id="{FB35E5B3-8E1D-482D-B943-E8B494B161A8}"/>
              </a:ext>
            </a:extLst>
          </p:cNvPr>
          <p:cNvSpPr>
            <a:spLocks noGrp="1"/>
          </p:cNvSpPr>
          <p:nvPr>
            <p:ph type="sldNum" sz="quarter" idx="12"/>
          </p:nvPr>
        </p:nvSpPr>
        <p:spPr/>
        <p:txBody>
          <a:bodyPr/>
          <a:lstStyle/>
          <a:p>
            <a:fld id="{2E8C51FE-49D9-314D-9957-ABBF7DDE8782}" type="slidenum">
              <a:rPr lang="en-US" smtClean="0"/>
              <a:pPr/>
              <a:t>12</a:t>
            </a:fld>
            <a:endParaRPr lang="en-US"/>
          </a:p>
        </p:txBody>
      </p:sp>
      <p:pic>
        <p:nvPicPr>
          <p:cNvPr id="2050" name="Picture 2" descr="Space Weather Models at CCMC">
            <a:extLst>
              <a:ext uri="{FF2B5EF4-FFF2-40B4-BE49-F238E27FC236}">
                <a16:creationId xmlns:a16="http://schemas.microsoft.com/office/drawing/2014/main" id="{9C19F6D3-73EF-4A04-8ABB-5AB6BA0AF7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5319" y="1741799"/>
            <a:ext cx="2453473" cy="10586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asa Logo Stock Illustrations – 1,339 Nasa Logo Stock Illustrations,  Vectors &amp; Clipart - Dreamstime">
            <a:extLst>
              <a:ext uri="{FF2B5EF4-FFF2-40B4-BE49-F238E27FC236}">
                <a16:creationId xmlns:a16="http://schemas.microsoft.com/office/drawing/2014/main" id="{0900B37F-B71D-4DAE-8A5E-CA06E4D69D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3264" y="3429000"/>
            <a:ext cx="1352916" cy="1352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562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E212E-8143-4F45-966E-D966EFFE0F2F}"/>
              </a:ext>
            </a:extLst>
          </p:cNvPr>
          <p:cNvSpPr>
            <a:spLocks noGrp="1"/>
          </p:cNvSpPr>
          <p:nvPr>
            <p:ph type="title"/>
          </p:nvPr>
        </p:nvSpPr>
        <p:spPr>
          <a:xfrm>
            <a:off x="4063659" y="876688"/>
            <a:ext cx="5874667" cy="646331"/>
          </a:xfrm>
        </p:spPr>
        <p:txBody>
          <a:bodyPr/>
          <a:lstStyle/>
          <a:p>
            <a:r>
              <a:rPr lang="en-US" dirty="0"/>
              <a:t>NASA Space Weather</a:t>
            </a:r>
          </a:p>
        </p:txBody>
      </p:sp>
      <p:sp>
        <p:nvSpPr>
          <p:cNvPr id="3" name="Content Placeholder 2">
            <a:extLst>
              <a:ext uri="{FF2B5EF4-FFF2-40B4-BE49-F238E27FC236}">
                <a16:creationId xmlns:a16="http://schemas.microsoft.com/office/drawing/2014/main" id="{BE226910-463C-4370-B0E8-CCA8E0DA8434}"/>
              </a:ext>
            </a:extLst>
          </p:cNvPr>
          <p:cNvSpPr>
            <a:spLocks noGrp="1"/>
          </p:cNvSpPr>
          <p:nvPr>
            <p:ph idx="1"/>
          </p:nvPr>
        </p:nvSpPr>
        <p:spPr>
          <a:xfrm>
            <a:off x="2496104" y="1830406"/>
            <a:ext cx="7199791" cy="4579865"/>
          </a:xfrm>
        </p:spPr>
        <p:txBody>
          <a:bodyPr/>
          <a:lstStyle/>
          <a:p>
            <a:r>
              <a:rPr lang="en-US" sz="1600" b="1" dirty="0">
                <a:latin typeface="Arial"/>
                <a:cs typeface="Arial"/>
              </a:rPr>
              <a:t>Space Weather Vision: </a:t>
            </a:r>
            <a:r>
              <a:rPr lang="en-US" sz="1600" dirty="0">
                <a:latin typeface="Arial"/>
                <a:cs typeface="Arial"/>
              </a:rPr>
              <a:t>Advance the science of space weather to empower a technological society safely thriving on Earth and expanding into space. </a:t>
            </a:r>
            <a:endParaRPr lang="en-US" sz="1600" dirty="0"/>
          </a:p>
          <a:p>
            <a:pPr marL="285750" indent="-285750">
              <a:buFont typeface="Arial" panose="020B0604020202020204" pitchFamily="34" charset="0"/>
              <a:buChar char="•"/>
            </a:pPr>
            <a:r>
              <a:rPr lang="en-US" sz="1600" dirty="0">
                <a:latin typeface="Arial"/>
                <a:cs typeface="Arial"/>
              </a:rPr>
              <a:t>NASA plays a vital role in space weather research by providing unique, significant, and exploratory observations and data streams for theory, modeling, and data analysis research, and for operations. SMD/HPD is uniquely poised to support needs of the National and International space weather enterprise and the Agency’s Artemis mission. </a:t>
            </a:r>
            <a:endParaRPr lang="en-US" sz="1600" dirty="0"/>
          </a:p>
          <a:p>
            <a:pPr marL="285750" indent="-285750">
              <a:buFont typeface="Arial" panose="020B0604020202020204" pitchFamily="34" charset="0"/>
              <a:buChar char="•"/>
            </a:pPr>
            <a:r>
              <a:rPr lang="en-US" sz="1600" dirty="0">
                <a:latin typeface="Arial"/>
                <a:cs typeface="Arial"/>
              </a:rPr>
              <a:t>Various executive (NSW SAP) and legislative (PROSWIFT Act) mandates direct NASA to address research and application aspects of space weather. Operational agencies have a mandate to fulfill their mission, but NASA has the flexibility to “push the envelope”</a:t>
            </a:r>
          </a:p>
          <a:p>
            <a:pPr marL="285750" indent="-285750">
              <a:buFont typeface="Arial" panose="020B0604020202020204" pitchFamily="34" charset="0"/>
              <a:buChar char="•"/>
            </a:pPr>
            <a:r>
              <a:rPr lang="en-US" sz="1600" dirty="0"/>
              <a:t>NASA Heliophysics works as the research arm of the nation's space weather effort, coordinating with the U.S. National Oceanic and Atmospheric Administration, the National Science Foundation and the U.S. Geological Survey, and the U.S. Air Force Research Laboratory on the National Space Weather Action Plan.</a:t>
            </a:r>
            <a:endParaRPr lang="en-US" sz="1600" dirty="0">
              <a:latin typeface="Arial"/>
              <a:cs typeface="Arial"/>
            </a:endParaRPr>
          </a:p>
          <a:p>
            <a:endParaRPr lang="en-US" sz="1600" dirty="0"/>
          </a:p>
        </p:txBody>
      </p:sp>
      <p:sp>
        <p:nvSpPr>
          <p:cNvPr id="4" name="Slide Number Placeholder 3">
            <a:extLst>
              <a:ext uri="{FF2B5EF4-FFF2-40B4-BE49-F238E27FC236}">
                <a16:creationId xmlns:a16="http://schemas.microsoft.com/office/drawing/2014/main" id="{D5523C26-D7C0-40E3-AAAE-33492074F1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200" b="0" i="0" u="none" strike="noStrike" kern="1200" cap="none" spc="0" normalizeH="0" baseline="0" noProof="0" smtClean="0">
                <a:ln>
                  <a:noFill/>
                </a:ln>
                <a:solidFill>
                  <a:srgbClr val="FFFFFF">
                    <a:lumMod val="8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FFFFFF">
                  <a:lumMod val="85000"/>
                </a:srgbClr>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0D012D71-2D54-489B-BF7D-21CA4573BCA0}"/>
              </a:ext>
            </a:extLst>
          </p:cNvPr>
          <p:cNvPicPr>
            <a:picLocks noChangeAspect="1"/>
          </p:cNvPicPr>
          <p:nvPr/>
        </p:nvPicPr>
        <p:blipFill>
          <a:blip r:embed="rId3"/>
          <a:stretch>
            <a:fillRect/>
          </a:stretch>
        </p:blipFill>
        <p:spPr>
          <a:xfrm>
            <a:off x="10432233" y="1826698"/>
            <a:ext cx="1274029" cy="1274029"/>
          </a:xfrm>
          <a:prstGeom prst="rect">
            <a:avLst/>
          </a:prstGeom>
        </p:spPr>
      </p:pic>
      <p:pic>
        <p:nvPicPr>
          <p:cNvPr id="6" name="Picture 5">
            <a:extLst>
              <a:ext uri="{FF2B5EF4-FFF2-40B4-BE49-F238E27FC236}">
                <a16:creationId xmlns:a16="http://schemas.microsoft.com/office/drawing/2014/main" id="{BDC4C876-B401-4F5D-B9A2-79C6BB3E9DFB}"/>
              </a:ext>
            </a:extLst>
          </p:cNvPr>
          <p:cNvPicPr>
            <a:picLocks noChangeAspect="1"/>
          </p:cNvPicPr>
          <p:nvPr/>
        </p:nvPicPr>
        <p:blipFill>
          <a:blip r:embed="rId4"/>
          <a:stretch>
            <a:fillRect/>
          </a:stretch>
        </p:blipFill>
        <p:spPr>
          <a:xfrm>
            <a:off x="10337358" y="3359789"/>
            <a:ext cx="1463778" cy="1471429"/>
          </a:xfrm>
          <a:prstGeom prst="rect">
            <a:avLst/>
          </a:prstGeom>
        </p:spPr>
      </p:pic>
      <p:pic>
        <p:nvPicPr>
          <p:cNvPr id="1026" name="Picture 2" descr="DOD Trademark Licensing Guide">
            <a:extLst>
              <a:ext uri="{FF2B5EF4-FFF2-40B4-BE49-F238E27FC236}">
                <a16:creationId xmlns:a16="http://schemas.microsoft.com/office/drawing/2014/main" id="{E74D78F6-D950-4FD0-8A3F-149808B75A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309" t="4067" r="6309" b="8093"/>
          <a:stretch/>
        </p:blipFill>
        <p:spPr bwMode="auto">
          <a:xfrm>
            <a:off x="10368983" y="5053336"/>
            <a:ext cx="1400529" cy="14078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ymbols of NASA | NASA">
            <a:extLst>
              <a:ext uri="{FF2B5EF4-FFF2-40B4-BE49-F238E27FC236}">
                <a16:creationId xmlns:a16="http://schemas.microsoft.com/office/drawing/2014/main" id="{1532A29E-CBF1-4D5B-BDE6-414B40F967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976" t="5479" r="24126" b="3608"/>
          <a:stretch/>
        </p:blipFill>
        <p:spPr bwMode="auto">
          <a:xfrm>
            <a:off x="2274576" y="253164"/>
            <a:ext cx="1789083" cy="15088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bout the NOAA emblem and logo | National Oceanic and Atmospheric  Administration">
            <a:extLst>
              <a:ext uri="{FF2B5EF4-FFF2-40B4-BE49-F238E27FC236}">
                <a16:creationId xmlns:a16="http://schemas.microsoft.com/office/drawing/2014/main" id="{6093376A-42A8-4B06-A064-6F842E72FD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00607" y="168733"/>
            <a:ext cx="1337280" cy="133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44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165862" y="855960"/>
            <a:ext cx="9025378" cy="646331"/>
          </a:xfrm>
        </p:spPr>
        <p:txBody>
          <a:bodyPr/>
          <a:lstStyle/>
          <a:p>
            <a:r>
              <a:rPr lang="en-US" dirty="0"/>
              <a:t>Goals</a:t>
            </a:r>
          </a:p>
        </p:txBody>
      </p:sp>
      <p:sp>
        <p:nvSpPr>
          <p:cNvPr id="8" name="Content Placeholder 5"/>
          <p:cNvSpPr>
            <a:spLocks noGrp="1"/>
          </p:cNvSpPr>
          <p:nvPr>
            <p:ph idx="1"/>
          </p:nvPr>
        </p:nvSpPr>
        <p:spPr>
          <a:xfrm>
            <a:off x="1705843" y="1607974"/>
            <a:ext cx="4062217" cy="4534575"/>
          </a:xfrm>
        </p:spPr>
        <p:txBody>
          <a:bodyPr/>
          <a:lstStyle/>
          <a:p>
            <a:pPr marL="285750" indent="-285750">
              <a:buFont typeface="Arial" panose="020B0604020202020204" pitchFamily="34" charset="0"/>
              <a:buChar char="•"/>
            </a:pPr>
            <a:r>
              <a:rPr lang="en-US"/>
              <a:t>NASA plays a vital role in space weather research by providing </a:t>
            </a:r>
            <a:r>
              <a:rPr lang="en-US" sz="2000"/>
              <a:t>unique</a:t>
            </a:r>
            <a:r>
              <a:rPr lang="en-US"/>
              <a:t>, significant, and exploratory observations and data streams for theory, modeling, and data analysis research, and for operations. </a:t>
            </a:r>
          </a:p>
          <a:p>
            <a:pPr marL="285750" indent="-285750">
              <a:buFont typeface="Arial" panose="020B0604020202020204" pitchFamily="34" charset="0"/>
              <a:buChar char="•"/>
            </a:pPr>
            <a:r>
              <a:rPr lang="en-US"/>
              <a:t>NASA’s contributions to observing and understanding space weather are critical for the success of the National and International space weather enterprise.</a:t>
            </a:r>
          </a:p>
          <a:p>
            <a:pPr marL="285750" indent="-285750">
              <a:buFont typeface="Arial" panose="020B0604020202020204" pitchFamily="34" charset="0"/>
              <a:buChar char="•"/>
            </a:pPr>
            <a:r>
              <a:rPr lang="en-US"/>
              <a:t>NASA has a preeminent space weather capability through the pursuit of the following goals:</a:t>
            </a:r>
          </a:p>
        </p:txBody>
      </p:sp>
      <p:sp>
        <p:nvSpPr>
          <p:cNvPr id="4" name="Slide Number Placeholder 3"/>
          <p:cNvSpPr>
            <a:spLocks noGrp="1"/>
          </p:cNvSpPr>
          <p:nvPr>
            <p:ph type="sldNum" sz="quarter" idx="12"/>
          </p:nvPr>
        </p:nvSpPr>
        <p:spPr/>
        <p:txBody>
          <a:bodyPr/>
          <a:lstStyle/>
          <a:p>
            <a:fld id="{2E8C51FE-49D9-314D-9957-ABBF7DDE8782}" type="slidenum">
              <a:rPr lang="en-US" smtClean="0"/>
              <a:pPr/>
              <a:t>3</a:t>
            </a:fld>
            <a:endParaRPr lang="en-US"/>
          </a:p>
        </p:txBody>
      </p:sp>
      <p:graphicFrame>
        <p:nvGraphicFramePr>
          <p:cNvPr id="9" name="Diagram 8"/>
          <p:cNvGraphicFramePr/>
          <p:nvPr/>
        </p:nvGraphicFramePr>
        <p:xfrm>
          <a:off x="6321275" y="508000"/>
          <a:ext cx="5454165" cy="5618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85678E3B-94F9-484C-9BF5-E3D3647C24CC}"/>
              </a:ext>
            </a:extLst>
          </p:cNvPr>
          <p:cNvSpPr txBox="1"/>
          <p:nvPr/>
        </p:nvSpPr>
        <p:spPr>
          <a:xfrm>
            <a:off x="6599471" y="6289774"/>
            <a:ext cx="5175969" cy="369332"/>
          </a:xfrm>
          <a:prstGeom prst="rect">
            <a:avLst/>
          </a:prstGeom>
          <a:noFill/>
        </p:spPr>
        <p:txBody>
          <a:bodyPr wrap="none" rtlCol="0">
            <a:spAutoFit/>
          </a:bodyPr>
          <a:lstStyle/>
          <a:p>
            <a:r>
              <a:rPr lang="en-US">
                <a:solidFill>
                  <a:schemeClr val="accent1">
                    <a:lumMod val="40000"/>
                    <a:lumOff val="60000"/>
                  </a:schemeClr>
                </a:solidFill>
              </a:rPr>
              <a:t>https://</a:t>
            </a:r>
            <a:r>
              <a:rPr lang="en-US" err="1">
                <a:solidFill>
                  <a:schemeClr val="accent1">
                    <a:lumMod val="40000"/>
                    <a:lumOff val="60000"/>
                  </a:schemeClr>
                </a:solidFill>
              </a:rPr>
              <a:t>science.nasa.gov</a:t>
            </a:r>
            <a:r>
              <a:rPr lang="en-US">
                <a:solidFill>
                  <a:schemeClr val="accent1">
                    <a:lumMod val="40000"/>
                    <a:lumOff val="60000"/>
                  </a:schemeClr>
                </a:solidFill>
              </a:rPr>
              <a:t>/heliophysics/space-weather</a:t>
            </a:r>
          </a:p>
        </p:txBody>
      </p:sp>
    </p:spTree>
    <p:extLst>
      <p:ext uri="{BB962C8B-B14F-4D97-AF65-F5344CB8AC3E}">
        <p14:creationId xmlns:p14="http://schemas.microsoft.com/office/powerpoint/2010/main" val="553122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5B0BC0B-811B-5F4A-A349-662DB831818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tretch/>
        </p:blipFill>
        <p:spPr bwMode="auto">
          <a:xfrm>
            <a:off x="886762" y="248322"/>
            <a:ext cx="10769600" cy="605790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BD4DAFF6-80B7-FC4B-A5DA-5A1598126BA8}"/>
              </a:ext>
            </a:extLst>
          </p:cNvPr>
          <p:cNvSpPr>
            <a:spLocks noGrp="1"/>
          </p:cNvSpPr>
          <p:nvPr>
            <p:ph type="sldNum" sz="quarter" idx="12"/>
          </p:nvPr>
        </p:nvSpPr>
        <p:spPr/>
        <p:txBody>
          <a:bodyPr vert="horz" lIns="91440" tIns="45720" rIns="91440" bIns="45720" rtlCol="0" anchor="ctr">
            <a:normAutofit/>
          </a:bodyPr>
          <a:lstStyle/>
          <a:p>
            <a:pPr>
              <a:spcAft>
                <a:spcPts val="600"/>
              </a:spcAft>
            </a:pPr>
            <a:fld id="{2E8C51FE-49D9-314D-9957-ABBF7DDE8782}" type="slidenum">
              <a:rPr lang="en-US" sz="1100">
                <a:solidFill>
                  <a:srgbClr val="FFFFFF"/>
                </a:solidFill>
                <a:latin typeface="+mn-lt"/>
                <a:cs typeface="+mn-cs"/>
              </a:rPr>
              <a:pPr>
                <a:spcAft>
                  <a:spcPts val="600"/>
                </a:spcAft>
              </a:pPr>
              <a:t>4</a:t>
            </a:fld>
            <a:endParaRPr lang="en-US" sz="1100">
              <a:solidFill>
                <a:srgbClr val="FFFFFF"/>
              </a:solidFill>
              <a:latin typeface="+mn-lt"/>
              <a:cs typeface="+mn-cs"/>
            </a:endParaRPr>
          </a:p>
        </p:txBody>
      </p:sp>
    </p:spTree>
    <p:extLst>
      <p:ext uri="{BB962C8B-B14F-4D97-AF65-F5344CB8AC3E}">
        <p14:creationId xmlns:p14="http://schemas.microsoft.com/office/powerpoint/2010/main" val="189842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98446-BA4A-4022-9831-5EA588C15AC3}"/>
              </a:ext>
            </a:extLst>
          </p:cNvPr>
          <p:cNvSpPr>
            <a:spLocks noGrp="1"/>
          </p:cNvSpPr>
          <p:nvPr>
            <p:ph type="title"/>
          </p:nvPr>
        </p:nvSpPr>
        <p:spPr>
          <a:xfrm>
            <a:off x="2469385" y="168694"/>
            <a:ext cx="9025378" cy="646331"/>
          </a:xfrm>
        </p:spPr>
        <p:txBody>
          <a:bodyPr/>
          <a:lstStyle/>
          <a:p>
            <a:r>
              <a:rPr lang="en-US" b="1" dirty="0"/>
              <a:t>HPD PROSWIFT Actions</a:t>
            </a:r>
          </a:p>
        </p:txBody>
      </p:sp>
      <p:sp>
        <p:nvSpPr>
          <p:cNvPr id="3" name="Content Placeholder 2">
            <a:extLst>
              <a:ext uri="{FF2B5EF4-FFF2-40B4-BE49-F238E27FC236}">
                <a16:creationId xmlns:a16="http://schemas.microsoft.com/office/drawing/2014/main" id="{94D96CE3-CA0B-41EB-A65A-8394D4D20267}"/>
              </a:ext>
            </a:extLst>
          </p:cNvPr>
          <p:cNvSpPr>
            <a:spLocks noGrp="1"/>
          </p:cNvSpPr>
          <p:nvPr>
            <p:ph idx="1"/>
          </p:nvPr>
        </p:nvSpPr>
        <p:spPr>
          <a:xfrm>
            <a:off x="2060185" y="907812"/>
            <a:ext cx="8071630" cy="5657959"/>
          </a:xfrm>
        </p:spPr>
        <p:txBody>
          <a:bodyPr vert="horz" wrap="square" lIns="91440" tIns="45720" rIns="91440" bIns="45720" rtlCol="0" anchor="t">
            <a:spAutoFit/>
          </a:bodyPr>
          <a:lstStyle/>
          <a:p>
            <a:r>
              <a:rPr lang="en-US" sz="1600" i="1" dirty="0"/>
              <a:t>PROSWIFT allows NASA to focus on what NASA does best in space weather: Pushing the limits of our understanding the Sun-Earth system including space weather phenomena and leading the evolution of the space-based network of Heliophysics observatories – and the science behind them – through new missions, technology development, and cutting-edge research and modeling. </a:t>
            </a:r>
          </a:p>
          <a:p>
            <a:r>
              <a:rPr lang="en-US" sz="1600" i="1" dirty="0"/>
              <a:t>Steps underway at NASA that are in line with responsibilities delineated in the PROSWIFT act include:</a:t>
            </a:r>
          </a:p>
          <a:p>
            <a:pPr marL="342900" indent="-342900">
              <a:buFont typeface="+mj-lt"/>
              <a:buAutoNum type="arabicPeriod"/>
            </a:pPr>
            <a:r>
              <a:rPr lang="en-US" sz="1600" dirty="0"/>
              <a:t>Participation in the new </a:t>
            </a:r>
            <a:r>
              <a:rPr lang="en-US" sz="1600" b="1" dirty="0"/>
              <a:t>Space Weather Interagency Working Group </a:t>
            </a:r>
            <a:r>
              <a:rPr lang="en-US" sz="1600" dirty="0"/>
              <a:t>established under the National Science and Technology Council;</a:t>
            </a:r>
          </a:p>
          <a:p>
            <a:pPr marL="342900" indent="-342900">
              <a:buFont typeface="+mj-lt"/>
              <a:buAutoNum type="arabicPeriod"/>
            </a:pPr>
            <a:r>
              <a:rPr lang="en-US" sz="1600" dirty="0">
                <a:latin typeface="Arial"/>
                <a:cs typeface="Arial"/>
              </a:rPr>
              <a:t>Collaborating with NOAA to establish the </a:t>
            </a:r>
            <a:r>
              <a:rPr lang="en-US" sz="1600" b="1" dirty="0">
                <a:latin typeface="Arial"/>
                <a:cs typeface="Arial"/>
              </a:rPr>
              <a:t>Space Weather Advisory Group </a:t>
            </a:r>
            <a:r>
              <a:rPr lang="en-US" sz="1600" dirty="0">
                <a:latin typeface="Arial"/>
                <a:cs typeface="Arial"/>
              </a:rPr>
              <a:t>for the Interagency Working Group and a </a:t>
            </a:r>
            <a:r>
              <a:rPr lang="en-US" sz="1600" b="1" dirty="0">
                <a:latin typeface="Arial"/>
                <a:cs typeface="Arial"/>
              </a:rPr>
              <a:t>Space Weather Roundtable</a:t>
            </a:r>
            <a:r>
              <a:rPr lang="en-US" sz="1600" dirty="0">
                <a:latin typeface="Arial"/>
                <a:cs typeface="Arial"/>
              </a:rPr>
              <a:t> at the National Academy of Science</a:t>
            </a:r>
          </a:p>
          <a:p>
            <a:pPr marL="342900" indent="-342900">
              <a:buFont typeface="+mj-lt"/>
              <a:buAutoNum type="arabicPeriod"/>
            </a:pPr>
            <a:r>
              <a:rPr lang="en-US" sz="1600" dirty="0"/>
              <a:t>Strengthening our partnership with ESA and other international and interagency partners to ensure maintained operations of the </a:t>
            </a:r>
            <a:r>
              <a:rPr lang="en-US" sz="1600" b="1" dirty="0"/>
              <a:t>SOHO/LASCO </a:t>
            </a:r>
            <a:r>
              <a:rPr lang="en-US" sz="1600" dirty="0"/>
              <a:t>satellite, and other space weather monitoring satellites still in operations, including the ACE, DSCOVR, GOES, SDO, STEREO, and Wind observatories to ensure operational contingency plans that provide continuous space weather forecasting in the event of an unexpected SOHO/LASCO failure;</a:t>
            </a:r>
          </a:p>
          <a:p>
            <a:pPr marL="342900" indent="-342900">
              <a:buFont typeface="+mj-lt"/>
              <a:buAutoNum type="arabicPeriod"/>
            </a:pPr>
            <a:r>
              <a:rPr lang="en-US" sz="1600" dirty="0"/>
              <a:t>Planning for </a:t>
            </a:r>
            <a:r>
              <a:rPr lang="en-US" sz="1600" b="1" dirty="0"/>
              <a:t>space weather monitoring capability </a:t>
            </a:r>
            <a:r>
              <a:rPr lang="en-US" sz="1600" dirty="0"/>
              <a:t>on future NASA missions including the Lunar Gateway (HERMES) and Geospace Dynamics Constellation;</a:t>
            </a:r>
          </a:p>
        </p:txBody>
      </p:sp>
      <p:sp>
        <p:nvSpPr>
          <p:cNvPr id="4" name="Slide Number Placeholder 3">
            <a:extLst>
              <a:ext uri="{FF2B5EF4-FFF2-40B4-BE49-F238E27FC236}">
                <a16:creationId xmlns:a16="http://schemas.microsoft.com/office/drawing/2014/main" id="{F1DC8B63-3F1C-42A6-8D18-0223B91003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200" b="0" i="0" u="none" strike="noStrike" kern="1200" cap="none" spc="0" normalizeH="0" baseline="0" noProof="0" smtClean="0">
                <a:ln>
                  <a:noFill/>
                </a:ln>
                <a:solidFill>
                  <a:srgbClr val="65CBF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65CBF9"/>
              </a:solidFill>
              <a:effectLst/>
              <a:uLnTx/>
              <a:uFillTx/>
              <a:latin typeface="Arial" panose="020B0604020202020204" pitchFamily="34" charset="0"/>
              <a:ea typeface="+mn-ea"/>
              <a:cs typeface="Arial" panose="020B0604020202020204" pitchFamily="34" charset="0"/>
            </a:endParaRPr>
          </a:p>
        </p:txBody>
      </p:sp>
      <p:pic>
        <p:nvPicPr>
          <p:cNvPr id="5" name="Google Shape;274;p11">
            <a:extLst>
              <a:ext uri="{FF2B5EF4-FFF2-40B4-BE49-F238E27FC236}">
                <a16:creationId xmlns:a16="http://schemas.microsoft.com/office/drawing/2014/main" id="{0B6569A3-64C7-44E1-B964-5D284BF1F655}"/>
              </a:ext>
            </a:extLst>
          </p:cNvPr>
          <p:cNvPicPr preferRelativeResize="0"/>
          <p:nvPr/>
        </p:nvPicPr>
        <p:blipFill rotWithShape="1">
          <a:blip r:embed="rId2">
            <a:alphaModFix/>
          </a:blip>
          <a:srcRect l="77323" t="72061" r="8253" b="15204"/>
          <a:stretch/>
        </p:blipFill>
        <p:spPr>
          <a:xfrm>
            <a:off x="10403785" y="3173988"/>
            <a:ext cx="1487900" cy="739025"/>
          </a:xfrm>
          <a:prstGeom prst="rect">
            <a:avLst/>
          </a:prstGeom>
          <a:noFill/>
          <a:ln>
            <a:noFill/>
          </a:ln>
        </p:spPr>
      </p:pic>
      <p:pic>
        <p:nvPicPr>
          <p:cNvPr id="8" name="Google Shape;278;p11">
            <a:extLst>
              <a:ext uri="{FF2B5EF4-FFF2-40B4-BE49-F238E27FC236}">
                <a16:creationId xmlns:a16="http://schemas.microsoft.com/office/drawing/2014/main" id="{3982CDB7-AC2A-40E5-ADF1-6EA74D7FEDDF}"/>
              </a:ext>
            </a:extLst>
          </p:cNvPr>
          <p:cNvPicPr preferRelativeResize="0"/>
          <p:nvPr/>
        </p:nvPicPr>
        <p:blipFill rotWithShape="1">
          <a:blip r:embed="rId3">
            <a:alphaModFix/>
          </a:blip>
          <a:srcRect/>
          <a:stretch/>
        </p:blipFill>
        <p:spPr>
          <a:xfrm>
            <a:off x="10125654" y="4064369"/>
            <a:ext cx="1744955" cy="911775"/>
          </a:xfrm>
          <a:prstGeom prst="rect">
            <a:avLst/>
          </a:prstGeom>
          <a:noFill/>
          <a:ln>
            <a:noFill/>
          </a:ln>
        </p:spPr>
      </p:pic>
      <p:pic>
        <p:nvPicPr>
          <p:cNvPr id="9" name="Google Shape;279;p11">
            <a:extLst>
              <a:ext uri="{FF2B5EF4-FFF2-40B4-BE49-F238E27FC236}">
                <a16:creationId xmlns:a16="http://schemas.microsoft.com/office/drawing/2014/main" id="{C5F0866E-330D-4846-8A12-CE0F8FF06ED7}"/>
              </a:ext>
            </a:extLst>
          </p:cNvPr>
          <p:cNvPicPr preferRelativeResize="0"/>
          <p:nvPr/>
        </p:nvPicPr>
        <p:blipFill rotWithShape="1">
          <a:blip r:embed="rId4">
            <a:alphaModFix/>
          </a:blip>
          <a:srcRect l="19833" t="49173" r="61260" b="19972"/>
          <a:stretch/>
        </p:blipFill>
        <p:spPr>
          <a:xfrm>
            <a:off x="10530144" y="5205819"/>
            <a:ext cx="1105018" cy="1014450"/>
          </a:xfrm>
          <a:prstGeom prst="rect">
            <a:avLst/>
          </a:prstGeom>
          <a:noFill/>
          <a:ln>
            <a:noFill/>
          </a:ln>
        </p:spPr>
      </p:pic>
      <p:pic>
        <p:nvPicPr>
          <p:cNvPr id="12" name="Picture 11">
            <a:extLst>
              <a:ext uri="{FF2B5EF4-FFF2-40B4-BE49-F238E27FC236}">
                <a16:creationId xmlns:a16="http://schemas.microsoft.com/office/drawing/2014/main" id="{0F50788A-2B9A-4237-8BF7-0B294B03C088}"/>
              </a:ext>
            </a:extLst>
          </p:cNvPr>
          <p:cNvPicPr>
            <a:picLocks noChangeAspect="1"/>
          </p:cNvPicPr>
          <p:nvPr/>
        </p:nvPicPr>
        <p:blipFill>
          <a:blip r:embed="rId5"/>
          <a:stretch>
            <a:fillRect/>
          </a:stretch>
        </p:blipFill>
        <p:spPr>
          <a:xfrm>
            <a:off x="10583465" y="695707"/>
            <a:ext cx="998376" cy="998376"/>
          </a:xfrm>
          <a:prstGeom prst="rect">
            <a:avLst/>
          </a:prstGeom>
        </p:spPr>
      </p:pic>
      <p:pic>
        <p:nvPicPr>
          <p:cNvPr id="13" name="Picture 12">
            <a:extLst>
              <a:ext uri="{FF2B5EF4-FFF2-40B4-BE49-F238E27FC236}">
                <a16:creationId xmlns:a16="http://schemas.microsoft.com/office/drawing/2014/main" id="{A0E3B3F2-CC3F-44C5-B681-518D528951FE}"/>
              </a:ext>
            </a:extLst>
          </p:cNvPr>
          <p:cNvPicPr>
            <a:picLocks noChangeAspect="1"/>
          </p:cNvPicPr>
          <p:nvPr/>
        </p:nvPicPr>
        <p:blipFill rotWithShape="1">
          <a:blip r:embed="rId6"/>
          <a:srcRect t="26222" r="9365" b="25856"/>
          <a:stretch/>
        </p:blipFill>
        <p:spPr>
          <a:xfrm>
            <a:off x="10093962" y="2155891"/>
            <a:ext cx="2004557" cy="567612"/>
          </a:xfrm>
          <a:prstGeom prst="rect">
            <a:avLst/>
          </a:prstGeom>
        </p:spPr>
      </p:pic>
    </p:spTree>
    <p:extLst>
      <p:ext uri="{BB962C8B-B14F-4D97-AF65-F5344CB8AC3E}">
        <p14:creationId xmlns:p14="http://schemas.microsoft.com/office/powerpoint/2010/main" val="131955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98446-BA4A-4022-9831-5EA588C15AC3}"/>
              </a:ext>
            </a:extLst>
          </p:cNvPr>
          <p:cNvSpPr>
            <a:spLocks noGrp="1"/>
          </p:cNvSpPr>
          <p:nvPr>
            <p:ph type="title"/>
          </p:nvPr>
        </p:nvSpPr>
        <p:spPr>
          <a:xfrm>
            <a:off x="2265432" y="217327"/>
            <a:ext cx="9025378" cy="646331"/>
          </a:xfrm>
        </p:spPr>
        <p:txBody>
          <a:bodyPr/>
          <a:lstStyle/>
          <a:p>
            <a:r>
              <a:rPr lang="en-US" b="1" dirty="0"/>
              <a:t>HPD PROSWIFT Actions Cont.</a:t>
            </a:r>
          </a:p>
        </p:txBody>
      </p:sp>
      <p:sp>
        <p:nvSpPr>
          <p:cNvPr id="3" name="Content Placeholder 2">
            <a:extLst>
              <a:ext uri="{FF2B5EF4-FFF2-40B4-BE49-F238E27FC236}">
                <a16:creationId xmlns:a16="http://schemas.microsoft.com/office/drawing/2014/main" id="{94D96CE3-CA0B-41EB-A65A-8394D4D20267}"/>
              </a:ext>
            </a:extLst>
          </p:cNvPr>
          <p:cNvSpPr>
            <a:spLocks noGrp="1"/>
          </p:cNvSpPr>
          <p:nvPr>
            <p:ph idx="1"/>
          </p:nvPr>
        </p:nvSpPr>
        <p:spPr>
          <a:xfrm>
            <a:off x="1382004" y="1215935"/>
            <a:ext cx="10792233" cy="5996513"/>
          </a:xfrm>
        </p:spPr>
        <p:txBody>
          <a:bodyPr vert="horz" wrap="square" lIns="91440" tIns="45720" rIns="91440" bIns="45720" rtlCol="0" anchor="t">
            <a:spAutoFit/>
          </a:bodyPr>
          <a:lstStyle/>
          <a:p>
            <a:pPr marL="342900" indent="-342900">
              <a:buFont typeface="+mj-lt"/>
              <a:buAutoNum type="arabicPeriod" startAt="6"/>
            </a:pPr>
            <a:r>
              <a:rPr lang="en-US" dirty="0"/>
              <a:t>Working with other federal agencies including NOAA and DOD to build new space-based monitoring missions, like the NOAA-NASA SWFO-L1 mission (currently in development), to ensure the government has backup capability among our observatories to sufficiently maintain space weather forecasts</a:t>
            </a:r>
          </a:p>
          <a:p>
            <a:pPr marL="342900" indent="-342900">
              <a:buFont typeface="+mj-lt"/>
              <a:buAutoNum type="arabicPeriod" startAt="6"/>
            </a:pPr>
            <a:r>
              <a:rPr lang="en-US" dirty="0"/>
              <a:t>Carrying out</a:t>
            </a:r>
            <a:r>
              <a:rPr lang="en-US" b="1" dirty="0"/>
              <a:t> basic research in solar and space physics</a:t>
            </a:r>
            <a:r>
              <a:rPr lang="en-US" dirty="0"/>
              <a:t>, and space weather, including joint interagency research and modeling solicitations with NSF and NOAA; </a:t>
            </a:r>
          </a:p>
          <a:p>
            <a:pPr marL="342900" indent="-342900">
              <a:buFont typeface="+mj-lt"/>
              <a:buAutoNum type="arabicPeriod" startAt="6"/>
            </a:pPr>
            <a:r>
              <a:rPr lang="en-US" dirty="0">
                <a:latin typeface="Arial"/>
                <a:cs typeface="Arial"/>
              </a:rPr>
              <a:t>Developing a </a:t>
            </a:r>
            <a:r>
              <a:rPr lang="en-US" b="1" dirty="0">
                <a:latin typeface="Arial"/>
                <a:cs typeface="Arial"/>
              </a:rPr>
              <a:t>robust partnership with NOAA, NSF, and DOD </a:t>
            </a:r>
            <a:r>
              <a:rPr lang="en-US" dirty="0">
                <a:latin typeface="Arial"/>
                <a:cs typeface="Arial"/>
              </a:rPr>
              <a:t>with the completion of an</a:t>
            </a:r>
            <a:r>
              <a:rPr lang="en-US" b="1" dirty="0">
                <a:latin typeface="Arial"/>
                <a:cs typeface="Arial"/>
              </a:rPr>
              <a:t> interagency Framework </a:t>
            </a:r>
            <a:r>
              <a:rPr lang="en-US" dirty="0">
                <a:latin typeface="Arial"/>
                <a:cs typeface="Arial"/>
              </a:rPr>
              <a:t>document that describes the process to transition federally funded space weather research to benefit operational and applied usage, and to ensure that the insights garnered from operations and applications can inform the future direction of NASA-sponsored research</a:t>
            </a:r>
          </a:p>
          <a:p>
            <a:pPr marL="342900" indent="-342900">
              <a:buFont typeface="+mj-lt"/>
              <a:buAutoNum type="arabicPeriod" startAt="6"/>
            </a:pPr>
            <a:r>
              <a:rPr lang="en-US" dirty="0">
                <a:latin typeface="Arial"/>
                <a:cs typeface="Arial"/>
              </a:rPr>
              <a:t>Supporting competitively awarded grants for multidisciplinary </a:t>
            </a:r>
            <a:r>
              <a:rPr lang="en-US" b="1" dirty="0">
                <a:latin typeface="Arial"/>
                <a:cs typeface="Arial"/>
              </a:rPr>
              <a:t>Space Weather Centers of Excellence</a:t>
            </a:r>
            <a:r>
              <a:rPr lang="en-US" dirty="0">
                <a:latin typeface="Arial"/>
                <a:cs typeface="Arial"/>
              </a:rPr>
              <a:t>, for the purpose of advancing solar and space physics and space weather research-to-operations, and which could eventually develop products to be transitioned through the Framework process</a:t>
            </a:r>
          </a:p>
          <a:p>
            <a:pPr marL="342900" indent="-342900">
              <a:buFont typeface="+mj-lt"/>
              <a:buAutoNum type="arabicPeriod" startAt="6"/>
            </a:pPr>
            <a:r>
              <a:rPr lang="en-US" b="1" dirty="0">
                <a:latin typeface="Arial"/>
                <a:cs typeface="Arial"/>
              </a:rPr>
              <a:t>Collaborating with international partners</a:t>
            </a:r>
            <a:r>
              <a:rPr lang="en-US" dirty="0">
                <a:latin typeface="Arial"/>
                <a:cs typeface="Arial"/>
              </a:rPr>
              <a:t> to improve our understanding and advance forecasting for space weather both in the near-earth regions and deep space beyond the protective cocoon of Earth’s magnetosphere – (e.g. Artemis/Gateway, Lagrange). Partners include, ESA, Canada, Japan, Korea, India, and Brazil.</a:t>
            </a:r>
          </a:p>
          <a:p>
            <a:endParaRPr lang="en-US" dirty="0"/>
          </a:p>
        </p:txBody>
      </p:sp>
      <p:sp>
        <p:nvSpPr>
          <p:cNvPr id="4" name="Slide Number Placeholder 3">
            <a:extLst>
              <a:ext uri="{FF2B5EF4-FFF2-40B4-BE49-F238E27FC236}">
                <a16:creationId xmlns:a16="http://schemas.microsoft.com/office/drawing/2014/main" id="{F1DC8B63-3F1C-42A6-8D18-0223B91003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200" b="0" i="0" u="none" strike="noStrike" kern="1200" cap="none" spc="0" normalizeH="0" baseline="0" noProof="0" smtClean="0">
                <a:ln>
                  <a:noFill/>
                </a:ln>
                <a:solidFill>
                  <a:srgbClr val="65CBF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65CBF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27052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1.png">
            <a:extLst>
              <a:ext uri="{FF2B5EF4-FFF2-40B4-BE49-F238E27FC236}">
                <a16:creationId xmlns:a16="http://schemas.microsoft.com/office/drawing/2014/main" id="{F417DE13-18CD-B248-A818-9D371619106F}"/>
              </a:ext>
            </a:extLst>
          </p:cNvPr>
          <p:cNvPicPr/>
          <p:nvPr/>
        </p:nvPicPr>
        <p:blipFill>
          <a:blip r:embed="rId3"/>
          <a:srcRect/>
          <a:stretch>
            <a:fillRect/>
          </a:stretch>
        </p:blipFill>
        <p:spPr>
          <a:xfrm>
            <a:off x="1625132" y="660596"/>
            <a:ext cx="9739184" cy="5910103"/>
          </a:xfrm>
          <a:prstGeom prst="rect">
            <a:avLst/>
          </a:prstGeom>
          <a:ln/>
        </p:spPr>
      </p:pic>
      <p:sp>
        <p:nvSpPr>
          <p:cNvPr id="16" name="TextBox 15">
            <a:extLst>
              <a:ext uri="{FF2B5EF4-FFF2-40B4-BE49-F238E27FC236}">
                <a16:creationId xmlns:a16="http://schemas.microsoft.com/office/drawing/2014/main" id="{0D65F2D2-EB9F-844C-A637-3EFB96BFC8EA}"/>
              </a:ext>
            </a:extLst>
          </p:cNvPr>
          <p:cNvSpPr txBox="1"/>
          <p:nvPr/>
        </p:nvSpPr>
        <p:spPr>
          <a:xfrm>
            <a:off x="11915962" y="6570699"/>
            <a:ext cx="27603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5736E4-0D60-1746-82A9-767A844A2B72}" type="slidenum">
              <a:rPr kumimoji="0" lang="en-US" sz="1400" b="1"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itle 1">
            <a:extLst>
              <a:ext uri="{FF2B5EF4-FFF2-40B4-BE49-F238E27FC236}">
                <a16:creationId xmlns:a16="http://schemas.microsoft.com/office/drawing/2014/main" id="{CDAEC428-14ED-AA43-80D5-3DF2D251FD7D}"/>
              </a:ext>
            </a:extLst>
          </p:cNvPr>
          <p:cNvSpPr>
            <a:spLocks noGrp="1"/>
          </p:cNvSpPr>
          <p:nvPr>
            <p:ph type="title"/>
          </p:nvPr>
        </p:nvSpPr>
        <p:spPr>
          <a:xfrm>
            <a:off x="2165130" y="97718"/>
            <a:ext cx="7020911" cy="646331"/>
          </a:xfrm>
        </p:spPr>
        <p:txBody>
          <a:bodyPr/>
          <a:lstStyle/>
          <a:p>
            <a:pPr algn="ctr"/>
            <a:r>
              <a:rPr lang="en-US">
                <a:solidFill>
                  <a:srgbClr val="31599E"/>
                </a:solidFill>
              </a:rPr>
              <a:t>The R2O/O2R Process</a:t>
            </a:r>
          </a:p>
        </p:txBody>
      </p:sp>
      <p:sp>
        <p:nvSpPr>
          <p:cNvPr id="19" name="TextBox 18">
            <a:extLst>
              <a:ext uri="{FF2B5EF4-FFF2-40B4-BE49-F238E27FC236}">
                <a16:creationId xmlns:a16="http://schemas.microsoft.com/office/drawing/2014/main" id="{AF4A50FA-C646-174D-867D-933F5E1B81B7}"/>
              </a:ext>
            </a:extLst>
          </p:cNvPr>
          <p:cNvSpPr txBox="1"/>
          <p:nvPr/>
        </p:nvSpPr>
        <p:spPr>
          <a:xfrm>
            <a:off x="2978201" y="1876984"/>
            <a:ext cx="83388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Calibri" panose="020F0502020204030204"/>
                <a:ea typeface="+mn-ea"/>
                <a:cs typeface="+mn-cs"/>
              </a:rPr>
              <a:t>R2O2R</a:t>
            </a:r>
          </a:p>
        </p:txBody>
      </p:sp>
      <p:sp>
        <p:nvSpPr>
          <p:cNvPr id="20" name="Left Brace 19">
            <a:extLst>
              <a:ext uri="{FF2B5EF4-FFF2-40B4-BE49-F238E27FC236}">
                <a16:creationId xmlns:a16="http://schemas.microsoft.com/office/drawing/2014/main" id="{E4E3D1D3-2A62-B046-B82D-C628B7876706}"/>
              </a:ext>
            </a:extLst>
          </p:cNvPr>
          <p:cNvSpPr/>
          <p:nvPr/>
        </p:nvSpPr>
        <p:spPr>
          <a:xfrm>
            <a:off x="3749346" y="1664276"/>
            <a:ext cx="270071" cy="789389"/>
          </a:xfrm>
          <a:prstGeom prst="leftBrace">
            <a:avLst/>
          </a:prstGeom>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 name="Left Brace 6">
            <a:extLst>
              <a:ext uri="{FF2B5EF4-FFF2-40B4-BE49-F238E27FC236}">
                <a16:creationId xmlns:a16="http://schemas.microsoft.com/office/drawing/2014/main" id="{F4611493-2E4A-7041-A350-7740C69622B2}"/>
              </a:ext>
            </a:extLst>
          </p:cNvPr>
          <p:cNvSpPr/>
          <p:nvPr/>
        </p:nvSpPr>
        <p:spPr>
          <a:xfrm>
            <a:off x="3749346" y="2491243"/>
            <a:ext cx="270071" cy="492487"/>
          </a:xfrm>
          <a:prstGeom prst="leftBrace">
            <a:avLst/>
          </a:prstGeom>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9283EF8-CC43-5C4F-A6EB-D2F78E6F4E79}"/>
              </a:ext>
            </a:extLst>
          </p:cNvPr>
          <p:cNvSpPr txBox="1"/>
          <p:nvPr/>
        </p:nvSpPr>
        <p:spPr>
          <a:xfrm>
            <a:off x="3033665" y="2558031"/>
            <a:ext cx="77841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Calibri" panose="020F0502020204030204"/>
                <a:ea typeface="+mn-ea"/>
                <a:cs typeface="+mn-cs"/>
              </a:rPr>
              <a:t>T-Step</a:t>
            </a:r>
          </a:p>
        </p:txBody>
      </p:sp>
      <p:sp>
        <p:nvSpPr>
          <p:cNvPr id="9" name="Left Brace 8">
            <a:extLst>
              <a:ext uri="{FF2B5EF4-FFF2-40B4-BE49-F238E27FC236}">
                <a16:creationId xmlns:a16="http://schemas.microsoft.com/office/drawing/2014/main" id="{E0551804-7FE6-E84D-8476-78CD752B56FC}"/>
              </a:ext>
            </a:extLst>
          </p:cNvPr>
          <p:cNvSpPr/>
          <p:nvPr/>
        </p:nvSpPr>
        <p:spPr>
          <a:xfrm>
            <a:off x="3749346" y="1133494"/>
            <a:ext cx="270071" cy="495309"/>
          </a:xfrm>
          <a:prstGeom prst="leftBrace">
            <a:avLst/>
          </a:prstGeom>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E77BB4B6-3AED-C848-B21D-6C76629C0C40}"/>
              </a:ext>
            </a:extLst>
          </p:cNvPr>
          <p:cNvSpPr txBox="1"/>
          <p:nvPr/>
        </p:nvSpPr>
        <p:spPr>
          <a:xfrm>
            <a:off x="3237952" y="1203104"/>
            <a:ext cx="57413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Calibri" panose="020F0502020204030204"/>
                <a:ea typeface="+mn-ea"/>
                <a:cs typeface="+mn-cs"/>
              </a:rPr>
              <a:t>ARC</a:t>
            </a:r>
          </a:p>
        </p:txBody>
      </p:sp>
      <p:sp>
        <p:nvSpPr>
          <p:cNvPr id="11" name="Left Brace 10">
            <a:extLst>
              <a:ext uri="{FF2B5EF4-FFF2-40B4-BE49-F238E27FC236}">
                <a16:creationId xmlns:a16="http://schemas.microsoft.com/office/drawing/2014/main" id="{0BFD1D15-916B-714F-95F3-10F57D1E4581}"/>
              </a:ext>
            </a:extLst>
          </p:cNvPr>
          <p:cNvSpPr/>
          <p:nvPr/>
        </p:nvSpPr>
        <p:spPr>
          <a:xfrm rot="10800000">
            <a:off x="7349496" y="1133493"/>
            <a:ext cx="270071" cy="1850235"/>
          </a:xfrm>
          <a:prstGeom prst="leftBrace">
            <a:avLst/>
          </a:prstGeom>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CD66D55-CD3B-E645-9A4E-623D4416310C}"/>
              </a:ext>
            </a:extLst>
          </p:cNvPr>
          <p:cNvSpPr txBox="1"/>
          <p:nvPr/>
        </p:nvSpPr>
        <p:spPr>
          <a:xfrm>
            <a:off x="7609126" y="1873944"/>
            <a:ext cx="57252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Calibri" panose="020F0502020204030204"/>
                <a:ea typeface="+mn-ea"/>
                <a:cs typeface="+mn-cs"/>
              </a:rPr>
              <a:t>COE</a:t>
            </a:r>
          </a:p>
        </p:txBody>
      </p:sp>
    </p:spTree>
    <p:extLst>
      <p:ext uri="{BB962C8B-B14F-4D97-AF65-F5344CB8AC3E}">
        <p14:creationId xmlns:p14="http://schemas.microsoft.com/office/powerpoint/2010/main" val="188457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9DA55-00DA-4C42-B14D-6352297A2EAC}"/>
              </a:ext>
            </a:extLst>
          </p:cNvPr>
          <p:cNvSpPr>
            <a:spLocks noGrp="1"/>
          </p:cNvSpPr>
          <p:nvPr>
            <p:ph type="title"/>
          </p:nvPr>
        </p:nvSpPr>
        <p:spPr>
          <a:xfrm>
            <a:off x="781264" y="177552"/>
            <a:ext cx="11317255" cy="1200329"/>
          </a:xfrm>
        </p:spPr>
        <p:txBody>
          <a:bodyPr/>
          <a:lstStyle/>
          <a:p>
            <a:r>
              <a:rPr lang="en-US" dirty="0"/>
              <a:t>NOAA Testbeds and Proving Grounds (TB/PG)</a:t>
            </a:r>
          </a:p>
        </p:txBody>
      </p:sp>
      <p:sp>
        <p:nvSpPr>
          <p:cNvPr id="3" name="Content Placeholder 2">
            <a:extLst>
              <a:ext uri="{FF2B5EF4-FFF2-40B4-BE49-F238E27FC236}">
                <a16:creationId xmlns:a16="http://schemas.microsoft.com/office/drawing/2014/main" id="{83A0BF92-8F9D-453B-88CA-3BB23007CD70}"/>
              </a:ext>
            </a:extLst>
          </p:cNvPr>
          <p:cNvSpPr>
            <a:spLocks noGrp="1"/>
          </p:cNvSpPr>
          <p:nvPr>
            <p:ph idx="1"/>
          </p:nvPr>
        </p:nvSpPr>
        <p:spPr>
          <a:xfrm>
            <a:off x="228153" y="1392899"/>
            <a:ext cx="5085309" cy="4632037"/>
          </a:xfrm>
        </p:spPr>
        <p:txBody>
          <a:bodyPr/>
          <a:lstStyle/>
          <a:p>
            <a:pPr marL="285750" indent="-285750">
              <a:buFont typeface="Arial" panose="020B0604020202020204" pitchFamily="34" charset="0"/>
              <a:buChar char="•"/>
            </a:pPr>
            <a:r>
              <a:rPr lang="en-US" dirty="0"/>
              <a:t>NOAA's Testbeds and Proving Grounds facilitate the orderly transition of research capabilities to operational implementation through development testing in testbeds, and pre-deployment testing and operational readiness/suitability evaluation in operational proving grounds</a:t>
            </a:r>
          </a:p>
          <a:p>
            <a:pPr marL="285750" indent="-285750">
              <a:buFont typeface="Arial" panose="020B0604020202020204" pitchFamily="34" charset="0"/>
              <a:buChar char="•"/>
            </a:pPr>
            <a:r>
              <a:rPr lang="en-US" dirty="0"/>
              <a:t>Projects within a TB/PG are guided through NOAA’s R2O process with progress monitored via the NOAA’s Readiness Levels (similar to NASA”s Technical Readiness Levels, see image at right)</a:t>
            </a:r>
          </a:p>
          <a:p>
            <a:pPr marL="285750" indent="-285750">
              <a:buFont typeface="Arial" panose="020B0604020202020204" pitchFamily="34" charset="0"/>
              <a:buChar char="•"/>
            </a:pPr>
            <a:r>
              <a:rPr lang="en-US" dirty="0"/>
              <a:t>More information on the 12 current TB/PG’s can be found </a:t>
            </a:r>
            <a:r>
              <a:rPr lang="en-US" dirty="0">
                <a:hlinkClick r:id="rId2"/>
              </a:rPr>
              <a:t>here.</a:t>
            </a:r>
            <a:endParaRPr lang="en-US" dirty="0"/>
          </a:p>
          <a:p>
            <a:endParaRPr lang="en-US" dirty="0"/>
          </a:p>
        </p:txBody>
      </p:sp>
      <p:sp>
        <p:nvSpPr>
          <p:cNvPr id="4" name="Slide Number Placeholder 3">
            <a:extLst>
              <a:ext uri="{FF2B5EF4-FFF2-40B4-BE49-F238E27FC236}">
                <a16:creationId xmlns:a16="http://schemas.microsoft.com/office/drawing/2014/main" id="{3DAB6553-BCFC-4B33-BD56-441E0463A973}"/>
              </a:ext>
            </a:extLst>
          </p:cNvPr>
          <p:cNvSpPr>
            <a:spLocks noGrp="1"/>
          </p:cNvSpPr>
          <p:nvPr>
            <p:ph type="sldNum" sz="quarter" idx="12"/>
          </p:nvPr>
        </p:nvSpPr>
        <p:spPr/>
        <p:txBody>
          <a:bodyPr/>
          <a:lstStyle/>
          <a:p>
            <a:fld id="{2E8C51FE-49D9-314D-9957-ABBF7DDE8782}" type="slidenum">
              <a:rPr lang="en-US" smtClean="0"/>
              <a:pPr/>
              <a:t>8</a:t>
            </a:fld>
            <a:endParaRPr lang="en-US"/>
          </a:p>
        </p:txBody>
      </p:sp>
      <p:pic>
        <p:nvPicPr>
          <p:cNvPr id="3076" name="Picture 4">
            <a:extLst>
              <a:ext uri="{FF2B5EF4-FFF2-40B4-BE49-F238E27FC236}">
                <a16:creationId xmlns:a16="http://schemas.microsoft.com/office/drawing/2014/main" id="{2E236A4C-24E1-48E8-A835-6D6308D0FA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9" r="3724"/>
          <a:stretch/>
        </p:blipFill>
        <p:spPr bwMode="auto">
          <a:xfrm>
            <a:off x="5521432" y="1573653"/>
            <a:ext cx="6577087" cy="3897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60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p:cNvSpPr>
            <a:spLocks noGrp="1"/>
          </p:cNvSpPr>
          <p:nvPr>
            <p:ph type="title"/>
          </p:nvPr>
        </p:nvSpPr>
        <p:spPr>
          <a:xfrm>
            <a:off x="0" y="181830"/>
            <a:ext cx="12192000" cy="978729"/>
          </a:xfrm>
        </p:spPr>
        <p:txBody>
          <a:bodyPr/>
          <a:lstStyle/>
          <a:p>
            <a:pPr algn="ctr"/>
            <a:r>
              <a:rPr lang="en-US" sz="3200" dirty="0"/>
              <a:t>Space Weather Research to Operations / Operations to Research (R2O2R)</a:t>
            </a:r>
            <a:endParaRPr lang="en-US" sz="2800" dirty="0"/>
          </a:p>
        </p:txBody>
      </p:sp>
      <p:sp>
        <p:nvSpPr>
          <p:cNvPr id="7" name="Content Placeholder 6"/>
          <p:cNvSpPr>
            <a:spLocks noGrp="1"/>
          </p:cNvSpPr>
          <p:nvPr>
            <p:ph idx="1"/>
          </p:nvPr>
        </p:nvSpPr>
        <p:spPr>
          <a:xfrm>
            <a:off x="833735" y="1186020"/>
            <a:ext cx="11121352" cy="5235279"/>
          </a:xfrm>
          <a:prstGeom prst="rect">
            <a:avLst/>
          </a:prstGeom>
        </p:spPr>
        <p:txBody>
          <a:bodyPr vert="horz" wrap="square" lIns="91440" tIns="45720" rIns="91440" bIns="45720" rtlCol="0" anchor="t">
            <a:spAutoFit/>
          </a:bodyPr>
          <a:lstStyle/>
          <a:p>
            <a:pPr lvl="0">
              <a:lnSpc>
                <a:spcPct val="90000"/>
              </a:lnSpc>
              <a:spcBef>
                <a:spcPts val="0"/>
              </a:spcBef>
              <a:spcAft>
                <a:spcPts val="600"/>
              </a:spcAft>
            </a:pPr>
            <a:r>
              <a:rPr lang="en-US" sz="2000" dirty="0"/>
              <a:t>A yearly element conducted on behalf of NASA, NOAA, and NSF under a tri-agency agreement.</a:t>
            </a:r>
          </a:p>
          <a:p>
            <a:pPr lvl="0">
              <a:lnSpc>
                <a:spcPct val="90000"/>
              </a:lnSpc>
              <a:spcBef>
                <a:spcPts val="0"/>
              </a:spcBef>
              <a:spcAft>
                <a:spcPts val="600"/>
              </a:spcAft>
            </a:pPr>
            <a:endParaRPr lang="en-US" sz="1600" b="1" dirty="0"/>
          </a:p>
          <a:p>
            <a:pPr marL="0">
              <a:lnSpc>
                <a:spcPct val="90000"/>
              </a:lnSpc>
              <a:spcBef>
                <a:spcPts val="0"/>
              </a:spcBef>
              <a:spcAft>
                <a:spcPts val="600"/>
              </a:spcAft>
            </a:pPr>
            <a:r>
              <a:rPr lang="en-US" b="1" dirty="0"/>
              <a:t>ROSES-22</a:t>
            </a:r>
          </a:p>
          <a:p>
            <a:pPr marL="285750" indent="-285750">
              <a:lnSpc>
                <a:spcPct val="90000"/>
              </a:lnSpc>
              <a:spcBef>
                <a:spcPts val="0"/>
              </a:spcBef>
              <a:spcAft>
                <a:spcPts val="600"/>
              </a:spcAft>
              <a:buFont typeface="Arial" panose="020B0604020202020204" pitchFamily="34" charset="0"/>
              <a:buChar char="•"/>
            </a:pPr>
            <a:r>
              <a:rPr lang="en-US" dirty="0"/>
              <a:t>High-Latitude Radiation Exposure</a:t>
            </a:r>
          </a:p>
          <a:p>
            <a:pPr marL="285750" indent="-285750">
              <a:lnSpc>
                <a:spcPct val="90000"/>
              </a:lnSpc>
              <a:spcBef>
                <a:spcPts val="0"/>
              </a:spcBef>
              <a:spcAft>
                <a:spcPts val="600"/>
              </a:spcAft>
              <a:buFont typeface="Arial" panose="020B0604020202020204" pitchFamily="34" charset="0"/>
              <a:buChar char="•"/>
            </a:pPr>
            <a:r>
              <a:rPr lang="en-US" dirty="0"/>
              <a:t>Downstream Updating of Solar Wind &amp; CME Forecasts</a:t>
            </a:r>
          </a:p>
          <a:p>
            <a:pPr marL="228600" lvl="0" indent="-228600">
              <a:lnSpc>
                <a:spcPct val="90000"/>
              </a:lnSpc>
              <a:spcBef>
                <a:spcPts val="0"/>
              </a:spcBef>
              <a:spcAft>
                <a:spcPts val="600"/>
              </a:spcAft>
              <a:buFont typeface="Arial" panose="020B0604020202020204" pitchFamily="34" charset="0"/>
              <a:buChar char="•"/>
            </a:pPr>
            <a:endParaRPr lang="en-US" dirty="0"/>
          </a:p>
          <a:p>
            <a:pPr lvl="0">
              <a:lnSpc>
                <a:spcPct val="90000"/>
              </a:lnSpc>
              <a:spcBef>
                <a:spcPts val="0"/>
              </a:spcBef>
              <a:spcAft>
                <a:spcPts val="600"/>
              </a:spcAft>
            </a:pPr>
            <a:r>
              <a:rPr lang="en-US" b="1" dirty="0"/>
              <a:t>ROSES-21 </a:t>
            </a:r>
            <a:r>
              <a:rPr lang="en-US" dirty="0"/>
              <a:t>(6 selections)</a:t>
            </a:r>
          </a:p>
          <a:p>
            <a:pPr marL="228600" lvl="0" indent="-228600">
              <a:lnSpc>
                <a:spcPct val="90000"/>
              </a:lnSpc>
              <a:spcBef>
                <a:spcPts val="0"/>
              </a:spcBef>
              <a:spcAft>
                <a:spcPts val="600"/>
              </a:spcAft>
              <a:buFont typeface="Arial" panose="020B0604020202020204" pitchFamily="34" charset="0"/>
              <a:buChar char="•"/>
            </a:pPr>
            <a:r>
              <a:rPr lang="en-US" dirty="0"/>
              <a:t>Solar Flare Forecasts</a:t>
            </a:r>
          </a:p>
          <a:p>
            <a:pPr marL="228600" lvl="0" indent="-228600">
              <a:lnSpc>
                <a:spcPct val="90000"/>
              </a:lnSpc>
              <a:spcBef>
                <a:spcPts val="0"/>
              </a:spcBef>
              <a:spcAft>
                <a:spcPts val="600"/>
              </a:spcAft>
              <a:buFont typeface="Arial" panose="020B0604020202020204" pitchFamily="34" charset="0"/>
              <a:buChar char="•"/>
            </a:pPr>
            <a:r>
              <a:rPr lang="en-US" dirty="0"/>
              <a:t>Cislunar Space Environment</a:t>
            </a:r>
          </a:p>
          <a:p>
            <a:pPr lvl="0">
              <a:lnSpc>
                <a:spcPct val="90000"/>
              </a:lnSpc>
              <a:spcBef>
                <a:spcPts val="0"/>
              </a:spcBef>
              <a:spcAft>
                <a:spcPts val="600"/>
              </a:spcAft>
            </a:pPr>
            <a:endParaRPr lang="en-US" dirty="0"/>
          </a:p>
          <a:p>
            <a:pPr lvl="0">
              <a:lnSpc>
                <a:spcPct val="90000"/>
              </a:lnSpc>
              <a:spcBef>
                <a:spcPts val="0"/>
              </a:spcBef>
              <a:spcAft>
                <a:spcPts val="600"/>
              </a:spcAft>
            </a:pPr>
            <a:r>
              <a:rPr lang="en-US" b="1" dirty="0"/>
              <a:t>ROSES-20 </a:t>
            </a:r>
            <a:r>
              <a:rPr lang="en-US" dirty="0"/>
              <a:t>(9 selections)</a:t>
            </a:r>
          </a:p>
          <a:p>
            <a:pPr marL="228600" lvl="0" indent="-228600">
              <a:lnSpc>
                <a:spcPct val="90000"/>
              </a:lnSpc>
              <a:spcBef>
                <a:spcPts val="0"/>
              </a:spcBef>
              <a:spcAft>
                <a:spcPts val="600"/>
              </a:spcAft>
              <a:buFont typeface="Arial" panose="020B0604020202020204" pitchFamily="34" charset="0"/>
              <a:buChar char="•"/>
            </a:pPr>
            <a:r>
              <a:rPr lang="en-US" dirty="0"/>
              <a:t>Ionospheric Disturbances</a:t>
            </a:r>
          </a:p>
          <a:p>
            <a:pPr marL="228600" lvl="0" indent="-228600">
              <a:lnSpc>
                <a:spcPct val="90000"/>
              </a:lnSpc>
              <a:spcBef>
                <a:spcPts val="0"/>
              </a:spcBef>
              <a:spcAft>
                <a:spcPts val="600"/>
              </a:spcAft>
              <a:buFont typeface="Arial" panose="020B0604020202020204" pitchFamily="34" charset="0"/>
              <a:buChar char="•"/>
            </a:pPr>
            <a:r>
              <a:rPr lang="en-US" dirty="0"/>
              <a:t>Satellite Drag</a:t>
            </a:r>
          </a:p>
          <a:p>
            <a:pPr lvl="0">
              <a:lnSpc>
                <a:spcPct val="90000"/>
              </a:lnSpc>
              <a:spcBef>
                <a:spcPts val="0"/>
              </a:spcBef>
              <a:spcAft>
                <a:spcPts val="600"/>
              </a:spcAft>
            </a:pPr>
            <a:endParaRPr lang="en-US" b="1" dirty="0"/>
          </a:p>
          <a:p>
            <a:pPr lvl="0">
              <a:lnSpc>
                <a:spcPct val="90000"/>
              </a:lnSpc>
              <a:spcBef>
                <a:spcPts val="0"/>
              </a:spcBef>
              <a:spcAft>
                <a:spcPts val="600"/>
              </a:spcAft>
            </a:pPr>
            <a:r>
              <a:rPr lang="en-US" b="1" dirty="0"/>
              <a:t>ROSES-19: </a:t>
            </a:r>
            <a:r>
              <a:rPr lang="en-US" dirty="0"/>
              <a:t>(13 selections)</a:t>
            </a:r>
            <a:endParaRPr lang="en-US" b="1" dirty="0"/>
          </a:p>
          <a:p>
            <a:pPr marL="285750" indent="-285750">
              <a:lnSpc>
                <a:spcPct val="90000"/>
              </a:lnSpc>
              <a:spcBef>
                <a:spcPts val="0"/>
              </a:spcBef>
              <a:spcAft>
                <a:spcPts val="600"/>
              </a:spcAft>
              <a:buFont typeface="Arial" panose="020B0604020202020204" pitchFamily="34" charset="0"/>
              <a:buChar char="•"/>
            </a:pPr>
            <a:r>
              <a:rPr lang="en-US" dirty="0"/>
              <a:t>Open call</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2AA5370B-5D59-764B-AE16-D58E9381FA58}"/>
              </a:ext>
            </a:extLst>
          </p:cNvPr>
          <p:cNvSpPr txBox="1"/>
          <p:nvPr/>
        </p:nvSpPr>
        <p:spPr>
          <a:xfrm>
            <a:off x="7746521" y="1982347"/>
            <a:ext cx="4208566" cy="1323439"/>
          </a:xfrm>
          <a:prstGeom prst="rect">
            <a:avLst/>
          </a:prstGeom>
          <a:noFill/>
          <a:ln>
            <a:solidFill>
              <a:schemeClr val="accent4"/>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Calibri" panose="020F0502020204030204"/>
                <a:ea typeface="+mn-ea"/>
                <a:cs typeface="+mn-cs"/>
              </a:rPr>
              <a:t>New: R2O2R “Transition Step”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C000"/>
                </a:solidFill>
                <a:effectLst/>
                <a:uLnTx/>
                <a:uFillTx/>
                <a:latin typeface="Calibri" panose="020F0502020204030204"/>
                <a:ea typeface="+mn-ea"/>
                <a:cs typeface="+mn-cs"/>
              </a:rPr>
              <a:t>An optional third year to support activities that </a:t>
            </a:r>
            <a:br>
              <a:rPr kumimoji="0" lang="en-US" sz="2000" b="0" i="0" u="none" strike="noStrike" kern="1200" cap="none" spc="0" normalizeH="0" baseline="0" noProof="0" dirty="0">
                <a:ln>
                  <a:noFill/>
                </a:ln>
                <a:solidFill>
                  <a:srgbClr val="FFC000"/>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srgbClr val="FFC000"/>
                </a:solidFill>
                <a:effectLst/>
                <a:uLnTx/>
                <a:uFillTx/>
                <a:latin typeface="Calibri" panose="020F0502020204030204"/>
                <a:ea typeface="+mn-ea"/>
                <a:cs typeface="+mn-cs"/>
              </a:rPr>
              <a:t>facilitate transition to operations.</a:t>
            </a:r>
          </a:p>
        </p:txBody>
      </p:sp>
      <p:sp>
        <p:nvSpPr>
          <p:cNvPr id="5" name="Rectangle 4">
            <a:extLst>
              <a:ext uri="{FF2B5EF4-FFF2-40B4-BE49-F238E27FC236}">
                <a16:creationId xmlns:a16="http://schemas.microsoft.com/office/drawing/2014/main" id="{18F0DE4D-41DD-3947-974D-A311CB98553C}"/>
              </a:ext>
            </a:extLst>
          </p:cNvPr>
          <p:cNvSpPr/>
          <p:nvPr/>
        </p:nvSpPr>
        <p:spPr>
          <a:xfrm>
            <a:off x="4823016" y="4275134"/>
            <a:ext cx="6604267" cy="667875"/>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ROSES-18 </a:t>
            </a: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(8 selections)</a:t>
            </a: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Energetic particles and plasmas in the magnetosphere</a:t>
            </a:r>
          </a:p>
        </p:txBody>
      </p:sp>
      <p:sp>
        <p:nvSpPr>
          <p:cNvPr id="59" name="Rectangle 58">
            <a:extLst>
              <a:ext uri="{FF2B5EF4-FFF2-40B4-BE49-F238E27FC236}">
                <a16:creationId xmlns:a16="http://schemas.microsoft.com/office/drawing/2014/main" id="{65CCC685-7E15-5E47-9055-52E7B5013EAD}"/>
              </a:ext>
            </a:extLst>
          </p:cNvPr>
          <p:cNvSpPr/>
          <p:nvPr/>
        </p:nvSpPr>
        <p:spPr>
          <a:xfrm>
            <a:off x="4823016" y="5558266"/>
            <a:ext cx="6604267" cy="667875"/>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ROSES-17 </a:t>
            </a: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(8 selections)</a:t>
            </a:r>
          </a:p>
          <a:p>
            <a:pPr marL="2286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Solar wind forecasting</a:t>
            </a:r>
          </a:p>
        </p:txBody>
      </p:sp>
    </p:spTree>
    <p:extLst>
      <p:ext uri="{BB962C8B-B14F-4D97-AF65-F5344CB8AC3E}">
        <p14:creationId xmlns:p14="http://schemas.microsoft.com/office/powerpoint/2010/main" val="156483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33CCF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33CCF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962758BE3E7F44A34108616812BBE1" ma:contentTypeVersion="10" ma:contentTypeDescription="Create a new document." ma:contentTypeScope="" ma:versionID="8aa52e6e82e9b9dfa00d7d66f7996184">
  <xsd:schema xmlns:xsd="http://www.w3.org/2001/XMLSchema" xmlns:xs="http://www.w3.org/2001/XMLSchema" xmlns:p="http://schemas.microsoft.com/office/2006/metadata/properties" xmlns:ns2="54138aef-346d-4e3a-9418-3b41eaba516a" xmlns:ns3="fba588e9-ca27-4e31-90ed-82f0a7e92229" xmlns:ns4="d900e117-17a0-4b24-9e47-511ef1d02c43" targetNamespace="http://schemas.microsoft.com/office/2006/metadata/properties" ma:root="true" ma:fieldsID="a878af6ef8d3a3d9542b694311748f68" ns2:_="" ns3:_="" ns4:_="">
    <xsd:import namespace="54138aef-346d-4e3a-9418-3b41eaba516a"/>
    <xsd:import namespace="fba588e9-ca27-4e31-90ed-82f0a7e92229"/>
    <xsd:import namespace="d900e117-17a0-4b24-9e47-511ef1d02c4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138aef-346d-4e3a-9418-3b41eaba51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ba588e9-ca27-4e31-90ed-82f0a7e9222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00e117-17a0-4b24-9e47-511ef1d02c43"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69ea9b39-bf8d-4b73-b3d2-627752c4c42f}" ma:internalName="TaxCatchAll" ma:showField="CatchAllData" ma:web="fba588e9-ca27-4e31-90ed-82f0a7e922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fba588e9-ca27-4e31-90ed-82f0a7e92229">
      <UserInfo>
        <DisplayName>Pulkkinen, Antti A. (GSFC-6700)</DisplayName>
        <AccountId>70</AccountId>
        <AccountType/>
      </UserInfo>
      <UserInfo>
        <DisplayName>Twetten, Walter O. (HQ-DJ000)[BOOZ ALLEN HAMILTON]</DisplayName>
        <AccountId>16</AccountId>
        <AccountType/>
      </UserInfo>
    </SharedWithUsers>
    <lcf76f155ced4ddcb4097134ff3c332f xmlns="54138aef-346d-4e3a-9418-3b41eaba516a">
      <Terms xmlns="http://schemas.microsoft.com/office/infopath/2007/PartnerControls"/>
    </lcf76f155ced4ddcb4097134ff3c332f>
    <TaxCatchAll xmlns="d900e117-17a0-4b24-9e47-511ef1d02c43" xsi:nil="true"/>
  </documentManagement>
</p:properties>
</file>

<file path=customXml/itemProps1.xml><?xml version="1.0" encoding="utf-8"?>
<ds:datastoreItem xmlns:ds="http://schemas.openxmlformats.org/officeDocument/2006/customXml" ds:itemID="{AB817DE5-BC67-4C08-A7D9-1BF8DE8E0EC4}">
  <ds:schemaRefs>
    <ds:schemaRef ds:uri="54138aef-346d-4e3a-9418-3b41eaba516a"/>
    <ds:schemaRef ds:uri="d900e117-17a0-4b24-9e47-511ef1d02c43"/>
    <ds:schemaRef ds:uri="fba588e9-ca27-4e31-90ed-82f0a7e9222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C7D2709-41F3-48DA-A18A-C674B4F24C87}">
  <ds:schemaRefs>
    <ds:schemaRef ds:uri="http://schemas.microsoft.com/sharepoint/v3/contenttype/forms"/>
  </ds:schemaRefs>
</ds:datastoreItem>
</file>

<file path=customXml/itemProps3.xml><?xml version="1.0" encoding="utf-8"?>
<ds:datastoreItem xmlns:ds="http://schemas.openxmlformats.org/officeDocument/2006/customXml" ds:itemID="{E72C61F9-0189-4E46-913B-6B0753246A31}">
  <ds:schemaRefs>
    <ds:schemaRef ds:uri="http://schemas.microsoft.com/office/infopath/2007/PartnerControls"/>
    <ds:schemaRef ds:uri="http://schemas.openxmlformats.org/package/2006/metadata/core-properties"/>
    <ds:schemaRef ds:uri="http://purl.org/dc/terms/"/>
    <ds:schemaRef ds:uri="http://schemas.microsoft.com/office/2006/metadata/properties"/>
    <ds:schemaRef ds:uri="54138aef-346d-4e3a-9418-3b41eaba516a"/>
    <ds:schemaRef ds:uri="d900e117-17a0-4b24-9e47-511ef1d02c43"/>
    <ds:schemaRef ds:uri="fba588e9-ca27-4e31-90ed-82f0a7e92229"/>
    <ds:schemaRef ds:uri="http://purl.org/dc/dcmitype/"/>
    <ds:schemaRef ds:uri="http://schemas.microsoft.com/office/2006/documentManagement/types"/>
    <ds:schemaRef ds:uri="http://www.w3.org/XML/1998/namespace"/>
    <ds:schemaRef ds:uri="http://purl.org/dc/elements/1.1/"/>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
  <TotalTime>526</TotalTime>
  <Words>1455</Words>
  <Application>Microsoft Office PowerPoint</Application>
  <PresentationFormat>Widescreen</PresentationFormat>
  <Paragraphs>127</Paragraphs>
  <Slides>12</Slides>
  <Notes>5</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12</vt:i4>
      </vt:variant>
    </vt:vector>
  </HeadingPairs>
  <TitlesOfParts>
    <vt:vector size="20" baseType="lpstr">
      <vt:lpstr>Arial</vt:lpstr>
      <vt:lpstr>Calibri</vt:lpstr>
      <vt:lpstr>Helvetica</vt:lpstr>
      <vt:lpstr>PingFang SC Regular</vt:lpstr>
      <vt:lpstr>Office Theme</vt:lpstr>
      <vt:lpstr>1_Office Theme</vt:lpstr>
      <vt:lpstr>3_Office Theme</vt:lpstr>
      <vt:lpstr>4_Office Theme</vt:lpstr>
      <vt:lpstr>PowerPoint Presentation</vt:lpstr>
      <vt:lpstr>NASA Space Weather</vt:lpstr>
      <vt:lpstr>Goals</vt:lpstr>
      <vt:lpstr>PowerPoint Presentation</vt:lpstr>
      <vt:lpstr>HPD PROSWIFT Actions</vt:lpstr>
      <vt:lpstr>HPD PROSWIFT Actions Cont.</vt:lpstr>
      <vt:lpstr>The R2O/O2R Process</vt:lpstr>
      <vt:lpstr>NOAA Testbeds and Proving Grounds (TB/PG)</vt:lpstr>
      <vt:lpstr>Space Weather Research to Operations / Operations to Research (R2O2R)</vt:lpstr>
      <vt:lpstr>Space Weather Centers of Excellence (COE’s)</vt:lpstr>
      <vt:lpstr>Small Business Innovation Research (SBIR)</vt:lpstr>
      <vt:lpstr>CCMC &amp; the NASA Space Weather Strategy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Walter</cp:lastModifiedBy>
  <cp:revision>12</cp:revision>
  <dcterms:created xsi:type="dcterms:W3CDTF">2018-07-16T01:24:17Z</dcterms:created>
  <dcterms:modified xsi:type="dcterms:W3CDTF">2022-06-03T19:40:44Z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0x01010020962758BE3E7F44A34108616812BBE1</vt:lpwstr>
  </property>
  <property fmtid="{D5CDD505-2E9C-101B-9397-08002B2CF9AE}" pid="3" name="MediaServiceImageTags">
    <vt:lpwstr/>
  </property>
</Properties>
</file>