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71" r:id="rId3"/>
    <p:sldId id="277" r:id="rId4"/>
    <p:sldId id="274" r:id="rId5"/>
    <p:sldId id="279" r:id="rId6"/>
    <p:sldId id="283" r:id="rId7"/>
    <p:sldId id="280" r:id="rId8"/>
    <p:sldId id="282" r:id="rId9"/>
    <p:sldId id="281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56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53725-A019-4210-91C2-7BEFD94D7799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3EDDE-DF2A-4DE3-B4F9-C432801E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37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73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10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47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EDDE-DF2A-4DE3-B4F9-C432801EC4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3EDDE-DF2A-4DE3-B4F9-C432801EC4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2" indent="0">
              <a:buNone/>
              <a:defRPr sz="1700" b="1"/>
            </a:lvl3pPr>
            <a:lvl4pPr marL="1371453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6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2" indent="0">
              <a:buNone/>
              <a:defRPr sz="1700" b="1"/>
            </a:lvl3pPr>
            <a:lvl4pPr marL="1371453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6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2" indent="0">
              <a:buNone/>
              <a:defRPr sz="1000"/>
            </a:lvl3pPr>
            <a:lvl4pPr marL="1371453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6" indent="0">
              <a:buNone/>
              <a:defRPr sz="900"/>
            </a:lvl7pPr>
            <a:lvl8pPr marL="3200057" indent="0">
              <a:buNone/>
              <a:defRPr sz="900"/>
            </a:lvl8pPr>
            <a:lvl9pPr marL="36572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51" indent="0">
              <a:buNone/>
              <a:defRPr sz="2800"/>
            </a:lvl2pPr>
            <a:lvl3pPr marL="914302" indent="0">
              <a:buNone/>
              <a:defRPr sz="2400"/>
            </a:lvl3pPr>
            <a:lvl4pPr marL="1371453" indent="0">
              <a:buNone/>
              <a:defRPr sz="2000"/>
            </a:lvl4pPr>
            <a:lvl5pPr marL="1828604" indent="0">
              <a:buNone/>
              <a:defRPr sz="2000"/>
            </a:lvl5pPr>
            <a:lvl6pPr marL="2285756" indent="0">
              <a:buNone/>
              <a:defRPr sz="2000"/>
            </a:lvl6pPr>
            <a:lvl7pPr marL="2742906" indent="0">
              <a:buNone/>
              <a:defRPr sz="2000"/>
            </a:lvl7pPr>
            <a:lvl8pPr marL="3200057" indent="0">
              <a:buNone/>
              <a:defRPr sz="2000"/>
            </a:lvl8pPr>
            <a:lvl9pPr marL="36572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2" indent="0">
              <a:buNone/>
              <a:defRPr sz="1000"/>
            </a:lvl3pPr>
            <a:lvl4pPr marL="1371453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6" indent="0">
              <a:buNone/>
              <a:defRPr sz="900"/>
            </a:lvl7pPr>
            <a:lvl8pPr marL="3200057" indent="0">
              <a:buNone/>
              <a:defRPr sz="900"/>
            </a:lvl8pPr>
            <a:lvl9pPr marL="36572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85719" algn="l" defTabSz="9143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7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8" indent="-228575" algn="l" defTabSz="9143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0" indent="-228575" algn="l" defTabSz="9143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1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3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4" indent="-228575" algn="l" defTabSz="914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2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3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4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6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6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8" algn="l" defTabSz="9143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Overview of Computations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14400"/>
            <a:ext cx="9144000" cy="5077097"/>
          </a:xfrm>
          <a:prstGeom prst="rect">
            <a:avLst/>
          </a:prstGeom>
          <a:noFill/>
        </p:spPr>
        <p:txBody>
          <a:bodyPr vert="horz" lIns="365760" tIns="182880" rIns="91440" bIns="182880" rtlCol="0">
            <a:noAutofit/>
          </a:bodyPr>
          <a:lstStyle>
            <a:lvl1pPr marL="0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1866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3732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5598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7464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59331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51197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063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34929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Simulated Period: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2012-03-05T00 – 2012-03-20T00 (15 days)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Master scripts:</a:t>
            </a:r>
            <a:endParaRPr lang="en-US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CME parameters in a single file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wsadt-cdir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CME parameters in individual files 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yyyy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/mm directory</a:t>
            </a:r>
          </a:p>
          <a:p>
            <a:pPr marL="182860" lvl="0" indent="-18286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 parameters – scientific fitting (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Hong </a:t>
            </a:r>
            <a:r>
              <a:rPr lang="en-US" sz="1600" i="1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Xie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5 CMEs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16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– cmes-hx3.2012-mar.dat – elliptical cone from GCS model: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Lon,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Rmaj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Rmin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Tilt,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cmes-hx2.2012-mar.dat – circular cone from “hx3”: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Lon,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Rmaj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cmes-hx1.2012-mar.dat – circular cone from “hx3”: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Lon,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Rmin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Vcme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860" lvl="0" indent="-18286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 parameters – 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operational </a:t>
            </a:r>
            <a:r>
              <a:rPr lang="en-US" sz="16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fitting 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SWPC 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team, 12 CMEs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16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– cmes-swpc2.2012-mar.dat – (original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swpc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as revised by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Doug </a:t>
            </a:r>
            <a:r>
              <a:rPr lang="en-US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Biesecker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860" lvl="0" indent="-18286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 parameters – operational fitting (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SWRC </a:t>
            </a:r>
            <a:r>
              <a:rPr lang="en-US" sz="16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team, 29 CMEs</a:t>
            </a:r>
            <a:r>
              <a:rPr lang="en-US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16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$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datadir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/CMEs/DONKEY/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/mm/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yyyy-mm-ddThh:mm:ss-CME-xxx.dat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– $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datadir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/CMEs/SWRC/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/mm/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yyyymmdd_hhmmss_Dusans_file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Next Runs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14400"/>
            <a:ext cx="9144000" cy="5077097"/>
          </a:xfrm>
          <a:prstGeom prst="rect">
            <a:avLst/>
          </a:prstGeom>
          <a:noFill/>
        </p:spPr>
        <p:txBody>
          <a:bodyPr vert="horz" lIns="365760" tIns="182880" rIns="91440" bIns="182880" rtlCol="0">
            <a:noAutofit/>
          </a:bodyPr>
          <a:lstStyle>
            <a:lvl1pPr marL="0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1866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3732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5598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7464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59331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51197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063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34929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results were computed by running the “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and “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wsadt-cdir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scripts:</a:t>
            </a:r>
            <a:endParaRPr lang="en-US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hx3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tfile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cmes-hx3.2012-mar.dat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hx2 –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cmes-hx2.2012-mar.dat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wsadt-cdat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hx1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tfile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cmes-hx1.2012-mar.dat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wsadatcdat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swpc2 -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tfile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cmes-swpc2.2012-mar.dat</a:t>
            </a:r>
            <a:endParaRPr lang="en-US" sz="16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wsadt-cdir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donkey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tdata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CMEs/DONKEY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wsadr-cdir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swrc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tdada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CMEs/SWRC</a:t>
            </a:r>
          </a:p>
          <a:p>
            <a:pPr lvl="0" algn="l" defTabSz="914302"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following default values were used (in those two scripts):</a:t>
            </a:r>
            <a:endParaRPr lang="en-US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=reg2 – computational domain up to 1.7 AU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res=low – numerical grid resolution of 4-degs angularly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tstop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=360 – computations last 360 hours = 15 days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nblk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=2 – computation is on two blocks (one for background, other for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background+transients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“Final” SEP application may require (some or all of) the following modifications:</a:t>
            </a:r>
            <a:endParaRPr lang="en-US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&lt;script&gt; -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reg5 –res med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tstop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480 –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nblk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nblk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I.e., computing up to 5.3 AU on 2-degs for 20 days on number of blocks that equals to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number of CMEs plus one (for computing just background).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Post-processing for SEPMOD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14400"/>
            <a:ext cx="9144000" cy="5077097"/>
          </a:xfrm>
          <a:prstGeom prst="rect">
            <a:avLst/>
          </a:prstGeom>
          <a:noFill/>
        </p:spPr>
        <p:txBody>
          <a:bodyPr vert="horz" lIns="365760" tIns="182880" rIns="91440" bIns="182880" rtlCol="0">
            <a:noAutofit/>
          </a:bodyPr>
          <a:lstStyle>
            <a:lvl1pPr marL="0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1866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3732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5598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67464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59331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51197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063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34929" indent="0" algn="ctr" defTabSz="78373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Post-processing is broken to six steps (in the given-below order), using IDL procedures, for easier development/experimentation: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ho1-params1 – Reads 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.*.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fld.*.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tim.*nc files, calculates the shock parameters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ho2-smooth1 – Smoothing of shock parameters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ho3-plt&lt;x&gt; -- Various plotting procedures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sho4-datsho – Interpolates from 1-hour-cadence results into 10-minute cadence and writes the text file with shock parameters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ho5-datbnd – writes the text file with IMF line end positions at the inner boundary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ho6-datfld – writes the text file with solar winds parameters along the IMF line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16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860" indent="-18286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302">
              <a:spcBef>
                <a:spcPts val="0"/>
              </a:spcBef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In-Situ Comparison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280160"/>
            <a:ext cx="301752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280160"/>
            <a:ext cx="301752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280160"/>
            <a:ext cx="3017520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hx1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6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hx2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4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hx3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In-Situ Comparison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swpc2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6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swrc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440" y="91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donkey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280160"/>
            <a:ext cx="3017520" cy="377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280160"/>
            <a:ext cx="3017520" cy="3771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280160"/>
            <a:ext cx="301752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hx1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hx2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hx3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swpc2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</a:rPr>
              <a:t>swrc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</a:rPr>
              <a:t>2012 March – Possible SEP Effect – donkey</a:t>
            </a: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517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2012 March – Overview of Computations</vt:lpstr>
      <vt:lpstr>2012 March – In-Situ Comparison</vt:lpstr>
      <vt:lpstr>2012 March – In-Situ Comparison</vt:lpstr>
      <vt:lpstr>2012 March – Possible SEP Effect – hx1</vt:lpstr>
      <vt:lpstr>2012 March – Possible SEP Effect – hx2</vt:lpstr>
      <vt:lpstr>2012 March – Possible SEP Effect – hx3</vt:lpstr>
      <vt:lpstr>2012 March – Possible SEP Effect – swpc2</vt:lpstr>
      <vt:lpstr>2012 March – Possible SEP Effect – swrc</vt:lpstr>
      <vt:lpstr>2012 March – Possible SEP Effect – donkey</vt:lpstr>
      <vt:lpstr>2012 March – Next Runs</vt:lpstr>
      <vt:lpstr>Post-processing for SEPMOD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Odstrcil, Dusan  (GSFC-674.0)[GEORGE MASON UNIVERSITY]</dc:creator>
  <cp:lastModifiedBy>jarmilaod</cp:lastModifiedBy>
  <cp:revision>144</cp:revision>
  <dcterms:created xsi:type="dcterms:W3CDTF">2006-08-16T00:00:00Z</dcterms:created>
  <dcterms:modified xsi:type="dcterms:W3CDTF">2014-01-10T15:09:02Z</dcterms:modified>
</cp:coreProperties>
</file>