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71" r:id="rId3"/>
    <p:sldId id="277" r:id="rId4"/>
    <p:sldId id="282" r:id="rId5"/>
    <p:sldId id="281" r:id="rId6"/>
    <p:sldId id="280" r:id="rId7"/>
    <p:sldId id="279" r:id="rId8"/>
    <p:sldId id="278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02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53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604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756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906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208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5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53725-A019-4210-91C2-7BEFD94D7799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3EDDE-DF2A-4DE3-B4F9-C432801E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370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6739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109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3478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6848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021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358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6956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3EDDE-DF2A-4DE3-B4F9-C432801EC4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2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3EDDE-DF2A-4DE3-B4F9-C432801EC4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2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2" indent="0">
              <a:buNone/>
              <a:defRPr sz="1700" b="1"/>
            </a:lvl3pPr>
            <a:lvl4pPr marL="1371453" indent="0">
              <a:buNone/>
              <a:defRPr sz="1600" b="1"/>
            </a:lvl4pPr>
            <a:lvl5pPr marL="1828604" indent="0">
              <a:buNone/>
              <a:defRPr sz="1600" b="1"/>
            </a:lvl5pPr>
            <a:lvl6pPr marL="2285756" indent="0">
              <a:buNone/>
              <a:defRPr sz="1600" b="1"/>
            </a:lvl6pPr>
            <a:lvl7pPr marL="2742906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2" indent="0">
              <a:buNone/>
              <a:defRPr sz="1700" b="1"/>
            </a:lvl3pPr>
            <a:lvl4pPr marL="1371453" indent="0">
              <a:buNone/>
              <a:defRPr sz="1600" b="1"/>
            </a:lvl4pPr>
            <a:lvl5pPr marL="1828604" indent="0">
              <a:buNone/>
              <a:defRPr sz="1600" b="1"/>
            </a:lvl5pPr>
            <a:lvl6pPr marL="2285756" indent="0">
              <a:buNone/>
              <a:defRPr sz="1600" b="1"/>
            </a:lvl6pPr>
            <a:lvl7pPr marL="2742906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1" indent="0">
              <a:buNone/>
              <a:defRPr sz="1200"/>
            </a:lvl2pPr>
            <a:lvl3pPr marL="914302" indent="0">
              <a:buNone/>
              <a:defRPr sz="1000"/>
            </a:lvl3pPr>
            <a:lvl4pPr marL="1371453" indent="0">
              <a:buNone/>
              <a:defRPr sz="900"/>
            </a:lvl4pPr>
            <a:lvl5pPr marL="1828604" indent="0">
              <a:buNone/>
              <a:defRPr sz="900"/>
            </a:lvl5pPr>
            <a:lvl6pPr marL="2285756" indent="0">
              <a:buNone/>
              <a:defRPr sz="900"/>
            </a:lvl6pPr>
            <a:lvl7pPr marL="2742906" indent="0">
              <a:buNone/>
              <a:defRPr sz="900"/>
            </a:lvl7pPr>
            <a:lvl8pPr marL="3200057" indent="0">
              <a:buNone/>
              <a:defRPr sz="900"/>
            </a:lvl8pPr>
            <a:lvl9pPr marL="36572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51" indent="0">
              <a:buNone/>
              <a:defRPr sz="2800"/>
            </a:lvl2pPr>
            <a:lvl3pPr marL="914302" indent="0">
              <a:buNone/>
              <a:defRPr sz="2400"/>
            </a:lvl3pPr>
            <a:lvl4pPr marL="1371453" indent="0">
              <a:buNone/>
              <a:defRPr sz="2000"/>
            </a:lvl4pPr>
            <a:lvl5pPr marL="1828604" indent="0">
              <a:buNone/>
              <a:defRPr sz="2000"/>
            </a:lvl5pPr>
            <a:lvl6pPr marL="2285756" indent="0">
              <a:buNone/>
              <a:defRPr sz="2000"/>
            </a:lvl6pPr>
            <a:lvl7pPr marL="2742906" indent="0">
              <a:buNone/>
              <a:defRPr sz="2000"/>
            </a:lvl7pPr>
            <a:lvl8pPr marL="3200057" indent="0">
              <a:buNone/>
              <a:defRPr sz="2000"/>
            </a:lvl8pPr>
            <a:lvl9pPr marL="36572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1" indent="0">
              <a:buNone/>
              <a:defRPr sz="1200"/>
            </a:lvl2pPr>
            <a:lvl3pPr marL="914302" indent="0">
              <a:buNone/>
              <a:defRPr sz="1000"/>
            </a:lvl3pPr>
            <a:lvl4pPr marL="1371453" indent="0">
              <a:buNone/>
              <a:defRPr sz="900"/>
            </a:lvl4pPr>
            <a:lvl5pPr marL="1828604" indent="0">
              <a:buNone/>
              <a:defRPr sz="900"/>
            </a:lvl5pPr>
            <a:lvl6pPr marL="2285756" indent="0">
              <a:buNone/>
              <a:defRPr sz="900"/>
            </a:lvl6pPr>
            <a:lvl7pPr marL="2742906" indent="0">
              <a:buNone/>
              <a:defRPr sz="900"/>
            </a:lvl7pPr>
            <a:lvl8pPr marL="3200057" indent="0">
              <a:buNone/>
              <a:defRPr sz="900"/>
            </a:lvl8pPr>
            <a:lvl9pPr marL="36572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85719" algn="l" defTabSz="9143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7" indent="-228575" algn="l" defTabSz="9143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8" indent="-228575" algn="l" defTabSz="9143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0" indent="-228575" algn="l" defTabSz="9143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1" indent="-228575" algn="l" defTabSz="914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indent="-228575" algn="l" defTabSz="914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3" indent="-228575" algn="l" defTabSz="914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4" indent="-228575" algn="l" defTabSz="914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2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3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4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6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6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8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</a:rPr>
              <a:t>2012 July – Overview of Computations</a:t>
            </a:r>
            <a:endParaRPr lang="en-US" sz="24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914400"/>
            <a:ext cx="9144000" cy="4722224"/>
          </a:xfrm>
          <a:prstGeom prst="rect">
            <a:avLst/>
          </a:prstGeom>
          <a:noFill/>
        </p:spPr>
        <p:txBody>
          <a:bodyPr vert="horz" lIns="365760" tIns="182880" rIns="91440" bIns="182880" rtlCol="0">
            <a:normAutofit fontScale="25000" lnSpcReduction="20000"/>
          </a:bodyPr>
          <a:lstStyle>
            <a:lvl1pPr marL="0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1866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83732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5598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67464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59331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51197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063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34929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60" indent="-18286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6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Simulated Period:</a:t>
            </a:r>
            <a:r>
              <a:rPr lang="en-US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2012-07-12T00 – 2012-07-27T00 (15 days)</a:t>
            </a:r>
            <a:endParaRPr lang="en-US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860" indent="-18286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6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Master scripts:</a:t>
            </a:r>
            <a:endParaRPr lang="en-US" sz="6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– </a:t>
            </a:r>
            <a:r>
              <a:rPr lang="en-US" sz="6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wsadt-cdat</a:t>
            </a:r>
            <a:r>
              <a:rPr lang="en-US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CME parameters in a single file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– </a:t>
            </a:r>
            <a:r>
              <a:rPr lang="en-US" sz="6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wsadt-cdir</a:t>
            </a:r>
            <a:r>
              <a:rPr lang="en-US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CME parameters in individual files in </a:t>
            </a:r>
            <a:r>
              <a:rPr lang="en-US" sz="6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yyyy</a:t>
            </a:r>
            <a:r>
              <a:rPr lang="en-US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/mm directory</a:t>
            </a:r>
          </a:p>
          <a:p>
            <a:pPr marL="182860" lvl="0" indent="-18286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6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CME parameters – operational fitting (</a:t>
            </a:r>
            <a:r>
              <a:rPr lang="en-US" sz="6400" i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SWRC team</a:t>
            </a:r>
            <a:r>
              <a:rPr lang="en-US" sz="6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– swrc16&lt;x&gt;all.dat – all 16 CMEs, &lt;x&gt; =f (=s) for </a:t>
            </a:r>
            <a:r>
              <a:rPr lang="en-US" sz="6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Vcme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=3435 (2930) km/s on July 23</a:t>
            </a: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– swrc12&lt;x&gt;400.dat – as above but with </a:t>
            </a:r>
            <a:r>
              <a:rPr lang="en-US" sz="6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Vcme’s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&gt; 400 km/s, 12 CMEs</a:t>
            </a: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– swrc07&lt;x&gt;800.dat – as above but with </a:t>
            </a:r>
            <a:r>
              <a:rPr lang="en-US" sz="6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Vcme’s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&gt; 800 km/s, 7 CMEs</a:t>
            </a: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– swrc05&lt;x&gt;1000.dat – as above but with </a:t>
            </a:r>
            <a:r>
              <a:rPr lang="en-US" sz="6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Vcme’s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&gt; 1000 km/s, 5 CMEs</a:t>
            </a: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– swrc01&lt;x&gt;2000.dat – as above but with </a:t>
            </a:r>
            <a:r>
              <a:rPr lang="en-US" sz="6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Vcme’s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&gt; 2000 km/s, 1 CME</a:t>
            </a:r>
          </a:p>
          <a:p>
            <a:pPr marL="182860" lvl="0" indent="-18286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6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CME parameters – operational fitting (</a:t>
            </a:r>
            <a:r>
              <a:rPr lang="en-US" sz="6400" i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SWRC team</a:t>
            </a:r>
            <a:r>
              <a:rPr lang="en-US" sz="6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– </a:t>
            </a:r>
            <a:r>
              <a:rPr lang="en-US" sz="6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en-US" sz="6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datadir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/CMEs/DONKEY/</a:t>
            </a:r>
            <a:r>
              <a:rPr lang="en-US" sz="6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yyyy</a:t>
            </a:r>
            <a:r>
              <a:rPr lang="en-US" sz="6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/mm/</a:t>
            </a:r>
            <a:r>
              <a:rPr lang="en-US" sz="6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yyyy-mm-ddThh:mm:ss-CME-xxx.dat</a:t>
            </a:r>
            <a:endParaRPr lang="en-US" sz="6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July – In-Situ Comparison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" y="91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swrc01f2000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640" y="914400"/>
            <a:ext cx="143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swrc01s2000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9440" y="914400"/>
            <a:ext cx="143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swrc05s1000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371600"/>
            <a:ext cx="3017520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1371600"/>
            <a:ext cx="301752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371600"/>
            <a:ext cx="301752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July – In-Situ Comparison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" y="91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swrc07s800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640" y="91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swrc12s400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9440" y="91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swrc16sall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371600"/>
            <a:ext cx="3017520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1371600"/>
            <a:ext cx="301752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371600"/>
            <a:ext cx="301752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July – Possible SEP Effect – swrc01f2000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July – Possible SEP Effect – swrc01s2000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July – Possible SEP Effect – swrc05s1000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July – Possible SEP Effect – swrc07s800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July – Possible SEP Effect – swrc12s400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July – Possible </a:t>
            </a:r>
            <a:r>
              <a:rPr lang="en-US" sz="2800" smtClean="0">
                <a:solidFill>
                  <a:schemeClr val="accent1"/>
                </a:solidFill>
                <a:latin typeface="Arial" pitchFamily="34" charset="0"/>
              </a:rPr>
              <a:t>SEP Effect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– swrc16sall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214</Words>
  <Application>Microsoft Office PowerPoint</Application>
  <PresentationFormat>On-screen Show (4:3)</PresentationFormat>
  <Paragraphs>29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2012 July – Overview of Computations</vt:lpstr>
      <vt:lpstr>2012 July – In-Situ Comparison</vt:lpstr>
      <vt:lpstr>2012 July – In-Situ Comparison</vt:lpstr>
      <vt:lpstr>2012 July – Possible SEP Effect – swrc01f2000</vt:lpstr>
      <vt:lpstr>2012 July – Possible SEP Effect – swrc01s2000</vt:lpstr>
      <vt:lpstr>2012 July – Possible SEP Effect – swrc05s1000</vt:lpstr>
      <vt:lpstr>2012 July – Possible SEP Effect – swrc07s800</vt:lpstr>
      <vt:lpstr>2012 July – Possible SEP Effect – swrc12s400</vt:lpstr>
      <vt:lpstr>2012 July – Possible SEP Effect – swrc16sall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Odstrcil, Dusan  (GSFC-674.0)[GEORGE MASON UNIVERSITY]</dc:creator>
  <cp:lastModifiedBy>jarmilaod</cp:lastModifiedBy>
  <cp:revision>142</cp:revision>
  <dcterms:created xsi:type="dcterms:W3CDTF">2006-08-16T00:00:00Z</dcterms:created>
  <dcterms:modified xsi:type="dcterms:W3CDTF">2014-01-10T20:54:18Z</dcterms:modified>
</cp:coreProperties>
</file>