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1" r:id="rId3"/>
    <p:sldId id="274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453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604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756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7208" algn="l" defTabSz="9143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5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53725-A019-4210-91C2-7BEFD94D7799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3EDDE-DF2A-4DE3-B4F9-C432801EC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370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6739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109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3478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6848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0217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3587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6956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3EDDE-DF2A-4DE3-B4F9-C432801EC4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2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7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6" indent="0">
              <a:buNone/>
              <a:defRPr sz="1600" b="1"/>
            </a:lvl6pPr>
            <a:lvl7pPr marL="2742906" indent="0">
              <a:buNone/>
              <a:defRPr sz="1600" b="1"/>
            </a:lvl7pPr>
            <a:lvl8pPr marL="3200057" indent="0">
              <a:buNone/>
              <a:defRPr sz="1600" b="1"/>
            </a:lvl8pPr>
            <a:lvl9pPr marL="36572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7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6" indent="0">
              <a:buNone/>
              <a:defRPr sz="1600" b="1"/>
            </a:lvl6pPr>
            <a:lvl7pPr marL="2742906" indent="0">
              <a:buNone/>
              <a:defRPr sz="1600" b="1"/>
            </a:lvl7pPr>
            <a:lvl8pPr marL="3200057" indent="0">
              <a:buNone/>
              <a:defRPr sz="1600" b="1"/>
            </a:lvl8pPr>
            <a:lvl9pPr marL="36572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6" indent="0">
              <a:buNone/>
              <a:defRPr sz="900"/>
            </a:lvl6pPr>
            <a:lvl7pPr marL="2742906" indent="0">
              <a:buNone/>
              <a:defRPr sz="900"/>
            </a:lvl7pPr>
            <a:lvl8pPr marL="3200057" indent="0">
              <a:buNone/>
              <a:defRPr sz="900"/>
            </a:lvl8pPr>
            <a:lvl9pPr marL="36572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151" indent="0">
              <a:buNone/>
              <a:defRPr sz="2800"/>
            </a:lvl2pPr>
            <a:lvl3pPr marL="914302" indent="0">
              <a:buNone/>
              <a:defRPr sz="2400"/>
            </a:lvl3pPr>
            <a:lvl4pPr marL="1371453" indent="0">
              <a:buNone/>
              <a:defRPr sz="2000"/>
            </a:lvl4pPr>
            <a:lvl5pPr marL="1828604" indent="0">
              <a:buNone/>
              <a:defRPr sz="2000"/>
            </a:lvl5pPr>
            <a:lvl6pPr marL="2285756" indent="0">
              <a:buNone/>
              <a:defRPr sz="2000"/>
            </a:lvl6pPr>
            <a:lvl7pPr marL="2742906" indent="0">
              <a:buNone/>
              <a:defRPr sz="2000"/>
            </a:lvl7pPr>
            <a:lvl8pPr marL="3200057" indent="0">
              <a:buNone/>
              <a:defRPr sz="2000"/>
            </a:lvl8pPr>
            <a:lvl9pPr marL="36572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6" indent="0">
              <a:buNone/>
              <a:defRPr sz="900"/>
            </a:lvl6pPr>
            <a:lvl7pPr marL="2742906" indent="0">
              <a:buNone/>
              <a:defRPr sz="900"/>
            </a:lvl7pPr>
            <a:lvl8pPr marL="3200057" indent="0">
              <a:buNone/>
              <a:defRPr sz="900"/>
            </a:lvl8pPr>
            <a:lvl9pPr marL="36572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0" indent="-285719" algn="l" defTabSz="9143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7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8" indent="-228575" algn="l" defTabSz="91430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0" indent="-228575" algn="l" defTabSz="91430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1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2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33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84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2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3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4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6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6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7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8" algn="l" defTabSz="9143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2010 August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– Overview of Computations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914400"/>
            <a:ext cx="9144000" cy="5077097"/>
          </a:xfrm>
          <a:prstGeom prst="rect">
            <a:avLst/>
          </a:prstGeom>
          <a:noFill/>
        </p:spPr>
        <p:txBody>
          <a:bodyPr vert="horz" lIns="365760" tIns="182880" rIns="91440" bIns="182880" rtlCol="0">
            <a:noAutofit/>
          </a:bodyPr>
          <a:lstStyle>
            <a:lvl1pPr marL="0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91866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3732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5598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67464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59331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51197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063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134929" indent="0" algn="ctr" defTabSz="783732" rtl="0" eaLnBrk="1" latinLnBrk="0" hangingPunct="1">
              <a:spcBef>
                <a:spcPct val="20000"/>
              </a:spcBef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60" indent="-18286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Simulated Period: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2010-08-01T00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2010-08-11T00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days)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82860" indent="-18286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Master scripts:</a:t>
            </a:r>
            <a:endParaRPr lang="en-US" sz="16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wsadt-cdat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CME parameters in a single file</a:t>
            </a:r>
          </a:p>
          <a:p>
            <a:pPr marL="182860" lvl="0" indent="-182860" algn="l" defTabSz="91430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CME 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parameters – 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operational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fitting 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CMEs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lvl="0" algn="l" defTabSz="91430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–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cmes-1.2010-aug.dat</a:t>
            </a:r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82860" lvl="0" indent="-182860" algn="l" defTabSz="91430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CME </a:t>
            </a:r>
            <a:r>
              <a:rPr lang="en-US" sz="16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parameters – 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operational 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+scientific fitting (</a:t>
            </a:r>
            <a:r>
              <a:rPr lang="en-US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CMEs</a:t>
            </a:r>
            <a:r>
              <a:rPr lang="en-US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en-US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defTabSz="91430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–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cmes-2.2010-aug.dat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2010 August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– In-Situ Comparison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840" y="914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cmes-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7640" y="914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cmes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3175000" cy="396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1371600"/>
            <a:ext cx="3175000" cy="39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2010 August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– Possible SEP Effect –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cmes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229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2010 August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– Possible SEP Effect – 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cmes</a:t>
            </a:r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2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2296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29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" pitchFamily="34" charset="0"/>
              </a:rPr>
              <a:t>2010 August – Differences in J-maps</a:t>
            </a:r>
            <a:endParaRPr lang="en-US" sz="2800" dirty="0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3175000" cy="3968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268858"/>
            <a:ext cx="3175000" cy="3968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5840" y="914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cmes-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914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cmes-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87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2010 August – Overview of Computations</vt:lpstr>
      <vt:lpstr>2010 August – In-Situ Comparison</vt:lpstr>
      <vt:lpstr>2010 August – Possible SEP Effect – cmes1</vt:lpstr>
      <vt:lpstr>2010 August – Possible SEP Effect – cmes2</vt:lpstr>
      <vt:lpstr>2010 August – Differences in J-maps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Odstrcil, Dusan  (GSFC-674.0)[GEORGE MASON UNIVERSITY]</dc:creator>
  <cp:lastModifiedBy>jarmilaod</cp:lastModifiedBy>
  <cp:revision>147</cp:revision>
  <dcterms:created xsi:type="dcterms:W3CDTF">2006-08-16T00:00:00Z</dcterms:created>
  <dcterms:modified xsi:type="dcterms:W3CDTF">2014-01-14T17:45:16Z</dcterms:modified>
</cp:coreProperties>
</file>