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3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18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93DD1-B08D-254F-8BF2-AB9EFFF57FFD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D9A5-B845-6144-A7D2-1424FBED7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3EDDE-DF2A-4DE3-B4F9-C432801EC4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2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5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9200-BF92-094A-B6D0-1E89EB68970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EACE-5006-F340-A28B-EBA7F1CE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</a:rPr>
              <a:t>2012 March – In-Situ Comparison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1640" y="914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swrc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8939" y="6519446"/>
            <a:ext cx="3205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Simulations from D.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Odstrcil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413" y="1252954"/>
            <a:ext cx="4075309" cy="509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</a:rPr>
              <a:t>2012 March – Possible SEP Effect – </a:t>
            </a:r>
            <a:r>
              <a:rPr lang="en-US" sz="2800" dirty="0" err="1">
                <a:solidFill>
                  <a:schemeClr val="accent1"/>
                </a:solidFill>
                <a:latin typeface="Arial" pitchFamily="34" charset="0"/>
              </a:rPr>
              <a:t>swrc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14400"/>
            <a:ext cx="82296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48939" y="6519446"/>
            <a:ext cx="3205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Simulations from D.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Odstrcil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2012 March – In-Situ Comparison</vt:lpstr>
      <vt:lpstr>2012 March – Possible SEP Effect – swrc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March – In-Situ Comparison</dc:title>
  <dc:creator>MLM</dc:creator>
  <cp:lastModifiedBy>MLM</cp:lastModifiedBy>
  <cp:revision>1</cp:revision>
  <dcterms:created xsi:type="dcterms:W3CDTF">2016-12-08T15:36:27Z</dcterms:created>
  <dcterms:modified xsi:type="dcterms:W3CDTF">2016-12-08T15:38:33Z</dcterms:modified>
</cp:coreProperties>
</file>